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8"/>
  </p:notesMasterIdLst>
  <p:sldIdLst>
    <p:sldId id="256" r:id="rId2"/>
    <p:sldId id="267" r:id="rId3"/>
    <p:sldId id="258" r:id="rId4"/>
    <p:sldId id="268" r:id="rId5"/>
    <p:sldId id="269" r:id="rId6"/>
    <p:sldId id="270" r:id="rId7"/>
    <p:sldId id="271" r:id="rId8"/>
    <p:sldId id="272" r:id="rId9"/>
    <p:sldId id="273" r:id="rId10"/>
    <p:sldId id="274" r:id="rId11"/>
    <p:sldId id="275" r:id="rId12"/>
    <p:sldId id="276" r:id="rId13"/>
    <p:sldId id="277" r:id="rId14"/>
    <p:sldId id="278" r:id="rId15"/>
    <p:sldId id="266" r:id="rId16"/>
    <p:sldId id="279"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FAFA"/>
    <a:srgbClr val="F9F9F9"/>
    <a:srgbClr val="AB2534"/>
    <a:srgbClr val="C3414C"/>
    <a:srgbClr val="D21B43"/>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728" autoAdjust="0"/>
  </p:normalViewPr>
  <p:slideViewPr>
    <p:cSldViewPr snapToGrid="0" snapToObjects="1">
      <p:cViewPr varScale="1">
        <p:scale>
          <a:sx n="93" d="100"/>
          <a:sy n="93" d="100"/>
        </p:scale>
        <p:origin x="-2088"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504954-4179-DF4C-B7B7-BBC358B2FE88}" type="doc">
      <dgm:prSet loTypeId="urn:microsoft.com/office/officeart/2005/8/layout/arrow2" loCatId="" qsTypeId="urn:microsoft.com/office/officeart/2005/8/quickstyle/simple2" qsCatId="simple" csTypeId="urn:microsoft.com/office/officeart/2005/8/colors/colorful1" csCatId="colorful" phldr="1"/>
      <dgm:spPr/>
      <dgm:t>
        <a:bodyPr/>
        <a:lstStyle/>
        <a:p>
          <a:endParaRPr lang="en-US"/>
        </a:p>
      </dgm:t>
    </dgm:pt>
    <dgm:pt modelId="{7F40F250-5D0D-3C42-9132-746937EBE45D}">
      <dgm:prSet/>
      <dgm:spPr/>
      <dgm:t>
        <a:bodyPr/>
        <a:lstStyle/>
        <a:p>
          <a:pPr rtl="0"/>
          <a:r>
            <a:rPr lang="en-US" b="0" dirty="0" smtClean="0">
              <a:latin typeface="Syncopate"/>
              <a:cs typeface="Syncopate"/>
            </a:rPr>
            <a:t>Experiment</a:t>
          </a:r>
          <a:endParaRPr lang="en-US" b="0" dirty="0">
            <a:latin typeface="Syncopate"/>
            <a:cs typeface="Syncopate"/>
          </a:endParaRPr>
        </a:p>
      </dgm:t>
    </dgm:pt>
    <dgm:pt modelId="{F3DA5F44-F44D-C641-97EA-21DBCCE70C3E}" type="parTrans" cxnId="{B260DFCD-E23E-294A-B5FA-F193A34CA796}">
      <dgm:prSet/>
      <dgm:spPr/>
      <dgm:t>
        <a:bodyPr/>
        <a:lstStyle/>
        <a:p>
          <a:endParaRPr lang="en-US" b="1">
            <a:latin typeface="Syncopate"/>
            <a:cs typeface="Syncopate"/>
          </a:endParaRPr>
        </a:p>
      </dgm:t>
    </dgm:pt>
    <dgm:pt modelId="{693BAD42-3951-0945-A899-A713C7228BAD}" type="sibTrans" cxnId="{B260DFCD-E23E-294A-B5FA-F193A34CA796}">
      <dgm:prSet/>
      <dgm:spPr/>
      <dgm:t>
        <a:bodyPr/>
        <a:lstStyle/>
        <a:p>
          <a:endParaRPr lang="en-US" b="1">
            <a:latin typeface="Syncopate"/>
            <a:cs typeface="Syncopate"/>
          </a:endParaRPr>
        </a:p>
      </dgm:t>
    </dgm:pt>
    <dgm:pt modelId="{1E33FD6E-6753-9747-B834-B17B79ECD2B7}">
      <dgm:prSet/>
      <dgm:spPr/>
      <dgm:t>
        <a:bodyPr/>
        <a:lstStyle/>
        <a:p>
          <a:pPr rtl="0"/>
          <a:r>
            <a:rPr lang="en-US" b="0" dirty="0" smtClean="0">
              <a:latin typeface="Syncopate"/>
              <a:cs typeface="Syncopate"/>
            </a:rPr>
            <a:t>Side</a:t>
          </a:r>
        </a:p>
        <a:p>
          <a:pPr rtl="0"/>
          <a:r>
            <a:rPr lang="en-US" b="0" dirty="0" smtClean="0">
              <a:latin typeface="Syncopate"/>
              <a:cs typeface="Syncopate"/>
            </a:rPr>
            <a:t>Project</a:t>
          </a:r>
          <a:endParaRPr lang="en-US" b="0" dirty="0">
            <a:latin typeface="Syncopate"/>
            <a:cs typeface="Syncopate"/>
          </a:endParaRPr>
        </a:p>
      </dgm:t>
    </dgm:pt>
    <dgm:pt modelId="{5937AF64-775D-0F44-B205-10431B91D091}" type="parTrans" cxnId="{BAFB5F4D-C20A-AF49-9E70-D8E0D6308103}">
      <dgm:prSet/>
      <dgm:spPr/>
      <dgm:t>
        <a:bodyPr/>
        <a:lstStyle/>
        <a:p>
          <a:endParaRPr lang="en-US" b="1">
            <a:latin typeface="Syncopate"/>
            <a:cs typeface="Syncopate"/>
          </a:endParaRPr>
        </a:p>
      </dgm:t>
    </dgm:pt>
    <dgm:pt modelId="{96795CB4-256C-CD44-9A45-E4B474390C2E}" type="sibTrans" cxnId="{BAFB5F4D-C20A-AF49-9E70-D8E0D6308103}">
      <dgm:prSet/>
      <dgm:spPr/>
      <dgm:t>
        <a:bodyPr/>
        <a:lstStyle/>
        <a:p>
          <a:endParaRPr lang="en-US" b="1">
            <a:latin typeface="Syncopate"/>
            <a:cs typeface="Syncopate"/>
          </a:endParaRPr>
        </a:p>
      </dgm:t>
    </dgm:pt>
    <dgm:pt modelId="{55808886-5CFD-714D-B9F2-AEECC07C99A2}">
      <dgm:prSet custT="1"/>
      <dgm:spPr/>
      <dgm:t>
        <a:bodyPr/>
        <a:lstStyle/>
        <a:p>
          <a:pPr rtl="0"/>
          <a:r>
            <a:rPr lang="en-US" sz="2000" b="1" dirty="0" smtClean="0">
              <a:latin typeface="Syncopate"/>
              <a:cs typeface="Syncopate"/>
            </a:rPr>
            <a:t>Launch</a:t>
          </a:r>
          <a:endParaRPr lang="en-US" sz="1800" b="1" dirty="0">
            <a:latin typeface="Syncopate"/>
            <a:cs typeface="Syncopate"/>
          </a:endParaRPr>
        </a:p>
      </dgm:t>
    </dgm:pt>
    <dgm:pt modelId="{CA8BF581-ED5B-0C49-B17F-4B8BD8A93C6E}" type="sibTrans" cxnId="{D371371C-6EAA-0F45-97DF-F19E7A7E31E4}">
      <dgm:prSet/>
      <dgm:spPr/>
      <dgm:t>
        <a:bodyPr/>
        <a:lstStyle/>
        <a:p>
          <a:endParaRPr lang="en-US" b="1">
            <a:latin typeface="Syncopate"/>
            <a:cs typeface="Syncopate"/>
          </a:endParaRPr>
        </a:p>
      </dgm:t>
    </dgm:pt>
    <dgm:pt modelId="{C5D8D958-8EA6-CF41-B017-BCBC85B53CF6}" type="parTrans" cxnId="{D371371C-6EAA-0F45-97DF-F19E7A7E31E4}">
      <dgm:prSet/>
      <dgm:spPr/>
      <dgm:t>
        <a:bodyPr/>
        <a:lstStyle/>
        <a:p>
          <a:endParaRPr lang="en-US" b="1">
            <a:latin typeface="Syncopate"/>
            <a:cs typeface="Syncopate"/>
          </a:endParaRPr>
        </a:p>
      </dgm:t>
    </dgm:pt>
    <dgm:pt modelId="{BCBEEF86-C3F0-9B44-B06B-DCB62F1D427A}" type="pres">
      <dgm:prSet presAssocID="{63504954-4179-DF4C-B7B7-BBC358B2FE88}" presName="arrowDiagram" presStyleCnt="0">
        <dgm:presLayoutVars>
          <dgm:chMax val="5"/>
          <dgm:dir/>
          <dgm:resizeHandles val="exact"/>
        </dgm:presLayoutVars>
      </dgm:prSet>
      <dgm:spPr/>
    </dgm:pt>
    <dgm:pt modelId="{DFD989FE-DD70-874D-9C6E-343BCFC4B7B9}" type="pres">
      <dgm:prSet presAssocID="{63504954-4179-DF4C-B7B7-BBC358B2FE88}" presName="arrow" presStyleLbl="bgShp" presStyleIdx="0" presStyleCnt="1"/>
      <dgm:spPr/>
    </dgm:pt>
    <dgm:pt modelId="{B5B5EE7E-F0AA-D742-917C-F537D28036AB}" type="pres">
      <dgm:prSet presAssocID="{63504954-4179-DF4C-B7B7-BBC358B2FE88}" presName="arrowDiagram3" presStyleCnt="0"/>
      <dgm:spPr/>
    </dgm:pt>
    <dgm:pt modelId="{D346096B-A645-E04A-A5A7-25B09078A319}" type="pres">
      <dgm:prSet presAssocID="{7F40F250-5D0D-3C42-9132-746937EBE45D}" presName="bullet3a" presStyleLbl="node1" presStyleIdx="0" presStyleCnt="3"/>
      <dgm:spPr/>
    </dgm:pt>
    <dgm:pt modelId="{764FACA1-9F04-9A4E-9AFB-580B25507A3B}" type="pres">
      <dgm:prSet presAssocID="{7F40F250-5D0D-3C42-9132-746937EBE45D}" presName="textBox3a" presStyleLbl="revTx" presStyleIdx="0" presStyleCnt="3" custLinFactNeighborX="1490">
        <dgm:presLayoutVars>
          <dgm:bulletEnabled val="1"/>
        </dgm:presLayoutVars>
      </dgm:prSet>
      <dgm:spPr/>
    </dgm:pt>
    <dgm:pt modelId="{BE34D44D-A7CA-2841-BC70-E0AB88678464}" type="pres">
      <dgm:prSet presAssocID="{1E33FD6E-6753-9747-B834-B17B79ECD2B7}" presName="bullet3b" presStyleLbl="node1" presStyleIdx="1" presStyleCnt="3"/>
      <dgm:spPr/>
    </dgm:pt>
    <dgm:pt modelId="{776F2B8E-3D65-804C-A494-2636A9922285}" type="pres">
      <dgm:prSet presAssocID="{1E33FD6E-6753-9747-B834-B17B79ECD2B7}" presName="textBox3b" presStyleLbl="revTx" presStyleIdx="1" presStyleCnt="3" custLinFactNeighborX="1448">
        <dgm:presLayoutVars>
          <dgm:bulletEnabled val="1"/>
        </dgm:presLayoutVars>
      </dgm:prSet>
      <dgm:spPr/>
      <dgm:t>
        <a:bodyPr/>
        <a:lstStyle/>
        <a:p>
          <a:endParaRPr lang="en-US"/>
        </a:p>
      </dgm:t>
    </dgm:pt>
    <dgm:pt modelId="{94A9B77F-3ADE-1D44-9D37-E02CE7C48CA3}" type="pres">
      <dgm:prSet presAssocID="{55808886-5CFD-714D-B9F2-AEECC07C99A2}" presName="bullet3c" presStyleLbl="node1" presStyleIdx="2" presStyleCnt="3"/>
      <dgm:spPr/>
    </dgm:pt>
    <dgm:pt modelId="{CEA482CB-EB1C-5A49-96D7-34A807539102}" type="pres">
      <dgm:prSet presAssocID="{55808886-5CFD-714D-B9F2-AEECC07C99A2}" presName="textBox3c" presStyleLbl="revTx" presStyleIdx="2" presStyleCnt="3" custLinFactNeighborX="1448">
        <dgm:presLayoutVars>
          <dgm:bulletEnabled val="1"/>
        </dgm:presLayoutVars>
      </dgm:prSet>
      <dgm:spPr/>
      <dgm:t>
        <a:bodyPr/>
        <a:lstStyle/>
        <a:p>
          <a:endParaRPr lang="en-US"/>
        </a:p>
      </dgm:t>
    </dgm:pt>
  </dgm:ptLst>
  <dgm:cxnLst>
    <dgm:cxn modelId="{D371371C-6EAA-0F45-97DF-F19E7A7E31E4}" srcId="{63504954-4179-DF4C-B7B7-BBC358B2FE88}" destId="{55808886-5CFD-714D-B9F2-AEECC07C99A2}" srcOrd="2" destOrd="0" parTransId="{C5D8D958-8EA6-CF41-B017-BCBC85B53CF6}" sibTransId="{CA8BF581-ED5B-0C49-B17F-4B8BD8A93C6E}"/>
    <dgm:cxn modelId="{B260DFCD-E23E-294A-B5FA-F193A34CA796}" srcId="{63504954-4179-DF4C-B7B7-BBC358B2FE88}" destId="{7F40F250-5D0D-3C42-9132-746937EBE45D}" srcOrd="0" destOrd="0" parTransId="{F3DA5F44-F44D-C641-97EA-21DBCCE70C3E}" sibTransId="{693BAD42-3951-0945-A899-A713C7228BAD}"/>
    <dgm:cxn modelId="{1FE1FF71-A6BC-D44C-902D-D17D463A3305}" type="presOf" srcId="{1E33FD6E-6753-9747-B834-B17B79ECD2B7}" destId="{776F2B8E-3D65-804C-A494-2636A9922285}" srcOrd="0" destOrd="0" presId="urn:microsoft.com/office/officeart/2005/8/layout/arrow2"/>
    <dgm:cxn modelId="{A375E517-C19C-D443-BF23-36C213C3EB7E}" type="presOf" srcId="{55808886-5CFD-714D-B9F2-AEECC07C99A2}" destId="{CEA482CB-EB1C-5A49-96D7-34A807539102}" srcOrd="0" destOrd="0" presId="urn:microsoft.com/office/officeart/2005/8/layout/arrow2"/>
    <dgm:cxn modelId="{BAFB5F4D-C20A-AF49-9E70-D8E0D6308103}" srcId="{63504954-4179-DF4C-B7B7-BBC358B2FE88}" destId="{1E33FD6E-6753-9747-B834-B17B79ECD2B7}" srcOrd="1" destOrd="0" parTransId="{5937AF64-775D-0F44-B205-10431B91D091}" sibTransId="{96795CB4-256C-CD44-9A45-E4B474390C2E}"/>
    <dgm:cxn modelId="{A1C42103-5684-B744-89DB-38998BF29B96}" type="presOf" srcId="{63504954-4179-DF4C-B7B7-BBC358B2FE88}" destId="{BCBEEF86-C3F0-9B44-B06B-DCB62F1D427A}" srcOrd="0" destOrd="0" presId="urn:microsoft.com/office/officeart/2005/8/layout/arrow2"/>
    <dgm:cxn modelId="{6D7DA4C0-A2E0-804D-A215-72351358F1C4}" type="presOf" srcId="{7F40F250-5D0D-3C42-9132-746937EBE45D}" destId="{764FACA1-9F04-9A4E-9AFB-580B25507A3B}" srcOrd="0" destOrd="0" presId="urn:microsoft.com/office/officeart/2005/8/layout/arrow2"/>
    <dgm:cxn modelId="{EE269D31-34D0-CE43-8143-9966C0BCAC28}" type="presParOf" srcId="{BCBEEF86-C3F0-9B44-B06B-DCB62F1D427A}" destId="{DFD989FE-DD70-874D-9C6E-343BCFC4B7B9}" srcOrd="0" destOrd="0" presId="urn:microsoft.com/office/officeart/2005/8/layout/arrow2"/>
    <dgm:cxn modelId="{D047C8D4-5FCB-7045-AB1B-293F41CCC207}" type="presParOf" srcId="{BCBEEF86-C3F0-9B44-B06B-DCB62F1D427A}" destId="{B5B5EE7E-F0AA-D742-917C-F537D28036AB}" srcOrd="1" destOrd="0" presId="urn:microsoft.com/office/officeart/2005/8/layout/arrow2"/>
    <dgm:cxn modelId="{1ADFB45D-2ACE-9C44-8979-7D35BD3303EE}" type="presParOf" srcId="{B5B5EE7E-F0AA-D742-917C-F537D28036AB}" destId="{D346096B-A645-E04A-A5A7-25B09078A319}" srcOrd="0" destOrd="0" presId="urn:microsoft.com/office/officeart/2005/8/layout/arrow2"/>
    <dgm:cxn modelId="{056A7315-BFAF-2B41-A3D5-9CB3079ACC6A}" type="presParOf" srcId="{B5B5EE7E-F0AA-D742-917C-F537D28036AB}" destId="{764FACA1-9F04-9A4E-9AFB-580B25507A3B}" srcOrd="1" destOrd="0" presId="urn:microsoft.com/office/officeart/2005/8/layout/arrow2"/>
    <dgm:cxn modelId="{17A7B6AA-4F01-9748-AC37-097B099E406E}" type="presParOf" srcId="{B5B5EE7E-F0AA-D742-917C-F537D28036AB}" destId="{BE34D44D-A7CA-2841-BC70-E0AB88678464}" srcOrd="2" destOrd="0" presId="urn:microsoft.com/office/officeart/2005/8/layout/arrow2"/>
    <dgm:cxn modelId="{C7C8CA71-FE7A-8346-B628-26B0C3E5CA2B}" type="presParOf" srcId="{B5B5EE7E-F0AA-D742-917C-F537D28036AB}" destId="{776F2B8E-3D65-804C-A494-2636A9922285}" srcOrd="3" destOrd="0" presId="urn:microsoft.com/office/officeart/2005/8/layout/arrow2"/>
    <dgm:cxn modelId="{17B0E0A4-8328-D344-A9B3-BAB0E6927180}" type="presParOf" srcId="{B5B5EE7E-F0AA-D742-917C-F537D28036AB}" destId="{94A9B77F-3ADE-1D44-9D37-E02CE7C48CA3}" srcOrd="4" destOrd="0" presId="urn:microsoft.com/office/officeart/2005/8/layout/arrow2"/>
    <dgm:cxn modelId="{1875C26A-5F3E-3343-A4DA-C41B0AB8C943}" type="presParOf" srcId="{B5B5EE7E-F0AA-D742-917C-F537D28036AB}" destId="{CEA482CB-EB1C-5A49-96D7-34A807539102}" srcOrd="5" destOrd="0" presId="urn:microsoft.com/office/officeart/2005/8/layout/arrow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71CD2EB-7D88-904B-A7C6-A2008FC77AFD}" type="doc">
      <dgm:prSet loTypeId="urn:microsoft.com/office/officeart/2005/8/layout/process1" loCatId="" qsTypeId="urn:microsoft.com/office/officeart/2005/8/quickstyle/simple1" qsCatId="simple" csTypeId="urn:microsoft.com/office/officeart/2005/8/colors/colorful3" csCatId="colorful" phldr="1"/>
      <dgm:spPr/>
    </dgm:pt>
    <dgm:pt modelId="{EE280392-1485-EF41-A525-4E8AFA550AD8}">
      <dgm:prSet phldrT="[Text]" custT="1"/>
      <dgm:spPr/>
      <dgm:t>
        <a:bodyPr/>
        <a:lstStyle/>
        <a:p>
          <a:r>
            <a:rPr lang="en-US" sz="2400" b="1" dirty="0" smtClean="0">
              <a:latin typeface="Syncopate"/>
              <a:cs typeface="Syncopate"/>
            </a:rPr>
            <a:t>Track</a:t>
          </a:r>
          <a:endParaRPr lang="en-US" sz="2400" b="1" dirty="0">
            <a:latin typeface="Syncopate"/>
            <a:cs typeface="Syncopate"/>
          </a:endParaRPr>
        </a:p>
      </dgm:t>
    </dgm:pt>
    <dgm:pt modelId="{E180F380-6B4D-F248-9ECA-9FA4370F7790}" type="parTrans" cxnId="{35700764-8F12-2C40-9B17-2729356F1072}">
      <dgm:prSet/>
      <dgm:spPr/>
      <dgm:t>
        <a:bodyPr/>
        <a:lstStyle/>
        <a:p>
          <a:endParaRPr lang="en-US" sz="2400" b="1">
            <a:latin typeface="Syncopate"/>
            <a:cs typeface="Syncopate"/>
          </a:endParaRPr>
        </a:p>
      </dgm:t>
    </dgm:pt>
    <dgm:pt modelId="{388C4F34-A39F-8946-A8D1-405B37D480E0}" type="sibTrans" cxnId="{35700764-8F12-2C40-9B17-2729356F1072}">
      <dgm:prSet custT="1"/>
      <dgm:spPr/>
      <dgm:t>
        <a:bodyPr/>
        <a:lstStyle/>
        <a:p>
          <a:endParaRPr lang="en-US" sz="2400" b="1">
            <a:latin typeface="Syncopate"/>
            <a:cs typeface="Syncopate"/>
          </a:endParaRPr>
        </a:p>
      </dgm:t>
    </dgm:pt>
    <dgm:pt modelId="{58E75E50-327E-B448-9A2F-035A5A529A9D}">
      <dgm:prSet phldrT="[Text]" custT="1"/>
      <dgm:spPr/>
      <dgm:t>
        <a:bodyPr/>
        <a:lstStyle/>
        <a:p>
          <a:r>
            <a:rPr lang="en-US" sz="2400" b="1" dirty="0" smtClean="0">
              <a:latin typeface="Syncopate"/>
              <a:cs typeface="Syncopate"/>
            </a:rPr>
            <a:t>Target</a:t>
          </a:r>
          <a:endParaRPr lang="en-US" sz="2400" b="1" dirty="0">
            <a:latin typeface="Syncopate"/>
            <a:cs typeface="Syncopate"/>
          </a:endParaRPr>
        </a:p>
      </dgm:t>
    </dgm:pt>
    <dgm:pt modelId="{09023A14-5BA7-A24E-AF73-F01280953163}" type="parTrans" cxnId="{D28B5FE2-7CB5-5B44-981A-57A1D1C63E7D}">
      <dgm:prSet/>
      <dgm:spPr/>
      <dgm:t>
        <a:bodyPr/>
        <a:lstStyle/>
        <a:p>
          <a:endParaRPr lang="en-US" sz="2400" b="1">
            <a:latin typeface="Syncopate"/>
            <a:cs typeface="Syncopate"/>
          </a:endParaRPr>
        </a:p>
      </dgm:t>
    </dgm:pt>
    <dgm:pt modelId="{19A82A73-B4E4-2B47-9617-BA9CDCF7CA2A}" type="sibTrans" cxnId="{D28B5FE2-7CB5-5B44-981A-57A1D1C63E7D}">
      <dgm:prSet custT="1"/>
      <dgm:spPr/>
      <dgm:t>
        <a:bodyPr/>
        <a:lstStyle/>
        <a:p>
          <a:endParaRPr lang="en-US" sz="2400" b="1">
            <a:latin typeface="Syncopate"/>
            <a:cs typeface="Syncopate"/>
          </a:endParaRPr>
        </a:p>
      </dgm:t>
    </dgm:pt>
    <dgm:pt modelId="{BA223A03-26ED-F34F-84B5-4E56D6D08515}">
      <dgm:prSet phldrT="[Text]" custT="1"/>
      <dgm:spPr/>
      <dgm:t>
        <a:bodyPr/>
        <a:lstStyle/>
        <a:p>
          <a:r>
            <a:rPr lang="en-US" sz="2400" b="1" dirty="0" smtClean="0">
              <a:latin typeface="Syncopate"/>
              <a:cs typeface="Syncopate"/>
            </a:rPr>
            <a:t>Engage</a:t>
          </a:r>
          <a:endParaRPr lang="en-US" sz="2400" b="1" dirty="0">
            <a:latin typeface="Syncopate"/>
            <a:cs typeface="Syncopate"/>
          </a:endParaRPr>
        </a:p>
      </dgm:t>
    </dgm:pt>
    <dgm:pt modelId="{FC6307C0-3C83-7E46-A105-216FD4218485}" type="parTrans" cxnId="{FD10FEC0-C1FC-9B48-841E-C3EA33BDAA2C}">
      <dgm:prSet/>
      <dgm:spPr/>
      <dgm:t>
        <a:bodyPr/>
        <a:lstStyle/>
        <a:p>
          <a:endParaRPr lang="en-US" sz="2400" b="1">
            <a:latin typeface="Syncopate"/>
            <a:cs typeface="Syncopate"/>
          </a:endParaRPr>
        </a:p>
      </dgm:t>
    </dgm:pt>
    <dgm:pt modelId="{7ABAEE4A-DFBC-0040-A869-B533F72A3338}" type="sibTrans" cxnId="{FD10FEC0-C1FC-9B48-841E-C3EA33BDAA2C}">
      <dgm:prSet/>
      <dgm:spPr/>
      <dgm:t>
        <a:bodyPr/>
        <a:lstStyle/>
        <a:p>
          <a:endParaRPr lang="en-US" sz="2400" b="1">
            <a:latin typeface="Syncopate"/>
            <a:cs typeface="Syncopate"/>
          </a:endParaRPr>
        </a:p>
      </dgm:t>
    </dgm:pt>
    <dgm:pt modelId="{BF73B3A9-3406-0A44-AAAE-7EB41B8490A5}" type="pres">
      <dgm:prSet presAssocID="{371CD2EB-7D88-904B-A7C6-A2008FC77AFD}" presName="Name0" presStyleCnt="0">
        <dgm:presLayoutVars>
          <dgm:dir/>
          <dgm:resizeHandles val="exact"/>
        </dgm:presLayoutVars>
      </dgm:prSet>
      <dgm:spPr/>
    </dgm:pt>
    <dgm:pt modelId="{8D357CE7-EBB9-A245-9ED8-DA0D1AE59F20}" type="pres">
      <dgm:prSet presAssocID="{EE280392-1485-EF41-A525-4E8AFA550AD8}" presName="node" presStyleLbl="node1" presStyleIdx="0" presStyleCnt="3">
        <dgm:presLayoutVars>
          <dgm:bulletEnabled val="1"/>
        </dgm:presLayoutVars>
      </dgm:prSet>
      <dgm:spPr/>
    </dgm:pt>
    <dgm:pt modelId="{B8F9C8C8-340C-164F-B4E0-93D0FB72A93E}" type="pres">
      <dgm:prSet presAssocID="{388C4F34-A39F-8946-A8D1-405B37D480E0}" presName="sibTrans" presStyleLbl="sibTrans2D1" presStyleIdx="0" presStyleCnt="2"/>
      <dgm:spPr/>
    </dgm:pt>
    <dgm:pt modelId="{EE94D9E5-792A-2645-B974-7C1B594A7ED1}" type="pres">
      <dgm:prSet presAssocID="{388C4F34-A39F-8946-A8D1-405B37D480E0}" presName="connectorText" presStyleLbl="sibTrans2D1" presStyleIdx="0" presStyleCnt="2"/>
      <dgm:spPr/>
    </dgm:pt>
    <dgm:pt modelId="{CF63B3EC-056F-A547-98B2-3F47C9DE12DC}" type="pres">
      <dgm:prSet presAssocID="{58E75E50-327E-B448-9A2F-035A5A529A9D}" presName="node" presStyleLbl="node1" presStyleIdx="1" presStyleCnt="3">
        <dgm:presLayoutVars>
          <dgm:bulletEnabled val="1"/>
        </dgm:presLayoutVars>
      </dgm:prSet>
      <dgm:spPr/>
    </dgm:pt>
    <dgm:pt modelId="{42FA2C02-6663-7242-A189-29DA303C0631}" type="pres">
      <dgm:prSet presAssocID="{19A82A73-B4E4-2B47-9617-BA9CDCF7CA2A}" presName="sibTrans" presStyleLbl="sibTrans2D1" presStyleIdx="1" presStyleCnt="2"/>
      <dgm:spPr/>
    </dgm:pt>
    <dgm:pt modelId="{739FAB06-EF33-9E4A-97E8-AA25499BC39B}" type="pres">
      <dgm:prSet presAssocID="{19A82A73-B4E4-2B47-9617-BA9CDCF7CA2A}" presName="connectorText" presStyleLbl="sibTrans2D1" presStyleIdx="1" presStyleCnt="2"/>
      <dgm:spPr/>
    </dgm:pt>
    <dgm:pt modelId="{5C7D08F2-1486-7345-B4FD-013B2F7D2903}" type="pres">
      <dgm:prSet presAssocID="{BA223A03-26ED-F34F-84B5-4E56D6D08515}" presName="node" presStyleLbl="node1" presStyleIdx="2" presStyleCnt="3">
        <dgm:presLayoutVars>
          <dgm:bulletEnabled val="1"/>
        </dgm:presLayoutVars>
      </dgm:prSet>
      <dgm:spPr/>
      <dgm:t>
        <a:bodyPr/>
        <a:lstStyle/>
        <a:p>
          <a:endParaRPr lang="en-US"/>
        </a:p>
      </dgm:t>
    </dgm:pt>
  </dgm:ptLst>
  <dgm:cxnLst>
    <dgm:cxn modelId="{FD10FEC0-C1FC-9B48-841E-C3EA33BDAA2C}" srcId="{371CD2EB-7D88-904B-A7C6-A2008FC77AFD}" destId="{BA223A03-26ED-F34F-84B5-4E56D6D08515}" srcOrd="2" destOrd="0" parTransId="{FC6307C0-3C83-7E46-A105-216FD4218485}" sibTransId="{7ABAEE4A-DFBC-0040-A869-B533F72A3338}"/>
    <dgm:cxn modelId="{7D82A3A7-95BF-5642-8179-79547DFE5344}" type="presOf" srcId="{58E75E50-327E-B448-9A2F-035A5A529A9D}" destId="{CF63B3EC-056F-A547-98B2-3F47C9DE12DC}" srcOrd="0" destOrd="0" presId="urn:microsoft.com/office/officeart/2005/8/layout/process1"/>
    <dgm:cxn modelId="{5319AF97-97EE-0545-88BA-6B3BC141AF27}" type="presOf" srcId="{BA223A03-26ED-F34F-84B5-4E56D6D08515}" destId="{5C7D08F2-1486-7345-B4FD-013B2F7D2903}" srcOrd="0" destOrd="0" presId="urn:microsoft.com/office/officeart/2005/8/layout/process1"/>
    <dgm:cxn modelId="{35700764-8F12-2C40-9B17-2729356F1072}" srcId="{371CD2EB-7D88-904B-A7C6-A2008FC77AFD}" destId="{EE280392-1485-EF41-A525-4E8AFA550AD8}" srcOrd="0" destOrd="0" parTransId="{E180F380-6B4D-F248-9ECA-9FA4370F7790}" sibTransId="{388C4F34-A39F-8946-A8D1-405B37D480E0}"/>
    <dgm:cxn modelId="{3DD582DD-BF9B-1B41-B2B9-ED1E81A153EE}" type="presOf" srcId="{EE280392-1485-EF41-A525-4E8AFA550AD8}" destId="{8D357CE7-EBB9-A245-9ED8-DA0D1AE59F20}" srcOrd="0" destOrd="0" presId="urn:microsoft.com/office/officeart/2005/8/layout/process1"/>
    <dgm:cxn modelId="{EB857189-0B38-0245-A23B-69EEDFBAFB83}" type="presOf" srcId="{388C4F34-A39F-8946-A8D1-405B37D480E0}" destId="{B8F9C8C8-340C-164F-B4E0-93D0FB72A93E}" srcOrd="0" destOrd="0" presId="urn:microsoft.com/office/officeart/2005/8/layout/process1"/>
    <dgm:cxn modelId="{D28B5FE2-7CB5-5B44-981A-57A1D1C63E7D}" srcId="{371CD2EB-7D88-904B-A7C6-A2008FC77AFD}" destId="{58E75E50-327E-B448-9A2F-035A5A529A9D}" srcOrd="1" destOrd="0" parTransId="{09023A14-5BA7-A24E-AF73-F01280953163}" sibTransId="{19A82A73-B4E4-2B47-9617-BA9CDCF7CA2A}"/>
    <dgm:cxn modelId="{D0D3E43F-2CF1-9E46-B4F0-17E0736923F6}" type="presOf" srcId="{19A82A73-B4E4-2B47-9617-BA9CDCF7CA2A}" destId="{739FAB06-EF33-9E4A-97E8-AA25499BC39B}" srcOrd="1" destOrd="0" presId="urn:microsoft.com/office/officeart/2005/8/layout/process1"/>
    <dgm:cxn modelId="{254876C1-533B-254B-A7E9-276F138AF90E}" type="presOf" srcId="{19A82A73-B4E4-2B47-9617-BA9CDCF7CA2A}" destId="{42FA2C02-6663-7242-A189-29DA303C0631}" srcOrd="0" destOrd="0" presId="urn:microsoft.com/office/officeart/2005/8/layout/process1"/>
    <dgm:cxn modelId="{D2375276-FB5A-2D43-86E9-EC9D43500485}" type="presOf" srcId="{388C4F34-A39F-8946-A8D1-405B37D480E0}" destId="{EE94D9E5-792A-2645-B974-7C1B594A7ED1}" srcOrd="1" destOrd="0" presId="urn:microsoft.com/office/officeart/2005/8/layout/process1"/>
    <dgm:cxn modelId="{49E8E59C-ED5C-424C-91D8-9AD2B52D7B27}" type="presOf" srcId="{371CD2EB-7D88-904B-A7C6-A2008FC77AFD}" destId="{BF73B3A9-3406-0A44-AAAE-7EB41B8490A5}" srcOrd="0" destOrd="0" presId="urn:microsoft.com/office/officeart/2005/8/layout/process1"/>
    <dgm:cxn modelId="{3BBD6E3A-C278-BC48-BFCF-FB293CDBFC99}" type="presParOf" srcId="{BF73B3A9-3406-0A44-AAAE-7EB41B8490A5}" destId="{8D357CE7-EBB9-A245-9ED8-DA0D1AE59F20}" srcOrd="0" destOrd="0" presId="urn:microsoft.com/office/officeart/2005/8/layout/process1"/>
    <dgm:cxn modelId="{6BA7449F-F1DE-7941-81C8-95F87557D002}" type="presParOf" srcId="{BF73B3A9-3406-0A44-AAAE-7EB41B8490A5}" destId="{B8F9C8C8-340C-164F-B4E0-93D0FB72A93E}" srcOrd="1" destOrd="0" presId="urn:microsoft.com/office/officeart/2005/8/layout/process1"/>
    <dgm:cxn modelId="{0A852F2E-FF45-D44A-9E27-FAB9493D7696}" type="presParOf" srcId="{B8F9C8C8-340C-164F-B4E0-93D0FB72A93E}" destId="{EE94D9E5-792A-2645-B974-7C1B594A7ED1}" srcOrd="0" destOrd="0" presId="urn:microsoft.com/office/officeart/2005/8/layout/process1"/>
    <dgm:cxn modelId="{4203D73B-A28B-224F-8531-201E791228A4}" type="presParOf" srcId="{BF73B3A9-3406-0A44-AAAE-7EB41B8490A5}" destId="{CF63B3EC-056F-A547-98B2-3F47C9DE12DC}" srcOrd="2" destOrd="0" presId="urn:microsoft.com/office/officeart/2005/8/layout/process1"/>
    <dgm:cxn modelId="{E03A1060-F842-6B45-BAA6-9D86A29A3559}" type="presParOf" srcId="{BF73B3A9-3406-0A44-AAAE-7EB41B8490A5}" destId="{42FA2C02-6663-7242-A189-29DA303C0631}" srcOrd="3" destOrd="0" presId="urn:microsoft.com/office/officeart/2005/8/layout/process1"/>
    <dgm:cxn modelId="{5B37867C-5E93-C24B-A15C-7D673E3B1759}" type="presParOf" srcId="{42FA2C02-6663-7242-A189-29DA303C0631}" destId="{739FAB06-EF33-9E4A-97E8-AA25499BC39B}" srcOrd="0" destOrd="0" presId="urn:microsoft.com/office/officeart/2005/8/layout/process1"/>
    <dgm:cxn modelId="{471538E2-A1E1-3B46-B6BD-23FE7CB115B4}" type="presParOf" srcId="{BF73B3A9-3406-0A44-AAAE-7EB41B8490A5}" destId="{5C7D08F2-1486-7345-B4FD-013B2F7D2903}" srcOrd="4"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8E18565-1E2F-7B4D-B115-0CB0A3CB4F99}" type="doc">
      <dgm:prSet loTypeId="urn:microsoft.com/office/officeart/2008/layout/AlternatingHexagons" loCatId="" qsTypeId="urn:microsoft.com/office/officeart/2005/8/quickstyle/simple1" qsCatId="simple" csTypeId="urn:microsoft.com/office/officeart/2005/8/colors/colorful1" csCatId="colorful" phldr="1"/>
      <dgm:spPr/>
      <dgm:t>
        <a:bodyPr/>
        <a:lstStyle/>
        <a:p>
          <a:endParaRPr lang="en-US"/>
        </a:p>
      </dgm:t>
    </dgm:pt>
    <dgm:pt modelId="{5BFBF466-1200-0E48-9433-02F8F263EB55}">
      <dgm:prSet phldrT="[Text]"/>
      <dgm:spPr/>
      <dgm:t>
        <a:bodyPr/>
        <a:lstStyle/>
        <a:p>
          <a:r>
            <a:rPr lang="en-US" b="1" dirty="0" smtClean="0">
              <a:latin typeface="Syncopate"/>
              <a:cs typeface="Syncopate"/>
            </a:rPr>
            <a:t>HTML</a:t>
          </a:r>
          <a:endParaRPr lang="en-US" b="1" dirty="0">
            <a:latin typeface="Syncopate"/>
            <a:cs typeface="Syncopate"/>
          </a:endParaRPr>
        </a:p>
      </dgm:t>
    </dgm:pt>
    <dgm:pt modelId="{8A787D7B-788D-3E48-B2B3-AF6B43A78F55}" type="parTrans" cxnId="{661B4DE4-CB8F-0345-9185-95A3C7C855F8}">
      <dgm:prSet/>
      <dgm:spPr/>
      <dgm:t>
        <a:bodyPr/>
        <a:lstStyle/>
        <a:p>
          <a:endParaRPr lang="en-US">
            <a:latin typeface="Syncopate"/>
            <a:cs typeface="Syncopate"/>
          </a:endParaRPr>
        </a:p>
      </dgm:t>
    </dgm:pt>
    <dgm:pt modelId="{3315FBBE-9328-4D41-8895-AB3B43794F15}" type="sibTrans" cxnId="{661B4DE4-CB8F-0345-9185-95A3C7C855F8}">
      <dgm:prSet/>
      <dgm:spPr/>
      <dgm:t>
        <a:bodyPr/>
        <a:lstStyle/>
        <a:p>
          <a:endParaRPr lang="en-US">
            <a:latin typeface="Syncopate"/>
            <a:cs typeface="Syncopate"/>
          </a:endParaRPr>
        </a:p>
      </dgm:t>
    </dgm:pt>
    <dgm:pt modelId="{E624E184-1E12-E542-942D-E28B196C2919}">
      <dgm:prSet phldrT="[Text]" custT="1"/>
      <dgm:spPr/>
      <dgm:t>
        <a:bodyPr/>
        <a:lstStyle/>
        <a:p>
          <a:r>
            <a:rPr lang="en-US" sz="2100" dirty="0" smtClean="0">
              <a:latin typeface="Syncopate"/>
              <a:cs typeface="Syncopate"/>
            </a:rPr>
            <a:t>be</a:t>
          </a:r>
        </a:p>
        <a:p>
          <a:r>
            <a:rPr lang="en-US" sz="2100" dirty="0" smtClean="0">
              <a:latin typeface="Syncopate"/>
              <a:cs typeface="Syncopate"/>
            </a:rPr>
            <a:t>creative</a:t>
          </a:r>
          <a:endParaRPr lang="en-US" sz="2100" dirty="0">
            <a:latin typeface="Syncopate"/>
            <a:cs typeface="Syncopate"/>
          </a:endParaRPr>
        </a:p>
      </dgm:t>
    </dgm:pt>
    <dgm:pt modelId="{142AF59D-3C29-BE49-8C9D-E37A510BCB5C}" type="parTrans" cxnId="{6D279E83-26D8-A441-9434-E52F5BD21C1D}">
      <dgm:prSet/>
      <dgm:spPr/>
      <dgm:t>
        <a:bodyPr/>
        <a:lstStyle/>
        <a:p>
          <a:endParaRPr lang="en-US">
            <a:latin typeface="Syncopate"/>
            <a:cs typeface="Syncopate"/>
          </a:endParaRPr>
        </a:p>
      </dgm:t>
    </dgm:pt>
    <dgm:pt modelId="{1C112497-111D-4941-8867-8D46FE11FC9D}" type="sibTrans" cxnId="{6D279E83-26D8-A441-9434-E52F5BD21C1D}">
      <dgm:prSet/>
      <dgm:spPr/>
      <dgm:t>
        <a:bodyPr/>
        <a:lstStyle/>
        <a:p>
          <a:endParaRPr lang="en-US">
            <a:latin typeface="Syncopate"/>
            <a:cs typeface="Syncopate"/>
          </a:endParaRPr>
        </a:p>
      </dgm:t>
    </dgm:pt>
    <dgm:pt modelId="{60A4C01D-6170-C441-8F81-E61669773B5C}">
      <dgm:prSet phldrT="[Text]"/>
      <dgm:spPr/>
      <dgm:t>
        <a:bodyPr/>
        <a:lstStyle/>
        <a:p>
          <a:r>
            <a:rPr lang="en-US" b="1" dirty="0" smtClean="0">
              <a:latin typeface="Syncopate"/>
              <a:cs typeface="Syncopate"/>
            </a:rPr>
            <a:t>ASK</a:t>
          </a:r>
          <a:endParaRPr lang="en-US" b="1" dirty="0">
            <a:latin typeface="Syncopate"/>
            <a:cs typeface="Syncopate"/>
          </a:endParaRPr>
        </a:p>
      </dgm:t>
    </dgm:pt>
    <dgm:pt modelId="{40B13397-CF43-2446-A172-4F9BE48C27A8}" type="parTrans" cxnId="{CB3FB983-F983-BF42-9358-9C6EE6F45C3B}">
      <dgm:prSet/>
      <dgm:spPr/>
      <dgm:t>
        <a:bodyPr/>
        <a:lstStyle/>
        <a:p>
          <a:endParaRPr lang="en-US">
            <a:latin typeface="Syncopate"/>
            <a:cs typeface="Syncopate"/>
          </a:endParaRPr>
        </a:p>
      </dgm:t>
    </dgm:pt>
    <dgm:pt modelId="{0D7AC6A2-2576-EC48-91BE-15E8F40C2F7D}" type="sibTrans" cxnId="{CB3FB983-F983-BF42-9358-9C6EE6F45C3B}">
      <dgm:prSet/>
      <dgm:spPr/>
      <dgm:t>
        <a:bodyPr/>
        <a:lstStyle/>
        <a:p>
          <a:endParaRPr lang="en-US">
            <a:latin typeface="Syncopate"/>
            <a:cs typeface="Syncopate"/>
          </a:endParaRPr>
        </a:p>
      </dgm:t>
    </dgm:pt>
    <dgm:pt modelId="{500EAD19-416F-324E-AAD1-1ACFDA8127CE}">
      <dgm:prSet phldrT="[Text]"/>
      <dgm:spPr/>
      <dgm:t>
        <a:bodyPr/>
        <a:lstStyle/>
        <a:p>
          <a:r>
            <a:rPr lang="en-US" dirty="0" smtClean="0">
              <a:latin typeface="Syncopate"/>
              <a:cs typeface="Syncopate"/>
            </a:rPr>
            <a:t>interactive</a:t>
          </a:r>
        </a:p>
        <a:p>
          <a:r>
            <a:rPr lang="en-US" dirty="0" smtClean="0">
              <a:latin typeface="Syncopate"/>
              <a:cs typeface="Syncopate"/>
            </a:rPr>
            <a:t>buttons</a:t>
          </a:r>
          <a:endParaRPr lang="en-US" dirty="0">
            <a:latin typeface="Syncopate"/>
            <a:cs typeface="Syncopate"/>
          </a:endParaRPr>
        </a:p>
      </dgm:t>
    </dgm:pt>
    <dgm:pt modelId="{18AF0CDA-2893-DD47-8CE9-9A4B8F3591C2}" type="parTrans" cxnId="{0951D6A2-77AC-1D45-B1A0-621996978551}">
      <dgm:prSet/>
      <dgm:spPr/>
      <dgm:t>
        <a:bodyPr/>
        <a:lstStyle/>
        <a:p>
          <a:endParaRPr lang="en-US">
            <a:latin typeface="Syncopate"/>
            <a:cs typeface="Syncopate"/>
          </a:endParaRPr>
        </a:p>
      </dgm:t>
    </dgm:pt>
    <dgm:pt modelId="{58046D14-7EC6-E646-B8C3-6EF0E02EC9B5}" type="sibTrans" cxnId="{0951D6A2-77AC-1D45-B1A0-621996978551}">
      <dgm:prSet/>
      <dgm:spPr/>
      <dgm:t>
        <a:bodyPr/>
        <a:lstStyle/>
        <a:p>
          <a:endParaRPr lang="en-US">
            <a:latin typeface="Syncopate"/>
            <a:cs typeface="Syncopate"/>
          </a:endParaRPr>
        </a:p>
      </dgm:t>
    </dgm:pt>
    <dgm:pt modelId="{5C2FC902-D104-FF4A-A839-46397FCA54C3}">
      <dgm:prSet phldrT="[Text]"/>
      <dgm:spPr/>
      <dgm:t>
        <a:bodyPr/>
        <a:lstStyle/>
        <a:p>
          <a:r>
            <a:rPr lang="en-US" b="1" dirty="0" smtClean="0">
              <a:latin typeface="Syncopate"/>
              <a:cs typeface="Syncopate"/>
            </a:rPr>
            <a:t>TALK</a:t>
          </a:r>
          <a:endParaRPr lang="en-US" b="1" dirty="0">
            <a:latin typeface="Syncopate"/>
            <a:cs typeface="Syncopate"/>
          </a:endParaRPr>
        </a:p>
      </dgm:t>
    </dgm:pt>
    <dgm:pt modelId="{1101C620-DF22-C742-BB42-B764C5446FA5}" type="parTrans" cxnId="{30D44C54-279A-D949-81E8-7DE772857C69}">
      <dgm:prSet/>
      <dgm:spPr/>
      <dgm:t>
        <a:bodyPr/>
        <a:lstStyle/>
        <a:p>
          <a:endParaRPr lang="en-US">
            <a:latin typeface="Syncopate"/>
            <a:cs typeface="Syncopate"/>
          </a:endParaRPr>
        </a:p>
      </dgm:t>
    </dgm:pt>
    <dgm:pt modelId="{F4FFBC6F-C2BA-9D4C-8081-6C4EBCAE3698}" type="sibTrans" cxnId="{30D44C54-279A-D949-81E8-7DE772857C69}">
      <dgm:prSet/>
      <dgm:spPr/>
      <dgm:t>
        <a:bodyPr/>
        <a:lstStyle/>
        <a:p>
          <a:endParaRPr lang="en-US">
            <a:latin typeface="Syncopate"/>
            <a:cs typeface="Syncopate"/>
          </a:endParaRPr>
        </a:p>
      </dgm:t>
    </dgm:pt>
    <dgm:pt modelId="{532C7B19-8E98-DD47-B006-4AD675D7519B}">
      <dgm:prSet phldrT="[Text]"/>
      <dgm:spPr/>
      <dgm:t>
        <a:bodyPr/>
        <a:lstStyle/>
        <a:p>
          <a:r>
            <a:rPr lang="en-US" dirty="0" smtClean="0">
              <a:latin typeface="Syncopate"/>
              <a:cs typeface="Syncopate"/>
            </a:rPr>
            <a:t>interactive</a:t>
          </a:r>
        </a:p>
        <a:p>
          <a:r>
            <a:rPr lang="en-US" dirty="0" smtClean="0">
              <a:latin typeface="Syncopate"/>
              <a:cs typeface="Syncopate"/>
            </a:rPr>
            <a:t>input</a:t>
          </a:r>
          <a:endParaRPr lang="en-US" dirty="0">
            <a:latin typeface="Syncopate"/>
            <a:cs typeface="Syncopate"/>
          </a:endParaRPr>
        </a:p>
      </dgm:t>
    </dgm:pt>
    <dgm:pt modelId="{10CC7381-C8E7-4F47-AC86-C4AAB7CB7C90}" type="parTrans" cxnId="{DD80AD15-DFDF-B042-A360-4BE73C2FF96F}">
      <dgm:prSet/>
      <dgm:spPr/>
      <dgm:t>
        <a:bodyPr/>
        <a:lstStyle/>
        <a:p>
          <a:endParaRPr lang="en-US">
            <a:latin typeface="Syncopate"/>
            <a:cs typeface="Syncopate"/>
          </a:endParaRPr>
        </a:p>
      </dgm:t>
    </dgm:pt>
    <dgm:pt modelId="{A0D94177-EC8E-9341-B80F-3F8043A5E4DA}" type="sibTrans" cxnId="{DD80AD15-DFDF-B042-A360-4BE73C2FF96F}">
      <dgm:prSet/>
      <dgm:spPr/>
      <dgm:t>
        <a:bodyPr/>
        <a:lstStyle/>
        <a:p>
          <a:endParaRPr lang="en-US">
            <a:latin typeface="Syncopate"/>
            <a:cs typeface="Syncopate"/>
          </a:endParaRPr>
        </a:p>
      </dgm:t>
    </dgm:pt>
    <dgm:pt modelId="{45EC4EBE-79E4-8E49-9546-CA9C09597BA9}" type="pres">
      <dgm:prSet presAssocID="{B8E18565-1E2F-7B4D-B115-0CB0A3CB4F99}" presName="Name0" presStyleCnt="0">
        <dgm:presLayoutVars>
          <dgm:chMax/>
          <dgm:chPref/>
          <dgm:dir/>
          <dgm:animLvl val="lvl"/>
        </dgm:presLayoutVars>
      </dgm:prSet>
      <dgm:spPr/>
    </dgm:pt>
    <dgm:pt modelId="{B9B12832-AFF7-AE40-8893-E0471B45E684}" type="pres">
      <dgm:prSet presAssocID="{5BFBF466-1200-0E48-9433-02F8F263EB55}" presName="composite" presStyleCnt="0"/>
      <dgm:spPr/>
    </dgm:pt>
    <dgm:pt modelId="{81434416-C0CE-DB43-94F4-B324C2D2328F}" type="pres">
      <dgm:prSet presAssocID="{5BFBF466-1200-0E48-9433-02F8F263EB55}" presName="Parent1" presStyleLbl="node1" presStyleIdx="0" presStyleCnt="6">
        <dgm:presLayoutVars>
          <dgm:chMax val="1"/>
          <dgm:chPref val="1"/>
          <dgm:bulletEnabled val="1"/>
        </dgm:presLayoutVars>
      </dgm:prSet>
      <dgm:spPr/>
    </dgm:pt>
    <dgm:pt modelId="{F4DB4BA6-1805-834D-9742-332B54A8691F}" type="pres">
      <dgm:prSet presAssocID="{5BFBF466-1200-0E48-9433-02F8F263EB55}" presName="Childtext1" presStyleLbl="revTx" presStyleIdx="0" presStyleCnt="3">
        <dgm:presLayoutVars>
          <dgm:chMax val="0"/>
          <dgm:chPref val="0"/>
          <dgm:bulletEnabled val="1"/>
        </dgm:presLayoutVars>
      </dgm:prSet>
      <dgm:spPr/>
      <dgm:t>
        <a:bodyPr/>
        <a:lstStyle/>
        <a:p>
          <a:endParaRPr lang="en-US"/>
        </a:p>
      </dgm:t>
    </dgm:pt>
    <dgm:pt modelId="{79352897-B5EB-9945-9813-E3D53F49DD49}" type="pres">
      <dgm:prSet presAssocID="{5BFBF466-1200-0E48-9433-02F8F263EB55}" presName="BalanceSpacing" presStyleCnt="0"/>
      <dgm:spPr/>
    </dgm:pt>
    <dgm:pt modelId="{5B85136C-9F80-3449-9568-97EFEE7E1942}" type="pres">
      <dgm:prSet presAssocID="{5BFBF466-1200-0E48-9433-02F8F263EB55}" presName="BalanceSpacing1" presStyleCnt="0"/>
      <dgm:spPr/>
    </dgm:pt>
    <dgm:pt modelId="{B9E3C3C6-65D6-5F4C-B98A-F02B4C2EFEFF}" type="pres">
      <dgm:prSet presAssocID="{3315FBBE-9328-4D41-8895-AB3B43794F15}" presName="Accent1Text" presStyleLbl="node1" presStyleIdx="1" presStyleCnt="6"/>
      <dgm:spPr/>
    </dgm:pt>
    <dgm:pt modelId="{EF2AA0CF-64BF-DC4C-8A3F-96F5090B2E8E}" type="pres">
      <dgm:prSet presAssocID="{3315FBBE-9328-4D41-8895-AB3B43794F15}" presName="spaceBetweenRectangles" presStyleCnt="0"/>
      <dgm:spPr/>
    </dgm:pt>
    <dgm:pt modelId="{BEA39B84-3E75-654D-9BB4-7E3A4F4DFE89}" type="pres">
      <dgm:prSet presAssocID="{60A4C01D-6170-C441-8F81-E61669773B5C}" presName="composite" presStyleCnt="0"/>
      <dgm:spPr/>
    </dgm:pt>
    <dgm:pt modelId="{6B0D4274-A6C6-B547-B704-45E6540789B2}" type="pres">
      <dgm:prSet presAssocID="{60A4C01D-6170-C441-8F81-E61669773B5C}" presName="Parent1" presStyleLbl="node1" presStyleIdx="2" presStyleCnt="6">
        <dgm:presLayoutVars>
          <dgm:chMax val="1"/>
          <dgm:chPref val="1"/>
          <dgm:bulletEnabled val="1"/>
        </dgm:presLayoutVars>
      </dgm:prSet>
      <dgm:spPr/>
      <dgm:t>
        <a:bodyPr/>
        <a:lstStyle/>
        <a:p>
          <a:endParaRPr lang="en-US"/>
        </a:p>
      </dgm:t>
    </dgm:pt>
    <dgm:pt modelId="{3BFE88B6-901A-E44E-BBAB-3DEB08B1D0B0}" type="pres">
      <dgm:prSet presAssocID="{60A4C01D-6170-C441-8F81-E61669773B5C}" presName="Childtext1" presStyleLbl="revTx" presStyleIdx="1" presStyleCnt="3">
        <dgm:presLayoutVars>
          <dgm:chMax val="0"/>
          <dgm:chPref val="0"/>
          <dgm:bulletEnabled val="1"/>
        </dgm:presLayoutVars>
      </dgm:prSet>
      <dgm:spPr/>
      <dgm:t>
        <a:bodyPr/>
        <a:lstStyle/>
        <a:p>
          <a:endParaRPr lang="en-US"/>
        </a:p>
      </dgm:t>
    </dgm:pt>
    <dgm:pt modelId="{C48A581B-28C3-234D-832B-D40A516D8592}" type="pres">
      <dgm:prSet presAssocID="{60A4C01D-6170-C441-8F81-E61669773B5C}" presName="BalanceSpacing" presStyleCnt="0"/>
      <dgm:spPr/>
    </dgm:pt>
    <dgm:pt modelId="{917F135C-8466-0047-B912-38CAF4552DEB}" type="pres">
      <dgm:prSet presAssocID="{60A4C01D-6170-C441-8F81-E61669773B5C}" presName="BalanceSpacing1" presStyleCnt="0"/>
      <dgm:spPr/>
    </dgm:pt>
    <dgm:pt modelId="{F67618AF-7975-5F4E-88ED-61002FD7F538}" type="pres">
      <dgm:prSet presAssocID="{0D7AC6A2-2576-EC48-91BE-15E8F40C2F7D}" presName="Accent1Text" presStyleLbl="node1" presStyleIdx="3" presStyleCnt="6"/>
      <dgm:spPr/>
    </dgm:pt>
    <dgm:pt modelId="{1214ADDC-EA9D-9B4F-BAA5-57DFB8D1C7CD}" type="pres">
      <dgm:prSet presAssocID="{0D7AC6A2-2576-EC48-91BE-15E8F40C2F7D}" presName="spaceBetweenRectangles" presStyleCnt="0"/>
      <dgm:spPr/>
    </dgm:pt>
    <dgm:pt modelId="{53887994-8CCA-9A4D-92B5-04B19CF7BB3D}" type="pres">
      <dgm:prSet presAssocID="{5C2FC902-D104-FF4A-A839-46397FCA54C3}" presName="composite" presStyleCnt="0"/>
      <dgm:spPr/>
    </dgm:pt>
    <dgm:pt modelId="{D899A020-3543-2C41-9F2C-3EFF93E45D4E}" type="pres">
      <dgm:prSet presAssocID="{5C2FC902-D104-FF4A-A839-46397FCA54C3}" presName="Parent1" presStyleLbl="node1" presStyleIdx="4" presStyleCnt="6">
        <dgm:presLayoutVars>
          <dgm:chMax val="1"/>
          <dgm:chPref val="1"/>
          <dgm:bulletEnabled val="1"/>
        </dgm:presLayoutVars>
      </dgm:prSet>
      <dgm:spPr/>
    </dgm:pt>
    <dgm:pt modelId="{7A100BD9-76B3-BE47-A07F-833DF414AE1F}" type="pres">
      <dgm:prSet presAssocID="{5C2FC902-D104-FF4A-A839-46397FCA54C3}" presName="Childtext1" presStyleLbl="revTx" presStyleIdx="2" presStyleCnt="3">
        <dgm:presLayoutVars>
          <dgm:chMax val="0"/>
          <dgm:chPref val="0"/>
          <dgm:bulletEnabled val="1"/>
        </dgm:presLayoutVars>
      </dgm:prSet>
      <dgm:spPr/>
      <dgm:t>
        <a:bodyPr/>
        <a:lstStyle/>
        <a:p>
          <a:endParaRPr lang="en-US"/>
        </a:p>
      </dgm:t>
    </dgm:pt>
    <dgm:pt modelId="{39CC7199-B903-DB49-9D37-F68AF226D6A7}" type="pres">
      <dgm:prSet presAssocID="{5C2FC902-D104-FF4A-A839-46397FCA54C3}" presName="BalanceSpacing" presStyleCnt="0"/>
      <dgm:spPr/>
    </dgm:pt>
    <dgm:pt modelId="{8C5D7163-82AB-B045-9B9E-2731B577710D}" type="pres">
      <dgm:prSet presAssocID="{5C2FC902-D104-FF4A-A839-46397FCA54C3}" presName="BalanceSpacing1" presStyleCnt="0"/>
      <dgm:spPr/>
    </dgm:pt>
    <dgm:pt modelId="{96329779-CF44-E041-A5D2-1BB4038F6E3D}" type="pres">
      <dgm:prSet presAssocID="{F4FFBC6F-C2BA-9D4C-8081-6C4EBCAE3698}" presName="Accent1Text" presStyleLbl="node1" presStyleIdx="5" presStyleCnt="6"/>
      <dgm:spPr/>
    </dgm:pt>
  </dgm:ptLst>
  <dgm:cxnLst>
    <dgm:cxn modelId="{9737172E-CDBA-3641-9BAD-0CB3FD223D33}" type="presOf" srcId="{3315FBBE-9328-4D41-8895-AB3B43794F15}" destId="{B9E3C3C6-65D6-5F4C-B98A-F02B4C2EFEFF}" srcOrd="0" destOrd="0" presId="urn:microsoft.com/office/officeart/2008/layout/AlternatingHexagons"/>
    <dgm:cxn modelId="{6D279E83-26D8-A441-9434-E52F5BD21C1D}" srcId="{5BFBF466-1200-0E48-9433-02F8F263EB55}" destId="{E624E184-1E12-E542-942D-E28B196C2919}" srcOrd="0" destOrd="0" parTransId="{142AF59D-3C29-BE49-8C9D-E37A510BCB5C}" sibTransId="{1C112497-111D-4941-8867-8D46FE11FC9D}"/>
    <dgm:cxn modelId="{13BF442A-3D5B-EA42-A41A-05B2A8891C9C}" type="presOf" srcId="{B8E18565-1E2F-7B4D-B115-0CB0A3CB4F99}" destId="{45EC4EBE-79E4-8E49-9546-CA9C09597BA9}" srcOrd="0" destOrd="0" presId="urn:microsoft.com/office/officeart/2008/layout/AlternatingHexagons"/>
    <dgm:cxn modelId="{0B12B149-E9AA-EF43-BAC5-A8A48C597B6F}" type="presOf" srcId="{5C2FC902-D104-FF4A-A839-46397FCA54C3}" destId="{D899A020-3543-2C41-9F2C-3EFF93E45D4E}" srcOrd="0" destOrd="0" presId="urn:microsoft.com/office/officeart/2008/layout/AlternatingHexagons"/>
    <dgm:cxn modelId="{C1B068EE-0717-2A43-9D5D-BDFE51C844AF}" type="presOf" srcId="{500EAD19-416F-324E-AAD1-1ACFDA8127CE}" destId="{3BFE88B6-901A-E44E-BBAB-3DEB08B1D0B0}" srcOrd="0" destOrd="0" presId="urn:microsoft.com/office/officeart/2008/layout/AlternatingHexagons"/>
    <dgm:cxn modelId="{30D44C54-279A-D949-81E8-7DE772857C69}" srcId="{B8E18565-1E2F-7B4D-B115-0CB0A3CB4F99}" destId="{5C2FC902-D104-FF4A-A839-46397FCA54C3}" srcOrd="2" destOrd="0" parTransId="{1101C620-DF22-C742-BB42-B764C5446FA5}" sibTransId="{F4FFBC6F-C2BA-9D4C-8081-6C4EBCAE3698}"/>
    <dgm:cxn modelId="{DD80AD15-DFDF-B042-A360-4BE73C2FF96F}" srcId="{5C2FC902-D104-FF4A-A839-46397FCA54C3}" destId="{532C7B19-8E98-DD47-B006-4AD675D7519B}" srcOrd="0" destOrd="0" parTransId="{10CC7381-C8E7-4F47-AC86-C4AAB7CB7C90}" sibTransId="{A0D94177-EC8E-9341-B80F-3F8043A5E4DA}"/>
    <dgm:cxn modelId="{661B4DE4-CB8F-0345-9185-95A3C7C855F8}" srcId="{B8E18565-1E2F-7B4D-B115-0CB0A3CB4F99}" destId="{5BFBF466-1200-0E48-9433-02F8F263EB55}" srcOrd="0" destOrd="0" parTransId="{8A787D7B-788D-3E48-B2B3-AF6B43A78F55}" sibTransId="{3315FBBE-9328-4D41-8895-AB3B43794F15}"/>
    <dgm:cxn modelId="{CB3FB983-F983-BF42-9358-9C6EE6F45C3B}" srcId="{B8E18565-1E2F-7B4D-B115-0CB0A3CB4F99}" destId="{60A4C01D-6170-C441-8F81-E61669773B5C}" srcOrd="1" destOrd="0" parTransId="{40B13397-CF43-2446-A172-4F9BE48C27A8}" sibTransId="{0D7AC6A2-2576-EC48-91BE-15E8F40C2F7D}"/>
    <dgm:cxn modelId="{AA56ECB2-F954-2C42-856D-3B5F817E59B0}" type="presOf" srcId="{F4FFBC6F-C2BA-9D4C-8081-6C4EBCAE3698}" destId="{96329779-CF44-E041-A5D2-1BB4038F6E3D}" srcOrd="0" destOrd="0" presId="urn:microsoft.com/office/officeart/2008/layout/AlternatingHexagons"/>
    <dgm:cxn modelId="{9187E649-B5D3-1D4B-8318-AAF9C1A4AF6D}" type="presOf" srcId="{532C7B19-8E98-DD47-B006-4AD675D7519B}" destId="{7A100BD9-76B3-BE47-A07F-833DF414AE1F}" srcOrd="0" destOrd="0" presId="urn:microsoft.com/office/officeart/2008/layout/AlternatingHexagons"/>
    <dgm:cxn modelId="{0951D6A2-77AC-1D45-B1A0-621996978551}" srcId="{60A4C01D-6170-C441-8F81-E61669773B5C}" destId="{500EAD19-416F-324E-AAD1-1ACFDA8127CE}" srcOrd="0" destOrd="0" parTransId="{18AF0CDA-2893-DD47-8CE9-9A4B8F3591C2}" sibTransId="{58046D14-7EC6-E646-B8C3-6EF0E02EC9B5}"/>
    <dgm:cxn modelId="{A67A00E1-84DE-064B-B731-2E215D62416A}" type="presOf" srcId="{5BFBF466-1200-0E48-9433-02F8F263EB55}" destId="{81434416-C0CE-DB43-94F4-B324C2D2328F}" srcOrd="0" destOrd="0" presId="urn:microsoft.com/office/officeart/2008/layout/AlternatingHexagons"/>
    <dgm:cxn modelId="{48F985B4-0F7B-3940-808D-1A1420D3D8F8}" type="presOf" srcId="{E624E184-1E12-E542-942D-E28B196C2919}" destId="{F4DB4BA6-1805-834D-9742-332B54A8691F}" srcOrd="0" destOrd="0" presId="urn:microsoft.com/office/officeart/2008/layout/AlternatingHexagons"/>
    <dgm:cxn modelId="{8E3FA280-B7CD-6542-91C2-484FB004B294}" type="presOf" srcId="{60A4C01D-6170-C441-8F81-E61669773B5C}" destId="{6B0D4274-A6C6-B547-B704-45E6540789B2}" srcOrd="0" destOrd="0" presId="urn:microsoft.com/office/officeart/2008/layout/AlternatingHexagons"/>
    <dgm:cxn modelId="{ACB75273-5061-0449-9FE7-BC0F6E8D1BB5}" type="presOf" srcId="{0D7AC6A2-2576-EC48-91BE-15E8F40C2F7D}" destId="{F67618AF-7975-5F4E-88ED-61002FD7F538}" srcOrd="0" destOrd="0" presId="urn:microsoft.com/office/officeart/2008/layout/AlternatingHexagons"/>
    <dgm:cxn modelId="{D83675E1-0080-C84B-A12B-61CA8BD7F2B8}" type="presParOf" srcId="{45EC4EBE-79E4-8E49-9546-CA9C09597BA9}" destId="{B9B12832-AFF7-AE40-8893-E0471B45E684}" srcOrd="0" destOrd="0" presId="urn:microsoft.com/office/officeart/2008/layout/AlternatingHexagons"/>
    <dgm:cxn modelId="{7147B80D-44C3-9C4A-956A-1249AB80EE05}" type="presParOf" srcId="{B9B12832-AFF7-AE40-8893-E0471B45E684}" destId="{81434416-C0CE-DB43-94F4-B324C2D2328F}" srcOrd="0" destOrd="0" presId="urn:microsoft.com/office/officeart/2008/layout/AlternatingHexagons"/>
    <dgm:cxn modelId="{E66DCFDD-E2B3-E649-8A11-F9E4CC97F9ED}" type="presParOf" srcId="{B9B12832-AFF7-AE40-8893-E0471B45E684}" destId="{F4DB4BA6-1805-834D-9742-332B54A8691F}" srcOrd="1" destOrd="0" presId="urn:microsoft.com/office/officeart/2008/layout/AlternatingHexagons"/>
    <dgm:cxn modelId="{FAAC8F0E-CAFF-6647-BEAA-A0B777AF4557}" type="presParOf" srcId="{B9B12832-AFF7-AE40-8893-E0471B45E684}" destId="{79352897-B5EB-9945-9813-E3D53F49DD49}" srcOrd="2" destOrd="0" presId="urn:microsoft.com/office/officeart/2008/layout/AlternatingHexagons"/>
    <dgm:cxn modelId="{E4245163-AD1F-634B-B065-D6D06909524E}" type="presParOf" srcId="{B9B12832-AFF7-AE40-8893-E0471B45E684}" destId="{5B85136C-9F80-3449-9568-97EFEE7E1942}" srcOrd="3" destOrd="0" presId="urn:microsoft.com/office/officeart/2008/layout/AlternatingHexagons"/>
    <dgm:cxn modelId="{65B03190-7B2A-CE4D-B735-B3105A6F56DC}" type="presParOf" srcId="{B9B12832-AFF7-AE40-8893-E0471B45E684}" destId="{B9E3C3C6-65D6-5F4C-B98A-F02B4C2EFEFF}" srcOrd="4" destOrd="0" presId="urn:microsoft.com/office/officeart/2008/layout/AlternatingHexagons"/>
    <dgm:cxn modelId="{4A7307C6-23DD-9244-965E-F156D12C7BAA}" type="presParOf" srcId="{45EC4EBE-79E4-8E49-9546-CA9C09597BA9}" destId="{EF2AA0CF-64BF-DC4C-8A3F-96F5090B2E8E}" srcOrd="1" destOrd="0" presId="urn:microsoft.com/office/officeart/2008/layout/AlternatingHexagons"/>
    <dgm:cxn modelId="{92B134EA-1137-5848-8E60-B48FCE84D954}" type="presParOf" srcId="{45EC4EBE-79E4-8E49-9546-CA9C09597BA9}" destId="{BEA39B84-3E75-654D-9BB4-7E3A4F4DFE89}" srcOrd="2" destOrd="0" presId="urn:microsoft.com/office/officeart/2008/layout/AlternatingHexagons"/>
    <dgm:cxn modelId="{B3968D73-19E1-0B48-8DD1-0D8827778BDD}" type="presParOf" srcId="{BEA39B84-3E75-654D-9BB4-7E3A4F4DFE89}" destId="{6B0D4274-A6C6-B547-B704-45E6540789B2}" srcOrd="0" destOrd="0" presId="urn:microsoft.com/office/officeart/2008/layout/AlternatingHexagons"/>
    <dgm:cxn modelId="{4AAFC39C-E005-8B4D-A004-F380ACF61E9B}" type="presParOf" srcId="{BEA39B84-3E75-654D-9BB4-7E3A4F4DFE89}" destId="{3BFE88B6-901A-E44E-BBAB-3DEB08B1D0B0}" srcOrd="1" destOrd="0" presId="urn:microsoft.com/office/officeart/2008/layout/AlternatingHexagons"/>
    <dgm:cxn modelId="{8B05651B-3857-C74A-8B63-2F1C852D1BBF}" type="presParOf" srcId="{BEA39B84-3E75-654D-9BB4-7E3A4F4DFE89}" destId="{C48A581B-28C3-234D-832B-D40A516D8592}" srcOrd="2" destOrd="0" presId="urn:microsoft.com/office/officeart/2008/layout/AlternatingHexagons"/>
    <dgm:cxn modelId="{8C140C72-F4C0-9243-94C3-C592AD23CCE4}" type="presParOf" srcId="{BEA39B84-3E75-654D-9BB4-7E3A4F4DFE89}" destId="{917F135C-8466-0047-B912-38CAF4552DEB}" srcOrd="3" destOrd="0" presId="urn:microsoft.com/office/officeart/2008/layout/AlternatingHexagons"/>
    <dgm:cxn modelId="{174AE88B-C669-4E4B-B645-029AFE7733D8}" type="presParOf" srcId="{BEA39B84-3E75-654D-9BB4-7E3A4F4DFE89}" destId="{F67618AF-7975-5F4E-88ED-61002FD7F538}" srcOrd="4" destOrd="0" presId="urn:microsoft.com/office/officeart/2008/layout/AlternatingHexagons"/>
    <dgm:cxn modelId="{F64F56FC-D367-7E4E-B918-BB636ACD50DD}" type="presParOf" srcId="{45EC4EBE-79E4-8E49-9546-CA9C09597BA9}" destId="{1214ADDC-EA9D-9B4F-BAA5-57DFB8D1C7CD}" srcOrd="3" destOrd="0" presId="urn:microsoft.com/office/officeart/2008/layout/AlternatingHexagons"/>
    <dgm:cxn modelId="{A41EB7B8-F4A1-864A-BE5F-DFCCBC630CC0}" type="presParOf" srcId="{45EC4EBE-79E4-8E49-9546-CA9C09597BA9}" destId="{53887994-8CCA-9A4D-92B5-04B19CF7BB3D}" srcOrd="4" destOrd="0" presId="urn:microsoft.com/office/officeart/2008/layout/AlternatingHexagons"/>
    <dgm:cxn modelId="{144DD097-50D0-F64D-BB93-417F2744AC03}" type="presParOf" srcId="{53887994-8CCA-9A4D-92B5-04B19CF7BB3D}" destId="{D899A020-3543-2C41-9F2C-3EFF93E45D4E}" srcOrd="0" destOrd="0" presId="urn:microsoft.com/office/officeart/2008/layout/AlternatingHexagons"/>
    <dgm:cxn modelId="{12BC92BE-5D7E-5844-8553-AF9328C5203D}" type="presParOf" srcId="{53887994-8CCA-9A4D-92B5-04B19CF7BB3D}" destId="{7A100BD9-76B3-BE47-A07F-833DF414AE1F}" srcOrd="1" destOrd="0" presId="urn:microsoft.com/office/officeart/2008/layout/AlternatingHexagons"/>
    <dgm:cxn modelId="{9EFEE18A-D077-F149-B2B2-9241CEF98326}" type="presParOf" srcId="{53887994-8CCA-9A4D-92B5-04B19CF7BB3D}" destId="{39CC7199-B903-DB49-9D37-F68AF226D6A7}" srcOrd="2" destOrd="0" presId="urn:microsoft.com/office/officeart/2008/layout/AlternatingHexagons"/>
    <dgm:cxn modelId="{C1F29EBB-526A-F846-880D-B38CDDD4ED54}" type="presParOf" srcId="{53887994-8CCA-9A4D-92B5-04B19CF7BB3D}" destId="{8C5D7163-82AB-B045-9B9E-2731B577710D}" srcOrd="3" destOrd="0" presId="urn:microsoft.com/office/officeart/2008/layout/AlternatingHexagons"/>
    <dgm:cxn modelId="{08D3AB0B-EA65-124D-A47B-5A87AA33191A}" type="presParOf" srcId="{53887994-8CCA-9A4D-92B5-04B19CF7BB3D}" destId="{96329779-CF44-E041-A5D2-1BB4038F6E3D}" srcOrd="4" destOrd="0" presId="urn:microsoft.com/office/officeart/2008/layout/AlternatingHexagon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D989FE-DD70-874D-9C6E-343BCFC4B7B9}">
      <dsp:nvSpPr>
        <dsp:cNvPr id="0" name=""/>
        <dsp:cNvSpPr/>
      </dsp:nvSpPr>
      <dsp:spPr>
        <a:xfrm>
          <a:off x="0" y="408"/>
          <a:ext cx="8405430" cy="5253393"/>
        </a:xfrm>
        <a:prstGeom prst="swooshArrow">
          <a:avLst>
            <a:gd name="adj1" fmla="val 25000"/>
            <a:gd name="adj2" fmla="val 25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46096B-A645-E04A-A5A7-25B09078A319}">
      <dsp:nvSpPr>
        <dsp:cNvPr id="0" name=""/>
        <dsp:cNvSpPr/>
      </dsp:nvSpPr>
      <dsp:spPr>
        <a:xfrm>
          <a:off x="1067489" y="3626300"/>
          <a:ext cx="218541" cy="218541"/>
        </a:xfrm>
        <a:prstGeom prst="ellipse">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764FACA1-9F04-9A4E-9AFB-580B25507A3B}">
      <dsp:nvSpPr>
        <dsp:cNvPr id="0" name=""/>
        <dsp:cNvSpPr/>
      </dsp:nvSpPr>
      <dsp:spPr>
        <a:xfrm>
          <a:off x="1205941" y="3735571"/>
          <a:ext cx="1958465" cy="1518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800" tIns="0" rIns="0" bIns="0" numCol="1" spcCol="1270" anchor="t" anchorCtr="0">
          <a:noAutofit/>
        </a:bodyPr>
        <a:lstStyle/>
        <a:p>
          <a:pPr lvl="0" algn="l" defTabSz="800100" rtl="0">
            <a:lnSpc>
              <a:spcPct val="90000"/>
            </a:lnSpc>
            <a:spcBef>
              <a:spcPct val="0"/>
            </a:spcBef>
            <a:spcAft>
              <a:spcPct val="35000"/>
            </a:spcAft>
          </a:pPr>
          <a:r>
            <a:rPr lang="en-US" sz="1800" b="0" kern="1200" dirty="0" smtClean="0">
              <a:latin typeface="Syncopate"/>
              <a:cs typeface="Syncopate"/>
            </a:rPr>
            <a:t>Experiment</a:t>
          </a:r>
          <a:endParaRPr lang="en-US" sz="1800" b="0" kern="1200" dirty="0">
            <a:latin typeface="Syncopate"/>
            <a:cs typeface="Syncopate"/>
          </a:endParaRPr>
        </a:p>
      </dsp:txBody>
      <dsp:txXfrm>
        <a:off x="1205941" y="3735571"/>
        <a:ext cx="1958465" cy="1518230"/>
      </dsp:txXfrm>
    </dsp:sp>
    <dsp:sp modelId="{BE34D44D-A7CA-2841-BC70-E0AB88678464}">
      <dsp:nvSpPr>
        <dsp:cNvPr id="0" name=""/>
        <dsp:cNvSpPr/>
      </dsp:nvSpPr>
      <dsp:spPr>
        <a:xfrm>
          <a:off x="2996535" y="2198428"/>
          <a:ext cx="395055" cy="395055"/>
        </a:xfrm>
        <a:prstGeom prst="ellipse">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776F2B8E-3D65-804C-A494-2636A9922285}">
      <dsp:nvSpPr>
        <dsp:cNvPr id="0" name=""/>
        <dsp:cNvSpPr/>
      </dsp:nvSpPr>
      <dsp:spPr>
        <a:xfrm>
          <a:off x="3223273" y="2395955"/>
          <a:ext cx="2017303" cy="28578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332" tIns="0" rIns="0" bIns="0" numCol="1" spcCol="1270" anchor="t" anchorCtr="0">
          <a:noAutofit/>
        </a:bodyPr>
        <a:lstStyle/>
        <a:p>
          <a:pPr lvl="0" algn="l" defTabSz="800100" rtl="0">
            <a:lnSpc>
              <a:spcPct val="90000"/>
            </a:lnSpc>
            <a:spcBef>
              <a:spcPct val="0"/>
            </a:spcBef>
            <a:spcAft>
              <a:spcPct val="35000"/>
            </a:spcAft>
          </a:pPr>
          <a:r>
            <a:rPr lang="en-US" sz="1800" b="0" kern="1200" dirty="0" smtClean="0">
              <a:latin typeface="Syncopate"/>
              <a:cs typeface="Syncopate"/>
            </a:rPr>
            <a:t>Side</a:t>
          </a:r>
        </a:p>
        <a:p>
          <a:pPr lvl="0" algn="l" defTabSz="800100" rtl="0">
            <a:lnSpc>
              <a:spcPct val="90000"/>
            </a:lnSpc>
            <a:spcBef>
              <a:spcPct val="0"/>
            </a:spcBef>
            <a:spcAft>
              <a:spcPct val="35000"/>
            </a:spcAft>
          </a:pPr>
          <a:r>
            <a:rPr lang="en-US" sz="1800" b="0" kern="1200" dirty="0" smtClean="0">
              <a:latin typeface="Syncopate"/>
              <a:cs typeface="Syncopate"/>
            </a:rPr>
            <a:t>Project</a:t>
          </a:r>
          <a:endParaRPr lang="en-US" sz="1800" b="0" kern="1200" dirty="0">
            <a:latin typeface="Syncopate"/>
            <a:cs typeface="Syncopate"/>
          </a:endParaRPr>
        </a:p>
      </dsp:txBody>
      <dsp:txXfrm>
        <a:off x="3223273" y="2395955"/>
        <a:ext cx="2017303" cy="2857846"/>
      </dsp:txXfrm>
    </dsp:sp>
    <dsp:sp modelId="{94A9B77F-3ADE-1D44-9D37-E02CE7C48CA3}">
      <dsp:nvSpPr>
        <dsp:cNvPr id="0" name=""/>
        <dsp:cNvSpPr/>
      </dsp:nvSpPr>
      <dsp:spPr>
        <a:xfrm>
          <a:off x="5316434" y="1329516"/>
          <a:ext cx="546352" cy="546352"/>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CEA482CB-EB1C-5A49-96D7-34A807539102}">
      <dsp:nvSpPr>
        <dsp:cNvPr id="0" name=""/>
        <dsp:cNvSpPr/>
      </dsp:nvSpPr>
      <dsp:spPr>
        <a:xfrm>
          <a:off x="5618821" y="1602693"/>
          <a:ext cx="2017303" cy="3651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9501" tIns="0" rIns="0" bIns="0" numCol="1" spcCol="1270" anchor="t" anchorCtr="0">
          <a:noAutofit/>
        </a:bodyPr>
        <a:lstStyle/>
        <a:p>
          <a:pPr lvl="0" algn="l" defTabSz="889000" rtl="0">
            <a:lnSpc>
              <a:spcPct val="90000"/>
            </a:lnSpc>
            <a:spcBef>
              <a:spcPct val="0"/>
            </a:spcBef>
            <a:spcAft>
              <a:spcPct val="35000"/>
            </a:spcAft>
          </a:pPr>
          <a:r>
            <a:rPr lang="en-US" sz="2000" b="1" kern="1200" dirty="0" smtClean="0">
              <a:latin typeface="Syncopate"/>
              <a:cs typeface="Syncopate"/>
            </a:rPr>
            <a:t>Launch</a:t>
          </a:r>
          <a:endParaRPr lang="en-US" sz="1800" b="1" kern="1200" dirty="0">
            <a:latin typeface="Syncopate"/>
            <a:cs typeface="Syncopate"/>
          </a:endParaRPr>
        </a:p>
      </dsp:txBody>
      <dsp:txXfrm>
        <a:off x="5618821" y="1602693"/>
        <a:ext cx="2017303" cy="36511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357CE7-EBB9-A245-9ED8-DA0D1AE59F20}">
      <dsp:nvSpPr>
        <dsp:cNvPr id="0" name=""/>
        <dsp:cNvSpPr/>
      </dsp:nvSpPr>
      <dsp:spPr>
        <a:xfrm>
          <a:off x="7185" y="348925"/>
          <a:ext cx="2147544" cy="1288526"/>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latin typeface="Syncopate"/>
              <a:cs typeface="Syncopate"/>
            </a:rPr>
            <a:t>Track</a:t>
          </a:r>
          <a:endParaRPr lang="en-US" sz="2400" b="1" kern="1200" dirty="0">
            <a:latin typeface="Syncopate"/>
            <a:cs typeface="Syncopate"/>
          </a:endParaRPr>
        </a:p>
      </dsp:txBody>
      <dsp:txXfrm>
        <a:off x="44925" y="386665"/>
        <a:ext cx="2072064" cy="1213046"/>
      </dsp:txXfrm>
    </dsp:sp>
    <dsp:sp modelId="{B8F9C8C8-340C-164F-B4E0-93D0FB72A93E}">
      <dsp:nvSpPr>
        <dsp:cNvPr id="0" name=""/>
        <dsp:cNvSpPr/>
      </dsp:nvSpPr>
      <dsp:spPr>
        <a:xfrm>
          <a:off x="2369483" y="726893"/>
          <a:ext cx="455279" cy="532591"/>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b="1" kern="1200">
            <a:latin typeface="Syncopate"/>
            <a:cs typeface="Syncopate"/>
          </a:endParaRPr>
        </a:p>
      </dsp:txBody>
      <dsp:txXfrm>
        <a:off x="2369483" y="833411"/>
        <a:ext cx="318695" cy="319555"/>
      </dsp:txXfrm>
    </dsp:sp>
    <dsp:sp modelId="{CF63B3EC-056F-A547-98B2-3F47C9DE12DC}">
      <dsp:nvSpPr>
        <dsp:cNvPr id="0" name=""/>
        <dsp:cNvSpPr/>
      </dsp:nvSpPr>
      <dsp:spPr>
        <a:xfrm>
          <a:off x="3013747" y="348925"/>
          <a:ext cx="2147544" cy="1288526"/>
        </a:xfrm>
        <a:prstGeom prst="roundRect">
          <a:avLst>
            <a:gd name="adj" fmla="val 10000"/>
          </a:avLst>
        </a:prstGeom>
        <a:solidFill>
          <a:schemeClr val="accent3">
            <a:hueOff val="5625133"/>
            <a:satOff val="-8440"/>
            <a:lumOff val="-1373"/>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latin typeface="Syncopate"/>
              <a:cs typeface="Syncopate"/>
            </a:rPr>
            <a:t>Target</a:t>
          </a:r>
          <a:endParaRPr lang="en-US" sz="2400" b="1" kern="1200" dirty="0">
            <a:latin typeface="Syncopate"/>
            <a:cs typeface="Syncopate"/>
          </a:endParaRPr>
        </a:p>
      </dsp:txBody>
      <dsp:txXfrm>
        <a:off x="3051487" y="386665"/>
        <a:ext cx="2072064" cy="1213046"/>
      </dsp:txXfrm>
    </dsp:sp>
    <dsp:sp modelId="{42FA2C02-6663-7242-A189-29DA303C0631}">
      <dsp:nvSpPr>
        <dsp:cNvPr id="0" name=""/>
        <dsp:cNvSpPr/>
      </dsp:nvSpPr>
      <dsp:spPr>
        <a:xfrm>
          <a:off x="5376046" y="726893"/>
          <a:ext cx="455279" cy="532591"/>
        </a:xfrm>
        <a:prstGeom prst="rightArrow">
          <a:avLst>
            <a:gd name="adj1" fmla="val 60000"/>
            <a:gd name="adj2" fmla="val 50000"/>
          </a:avLst>
        </a:prstGeom>
        <a:solidFill>
          <a:schemeClr val="accent3">
            <a:hueOff val="11250266"/>
            <a:satOff val="-16880"/>
            <a:lumOff val="-274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b="1" kern="1200">
            <a:latin typeface="Syncopate"/>
            <a:cs typeface="Syncopate"/>
          </a:endParaRPr>
        </a:p>
      </dsp:txBody>
      <dsp:txXfrm>
        <a:off x="5376046" y="833411"/>
        <a:ext cx="318695" cy="319555"/>
      </dsp:txXfrm>
    </dsp:sp>
    <dsp:sp modelId="{5C7D08F2-1486-7345-B4FD-013B2F7D2903}">
      <dsp:nvSpPr>
        <dsp:cNvPr id="0" name=""/>
        <dsp:cNvSpPr/>
      </dsp:nvSpPr>
      <dsp:spPr>
        <a:xfrm>
          <a:off x="6020309" y="348925"/>
          <a:ext cx="2147544" cy="1288526"/>
        </a:xfrm>
        <a:prstGeom prst="roundRect">
          <a:avLst>
            <a:gd name="adj" fmla="val 10000"/>
          </a:avLst>
        </a:prstGeom>
        <a:solidFill>
          <a:schemeClr val="accent3">
            <a:hueOff val="11250266"/>
            <a:satOff val="-16880"/>
            <a:lumOff val="-2745"/>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latin typeface="Syncopate"/>
              <a:cs typeface="Syncopate"/>
            </a:rPr>
            <a:t>Engage</a:t>
          </a:r>
          <a:endParaRPr lang="en-US" sz="2400" b="1" kern="1200" dirty="0">
            <a:latin typeface="Syncopate"/>
            <a:cs typeface="Syncopate"/>
          </a:endParaRPr>
        </a:p>
      </dsp:txBody>
      <dsp:txXfrm>
        <a:off x="6058049" y="386665"/>
        <a:ext cx="2072064" cy="12130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434416-C0CE-DB43-94F4-B324C2D2328F}">
      <dsp:nvSpPr>
        <dsp:cNvPr id="0" name=""/>
        <dsp:cNvSpPr/>
      </dsp:nvSpPr>
      <dsp:spPr>
        <a:xfrm rot="5400000">
          <a:off x="3267421" y="121737"/>
          <a:ext cx="1871513" cy="1628216"/>
        </a:xfrm>
        <a:prstGeom prst="hexagon">
          <a:avLst>
            <a:gd name="adj" fmla="val 25000"/>
            <a:gd name="vf" fmla="val 11547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b="1" kern="1200" dirty="0" smtClean="0">
              <a:latin typeface="Syncopate"/>
              <a:cs typeface="Syncopate"/>
            </a:rPr>
            <a:t>HTML</a:t>
          </a:r>
          <a:endParaRPr lang="en-US" sz="1900" b="1" kern="1200" dirty="0">
            <a:latin typeface="Syncopate"/>
            <a:cs typeface="Syncopate"/>
          </a:endParaRPr>
        </a:p>
      </dsp:txBody>
      <dsp:txXfrm rot="-5400000">
        <a:off x="3642799" y="291733"/>
        <a:ext cx="1120756" cy="1288225"/>
      </dsp:txXfrm>
    </dsp:sp>
    <dsp:sp modelId="{F4DB4BA6-1805-834D-9742-332B54A8691F}">
      <dsp:nvSpPr>
        <dsp:cNvPr id="0" name=""/>
        <dsp:cNvSpPr/>
      </dsp:nvSpPr>
      <dsp:spPr>
        <a:xfrm>
          <a:off x="5066694" y="374391"/>
          <a:ext cx="2088608" cy="1122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latin typeface="Syncopate"/>
              <a:cs typeface="Syncopate"/>
            </a:rPr>
            <a:t>be</a:t>
          </a:r>
        </a:p>
        <a:p>
          <a:pPr lvl="0" algn="l" defTabSz="933450">
            <a:lnSpc>
              <a:spcPct val="90000"/>
            </a:lnSpc>
            <a:spcBef>
              <a:spcPct val="0"/>
            </a:spcBef>
            <a:spcAft>
              <a:spcPct val="35000"/>
            </a:spcAft>
          </a:pPr>
          <a:r>
            <a:rPr lang="en-US" sz="2100" kern="1200" dirty="0" smtClean="0">
              <a:latin typeface="Syncopate"/>
              <a:cs typeface="Syncopate"/>
            </a:rPr>
            <a:t>creative</a:t>
          </a:r>
          <a:endParaRPr lang="en-US" sz="2100" kern="1200" dirty="0">
            <a:latin typeface="Syncopate"/>
            <a:cs typeface="Syncopate"/>
          </a:endParaRPr>
        </a:p>
      </dsp:txBody>
      <dsp:txXfrm>
        <a:off x="5066694" y="374391"/>
        <a:ext cx="2088608" cy="1122908"/>
      </dsp:txXfrm>
    </dsp:sp>
    <dsp:sp modelId="{B9E3C3C6-65D6-5F4C-B98A-F02B4C2EFEFF}">
      <dsp:nvSpPr>
        <dsp:cNvPr id="0" name=""/>
        <dsp:cNvSpPr/>
      </dsp:nvSpPr>
      <dsp:spPr>
        <a:xfrm rot="5400000">
          <a:off x="1508947" y="121737"/>
          <a:ext cx="1871513" cy="1628216"/>
        </a:xfrm>
        <a:prstGeom prst="hexagon">
          <a:avLst>
            <a:gd name="adj" fmla="val 25000"/>
            <a:gd name="vf" fmla="val 11547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a:latin typeface="Syncopate"/>
            <a:cs typeface="Syncopate"/>
          </a:endParaRPr>
        </a:p>
      </dsp:txBody>
      <dsp:txXfrm rot="-5400000">
        <a:off x="1884325" y="291733"/>
        <a:ext cx="1120756" cy="1288225"/>
      </dsp:txXfrm>
    </dsp:sp>
    <dsp:sp modelId="{6B0D4274-A6C6-B547-B704-45E6540789B2}">
      <dsp:nvSpPr>
        <dsp:cNvPr id="0" name=""/>
        <dsp:cNvSpPr/>
      </dsp:nvSpPr>
      <dsp:spPr>
        <a:xfrm rot="5400000">
          <a:off x="2384815" y="1710277"/>
          <a:ext cx="1871513" cy="1628216"/>
        </a:xfrm>
        <a:prstGeom prst="hexagon">
          <a:avLst>
            <a:gd name="adj" fmla="val 25000"/>
            <a:gd name="vf" fmla="val 11547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b="1" kern="1200" dirty="0" smtClean="0">
              <a:latin typeface="Syncopate"/>
              <a:cs typeface="Syncopate"/>
            </a:rPr>
            <a:t>ASK</a:t>
          </a:r>
          <a:endParaRPr lang="en-US" sz="1900" b="1" kern="1200" dirty="0">
            <a:latin typeface="Syncopate"/>
            <a:cs typeface="Syncopate"/>
          </a:endParaRPr>
        </a:p>
      </dsp:txBody>
      <dsp:txXfrm rot="-5400000">
        <a:off x="2760193" y="1880273"/>
        <a:ext cx="1120756" cy="1288225"/>
      </dsp:txXfrm>
    </dsp:sp>
    <dsp:sp modelId="{3BFE88B6-901A-E44E-BBAB-3DEB08B1D0B0}">
      <dsp:nvSpPr>
        <dsp:cNvPr id="0" name=""/>
        <dsp:cNvSpPr/>
      </dsp:nvSpPr>
      <dsp:spPr>
        <a:xfrm>
          <a:off x="417854" y="1962931"/>
          <a:ext cx="2021234" cy="1122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r" defTabSz="800100">
            <a:lnSpc>
              <a:spcPct val="90000"/>
            </a:lnSpc>
            <a:spcBef>
              <a:spcPct val="0"/>
            </a:spcBef>
            <a:spcAft>
              <a:spcPct val="35000"/>
            </a:spcAft>
          </a:pPr>
          <a:r>
            <a:rPr lang="en-US" sz="1800" kern="1200" dirty="0" smtClean="0">
              <a:latin typeface="Syncopate"/>
              <a:cs typeface="Syncopate"/>
            </a:rPr>
            <a:t>interactive</a:t>
          </a:r>
        </a:p>
        <a:p>
          <a:pPr lvl="0" algn="r" defTabSz="800100">
            <a:lnSpc>
              <a:spcPct val="90000"/>
            </a:lnSpc>
            <a:spcBef>
              <a:spcPct val="0"/>
            </a:spcBef>
            <a:spcAft>
              <a:spcPct val="35000"/>
            </a:spcAft>
          </a:pPr>
          <a:r>
            <a:rPr lang="en-US" sz="1800" kern="1200" dirty="0" smtClean="0">
              <a:latin typeface="Syncopate"/>
              <a:cs typeface="Syncopate"/>
            </a:rPr>
            <a:t>buttons</a:t>
          </a:r>
          <a:endParaRPr lang="en-US" sz="1800" kern="1200" dirty="0">
            <a:latin typeface="Syncopate"/>
            <a:cs typeface="Syncopate"/>
          </a:endParaRPr>
        </a:p>
      </dsp:txBody>
      <dsp:txXfrm>
        <a:off x="417854" y="1962931"/>
        <a:ext cx="2021234" cy="1122908"/>
      </dsp:txXfrm>
    </dsp:sp>
    <dsp:sp modelId="{F67618AF-7975-5F4E-88ED-61002FD7F538}">
      <dsp:nvSpPr>
        <dsp:cNvPr id="0" name=""/>
        <dsp:cNvSpPr/>
      </dsp:nvSpPr>
      <dsp:spPr>
        <a:xfrm rot="5400000">
          <a:off x="4143289" y="1710277"/>
          <a:ext cx="1871513" cy="1628216"/>
        </a:xfrm>
        <a:prstGeom prst="hexagon">
          <a:avLst>
            <a:gd name="adj" fmla="val 25000"/>
            <a:gd name="vf" fmla="val 11547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a:latin typeface="Syncopate"/>
            <a:cs typeface="Syncopate"/>
          </a:endParaRPr>
        </a:p>
      </dsp:txBody>
      <dsp:txXfrm rot="-5400000">
        <a:off x="4518667" y="1880273"/>
        <a:ext cx="1120756" cy="1288225"/>
      </dsp:txXfrm>
    </dsp:sp>
    <dsp:sp modelId="{D899A020-3543-2C41-9F2C-3EFF93E45D4E}">
      <dsp:nvSpPr>
        <dsp:cNvPr id="0" name=""/>
        <dsp:cNvSpPr/>
      </dsp:nvSpPr>
      <dsp:spPr>
        <a:xfrm rot="5400000">
          <a:off x="3267421" y="3298818"/>
          <a:ext cx="1871513" cy="1628216"/>
        </a:xfrm>
        <a:prstGeom prst="hexagon">
          <a:avLst>
            <a:gd name="adj" fmla="val 25000"/>
            <a:gd name="vf" fmla="val 11547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b="1" kern="1200" dirty="0" smtClean="0">
              <a:latin typeface="Syncopate"/>
              <a:cs typeface="Syncopate"/>
            </a:rPr>
            <a:t>TALK</a:t>
          </a:r>
          <a:endParaRPr lang="en-US" sz="1900" b="1" kern="1200" dirty="0">
            <a:latin typeface="Syncopate"/>
            <a:cs typeface="Syncopate"/>
          </a:endParaRPr>
        </a:p>
      </dsp:txBody>
      <dsp:txXfrm rot="-5400000">
        <a:off x="3642799" y="3468814"/>
        <a:ext cx="1120756" cy="1288225"/>
      </dsp:txXfrm>
    </dsp:sp>
    <dsp:sp modelId="{7A100BD9-76B3-BE47-A07F-833DF414AE1F}">
      <dsp:nvSpPr>
        <dsp:cNvPr id="0" name=""/>
        <dsp:cNvSpPr/>
      </dsp:nvSpPr>
      <dsp:spPr>
        <a:xfrm>
          <a:off x="5066694" y="3551472"/>
          <a:ext cx="2088608" cy="1122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latin typeface="Syncopate"/>
              <a:cs typeface="Syncopate"/>
            </a:rPr>
            <a:t>interactive</a:t>
          </a:r>
        </a:p>
        <a:p>
          <a:pPr lvl="0" algn="l" defTabSz="800100">
            <a:lnSpc>
              <a:spcPct val="90000"/>
            </a:lnSpc>
            <a:spcBef>
              <a:spcPct val="0"/>
            </a:spcBef>
            <a:spcAft>
              <a:spcPct val="35000"/>
            </a:spcAft>
          </a:pPr>
          <a:r>
            <a:rPr lang="en-US" sz="1800" kern="1200" dirty="0" smtClean="0">
              <a:latin typeface="Syncopate"/>
              <a:cs typeface="Syncopate"/>
            </a:rPr>
            <a:t>input</a:t>
          </a:r>
          <a:endParaRPr lang="en-US" sz="1800" kern="1200" dirty="0">
            <a:latin typeface="Syncopate"/>
            <a:cs typeface="Syncopate"/>
          </a:endParaRPr>
        </a:p>
      </dsp:txBody>
      <dsp:txXfrm>
        <a:off x="5066694" y="3551472"/>
        <a:ext cx="2088608" cy="1122908"/>
      </dsp:txXfrm>
    </dsp:sp>
    <dsp:sp modelId="{96329779-CF44-E041-A5D2-1BB4038F6E3D}">
      <dsp:nvSpPr>
        <dsp:cNvPr id="0" name=""/>
        <dsp:cNvSpPr/>
      </dsp:nvSpPr>
      <dsp:spPr>
        <a:xfrm rot="5400000">
          <a:off x="1508947" y="3298818"/>
          <a:ext cx="1871513" cy="1628216"/>
        </a:xfrm>
        <a:prstGeom prst="hexagon">
          <a:avLst>
            <a:gd name="adj" fmla="val 25000"/>
            <a:gd name="vf" fmla="val 11547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a:latin typeface="Syncopate"/>
            <a:cs typeface="Syncopate"/>
          </a:endParaRPr>
        </a:p>
      </dsp:txBody>
      <dsp:txXfrm rot="-5400000">
        <a:off x="1884325" y="3468814"/>
        <a:ext cx="1120756" cy="1288225"/>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7F64AD-4F5D-DE48-A6CC-7C5D7A86A269}" type="datetimeFigureOut">
              <a:rPr lang="en-US" smtClean="0"/>
              <a:t>01/12/14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5A6FFD-F1E8-0240-A199-1C833D595FC6}" type="slidenum">
              <a:rPr lang="en-US" smtClean="0"/>
              <a:t>‹#›</a:t>
            </a:fld>
            <a:endParaRPr lang="en-US"/>
          </a:p>
        </p:txBody>
      </p:sp>
    </p:spTree>
    <p:extLst>
      <p:ext uri="{BB962C8B-B14F-4D97-AF65-F5344CB8AC3E}">
        <p14:creationId xmlns:p14="http://schemas.microsoft.com/office/powerpoint/2010/main" val="321306731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Hey</a:t>
            </a:r>
            <a:r>
              <a:rPr lang="en-US" baseline="0" dirty="0" smtClean="0"/>
              <a:t> </a:t>
            </a:r>
            <a:r>
              <a:rPr lang="en-US" baseline="0" dirty="0" err="1" smtClean="0"/>
              <a:t>Hiee</a:t>
            </a:r>
            <a:r>
              <a:rPr lang="en-US" baseline="0" dirty="0" smtClean="0"/>
              <a:t>..</a:t>
            </a:r>
          </a:p>
          <a:p>
            <a:endParaRPr lang="en-US" baseline="0" dirty="0" smtClean="0"/>
          </a:p>
          <a:p>
            <a:r>
              <a:rPr lang="en-US" baseline="0" dirty="0" smtClean="0"/>
              <a:t>So, here</a:t>
            </a:r>
            <a:endParaRPr lang="en-US" dirty="0"/>
          </a:p>
        </p:txBody>
      </p:sp>
      <p:sp>
        <p:nvSpPr>
          <p:cNvPr id="4" name="Slide Number Placeholder 3"/>
          <p:cNvSpPr>
            <a:spLocks noGrp="1"/>
          </p:cNvSpPr>
          <p:nvPr>
            <p:ph type="sldNum" sz="quarter" idx="10"/>
          </p:nvPr>
        </p:nvSpPr>
        <p:spPr/>
        <p:txBody>
          <a:bodyPr/>
          <a:lstStyle/>
          <a:p>
            <a:fld id="{2D5A6FFD-F1E8-0240-A199-1C833D595FC6}" type="slidenum">
              <a:rPr lang="en-US" smtClean="0"/>
              <a:t>1</a:t>
            </a:fld>
            <a:endParaRPr lang="en-US"/>
          </a:p>
        </p:txBody>
      </p:sp>
    </p:spTree>
    <p:extLst>
      <p:ext uri="{BB962C8B-B14F-4D97-AF65-F5344CB8AC3E}">
        <p14:creationId xmlns:p14="http://schemas.microsoft.com/office/powerpoint/2010/main" val="21737442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smtClean="0"/>
              <a:t>Give more examples verbally.</a:t>
            </a:r>
          </a:p>
        </p:txBody>
      </p:sp>
      <p:sp>
        <p:nvSpPr>
          <p:cNvPr id="4" name="Slide Number Placeholder 3"/>
          <p:cNvSpPr>
            <a:spLocks noGrp="1"/>
          </p:cNvSpPr>
          <p:nvPr>
            <p:ph type="sldNum" sz="quarter" idx="10"/>
          </p:nvPr>
        </p:nvSpPr>
        <p:spPr/>
        <p:txBody>
          <a:bodyPr/>
          <a:lstStyle/>
          <a:p>
            <a:fld id="{2D5A6FFD-F1E8-0240-A199-1C833D595FC6}" type="slidenum">
              <a:rPr lang="en-US" smtClean="0"/>
              <a:t>10</a:t>
            </a:fld>
            <a:endParaRPr lang="en-US"/>
          </a:p>
        </p:txBody>
      </p:sp>
    </p:spTree>
    <p:extLst>
      <p:ext uri="{BB962C8B-B14F-4D97-AF65-F5344CB8AC3E}">
        <p14:creationId xmlns:p14="http://schemas.microsoft.com/office/powerpoint/2010/main" val="13215201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smtClean="0"/>
              <a:t>Give more examples verbally.</a:t>
            </a:r>
          </a:p>
        </p:txBody>
      </p:sp>
      <p:sp>
        <p:nvSpPr>
          <p:cNvPr id="4" name="Slide Number Placeholder 3"/>
          <p:cNvSpPr>
            <a:spLocks noGrp="1"/>
          </p:cNvSpPr>
          <p:nvPr>
            <p:ph type="sldNum" sz="quarter" idx="10"/>
          </p:nvPr>
        </p:nvSpPr>
        <p:spPr/>
        <p:txBody>
          <a:bodyPr/>
          <a:lstStyle/>
          <a:p>
            <a:fld id="{2D5A6FFD-F1E8-0240-A199-1C833D595FC6}" type="slidenum">
              <a:rPr lang="en-US" smtClean="0"/>
              <a:t>11</a:t>
            </a:fld>
            <a:endParaRPr lang="en-US"/>
          </a:p>
        </p:txBody>
      </p:sp>
    </p:spTree>
    <p:extLst>
      <p:ext uri="{BB962C8B-B14F-4D97-AF65-F5344CB8AC3E}">
        <p14:creationId xmlns:p14="http://schemas.microsoft.com/office/powerpoint/2010/main" val="13215201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smtClean="0"/>
              <a:t>Talk about manual notifications.</a:t>
            </a:r>
          </a:p>
        </p:txBody>
      </p:sp>
      <p:sp>
        <p:nvSpPr>
          <p:cNvPr id="4" name="Slide Number Placeholder 3"/>
          <p:cNvSpPr>
            <a:spLocks noGrp="1"/>
          </p:cNvSpPr>
          <p:nvPr>
            <p:ph type="sldNum" sz="quarter" idx="10"/>
          </p:nvPr>
        </p:nvSpPr>
        <p:spPr/>
        <p:txBody>
          <a:bodyPr/>
          <a:lstStyle/>
          <a:p>
            <a:fld id="{2D5A6FFD-F1E8-0240-A199-1C833D595FC6}" type="slidenum">
              <a:rPr lang="en-US" smtClean="0"/>
              <a:t>12</a:t>
            </a:fld>
            <a:endParaRPr lang="en-US"/>
          </a:p>
        </p:txBody>
      </p:sp>
    </p:spTree>
    <p:extLst>
      <p:ext uri="{BB962C8B-B14F-4D97-AF65-F5344CB8AC3E}">
        <p14:creationId xmlns:p14="http://schemas.microsoft.com/office/powerpoint/2010/main" val="13215201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smtClean="0"/>
              <a:t>Talk about emails.</a:t>
            </a:r>
          </a:p>
        </p:txBody>
      </p:sp>
      <p:sp>
        <p:nvSpPr>
          <p:cNvPr id="4" name="Slide Number Placeholder 3"/>
          <p:cNvSpPr>
            <a:spLocks noGrp="1"/>
          </p:cNvSpPr>
          <p:nvPr>
            <p:ph type="sldNum" sz="quarter" idx="10"/>
          </p:nvPr>
        </p:nvSpPr>
        <p:spPr/>
        <p:txBody>
          <a:bodyPr/>
          <a:lstStyle/>
          <a:p>
            <a:fld id="{2D5A6FFD-F1E8-0240-A199-1C833D595FC6}" type="slidenum">
              <a:rPr lang="en-US" smtClean="0"/>
              <a:t>13</a:t>
            </a:fld>
            <a:endParaRPr lang="en-US"/>
          </a:p>
        </p:txBody>
      </p:sp>
    </p:spTree>
    <p:extLst>
      <p:ext uri="{BB962C8B-B14F-4D97-AF65-F5344CB8AC3E}">
        <p14:creationId xmlns:p14="http://schemas.microsoft.com/office/powerpoint/2010/main" val="13215201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smtClean="0"/>
              <a:t>Talk about manual notifications.</a:t>
            </a:r>
          </a:p>
        </p:txBody>
      </p:sp>
      <p:sp>
        <p:nvSpPr>
          <p:cNvPr id="4" name="Slide Number Placeholder 3"/>
          <p:cNvSpPr>
            <a:spLocks noGrp="1"/>
          </p:cNvSpPr>
          <p:nvPr>
            <p:ph type="sldNum" sz="quarter" idx="10"/>
          </p:nvPr>
        </p:nvSpPr>
        <p:spPr/>
        <p:txBody>
          <a:bodyPr/>
          <a:lstStyle/>
          <a:p>
            <a:fld id="{2D5A6FFD-F1E8-0240-A199-1C833D595FC6}" type="slidenum">
              <a:rPr lang="en-US" smtClean="0"/>
              <a:t>14</a:t>
            </a:fld>
            <a:endParaRPr lang="en-US"/>
          </a:p>
        </p:txBody>
      </p:sp>
    </p:spTree>
    <p:extLst>
      <p:ext uri="{BB962C8B-B14F-4D97-AF65-F5344CB8AC3E}">
        <p14:creationId xmlns:p14="http://schemas.microsoft.com/office/powerpoint/2010/main" val="1321520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we get into the launch, I would like to thank someone, without whom we wouldn’t be standing here today. We didn’t have enough money for this launch trip, but awesome people at </a:t>
            </a:r>
            <a:r>
              <a:rPr lang="en-US" baseline="0" dirty="0" err="1" smtClean="0"/>
              <a:t>RapidMoon</a:t>
            </a:r>
            <a:r>
              <a:rPr lang="en-US" baseline="0" dirty="0" smtClean="0"/>
              <a:t> (one of our early users) realized the potential of Horntell launching at </a:t>
            </a:r>
            <a:r>
              <a:rPr lang="en-US" baseline="0" dirty="0" err="1" smtClean="0"/>
              <a:t>Unpluggd</a:t>
            </a:r>
            <a:r>
              <a:rPr lang="en-US" baseline="0" dirty="0" smtClean="0"/>
              <a:t> and sponsored the trip. </a:t>
            </a:r>
            <a:r>
              <a:rPr lang="en-US" baseline="0" dirty="0" err="1" smtClean="0"/>
              <a:t>RapidMoon</a:t>
            </a:r>
            <a:r>
              <a:rPr lang="en-US" baseline="0" dirty="0" smtClean="0"/>
              <a:t> is the easiest way to build user-interfaces in browser. Very cool product, they have. Definitely, check them out.</a:t>
            </a:r>
          </a:p>
          <a:p>
            <a:endParaRPr lang="en-US" baseline="0" dirty="0" smtClean="0"/>
          </a:p>
          <a:p>
            <a:r>
              <a:rPr lang="en-US" baseline="0" dirty="0" smtClean="0"/>
              <a:t>Let’s move into the launch then.</a:t>
            </a:r>
            <a:endParaRPr lang="en-US" dirty="0"/>
          </a:p>
        </p:txBody>
      </p:sp>
      <p:sp>
        <p:nvSpPr>
          <p:cNvPr id="4" name="Slide Number Placeholder 3"/>
          <p:cNvSpPr>
            <a:spLocks noGrp="1"/>
          </p:cNvSpPr>
          <p:nvPr>
            <p:ph type="sldNum" sz="quarter" idx="10"/>
          </p:nvPr>
        </p:nvSpPr>
        <p:spPr/>
        <p:txBody>
          <a:bodyPr/>
          <a:lstStyle/>
          <a:p>
            <a:fld id="{2D5A6FFD-F1E8-0240-A199-1C833D595FC6}" type="slidenum">
              <a:rPr lang="en-US" smtClean="0"/>
              <a:t>2</a:t>
            </a:fld>
            <a:endParaRPr lang="en-US"/>
          </a:p>
        </p:txBody>
      </p:sp>
    </p:spTree>
    <p:extLst>
      <p:ext uri="{BB962C8B-B14F-4D97-AF65-F5344CB8AC3E}">
        <p14:creationId xmlns:p14="http://schemas.microsoft.com/office/powerpoint/2010/main" val="2173744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upon a time, there</a:t>
            </a:r>
            <a:r>
              <a:rPr lang="en-US" baseline="0" dirty="0" smtClean="0"/>
              <a:t> were three people (us) working tirelessly on a product called </a:t>
            </a:r>
            <a:r>
              <a:rPr lang="en-US" baseline="0" dirty="0" err="1" smtClean="0"/>
              <a:t>Gaurilla</a:t>
            </a:r>
            <a:r>
              <a:rPr lang="en-US" baseline="0" dirty="0" smtClean="0"/>
              <a:t> – which claimed to make accounting for startups painless. Last year, we launched and got good feedback and word-of-mouth publicity. Users actually found the product new and awesome. “Shut up and take my money” was the phrase we often heard from our new users. But there was one problem. One little thing.</a:t>
            </a:r>
            <a:endParaRPr lang="en-US" dirty="0"/>
          </a:p>
        </p:txBody>
      </p:sp>
      <p:sp>
        <p:nvSpPr>
          <p:cNvPr id="4" name="Slide Number Placeholder 3"/>
          <p:cNvSpPr>
            <a:spLocks noGrp="1"/>
          </p:cNvSpPr>
          <p:nvPr>
            <p:ph type="sldNum" sz="quarter" idx="10"/>
          </p:nvPr>
        </p:nvSpPr>
        <p:spPr/>
        <p:txBody>
          <a:bodyPr/>
          <a:lstStyle/>
          <a:p>
            <a:fld id="{2D5A6FFD-F1E8-0240-A199-1C833D595FC6}" type="slidenum">
              <a:rPr lang="en-US" smtClean="0"/>
              <a:t>3</a:t>
            </a:fld>
            <a:endParaRPr lang="en-US"/>
          </a:p>
        </p:txBody>
      </p:sp>
    </p:spTree>
    <p:extLst>
      <p:ext uri="{BB962C8B-B14F-4D97-AF65-F5344CB8AC3E}">
        <p14:creationId xmlns:p14="http://schemas.microsoft.com/office/powerpoint/2010/main" val="1321520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2% active users.</a:t>
            </a:r>
          </a:p>
          <a:p>
            <a:endParaRPr lang="en-US" dirty="0" smtClean="0"/>
          </a:p>
          <a:p>
            <a:r>
              <a:rPr lang="en-US" dirty="0" smtClean="0"/>
              <a:t>Instead of having regular sign ups and great</a:t>
            </a:r>
            <a:r>
              <a:rPr lang="en-US" baseline="0" dirty="0" smtClean="0"/>
              <a:t> feedback like that, there was something broken which put our active rate in the LOL category. We did what most of us sitting over here would have done – running some quick experiments.</a:t>
            </a:r>
          </a:p>
          <a:p>
            <a:endParaRPr lang="en-US" baseline="0" dirty="0" smtClean="0"/>
          </a:p>
          <a:p>
            <a:r>
              <a:rPr lang="en-US" baseline="0" dirty="0" smtClean="0"/>
              <a:t>We ran a handful of experiments like Drip campaigns (where every user gets a 7-part email course to have better on-boarding experience), transactional emails (which performed quite good actually), and in-app notifications (which worked best).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D5A6FFD-F1E8-0240-A199-1C833D595FC6}" type="slidenum">
              <a:rPr lang="en-US" smtClean="0"/>
              <a:t>4</a:t>
            </a:fld>
            <a:endParaRPr lang="en-US"/>
          </a:p>
        </p:txBody>
      </p:sp>
    </p:spTree>
    <p:extLst>
      <p:ext uri="{BB962C8B-B14F-4D97-AF65-F5344CB8AC3E}">
        <p14:creationId xmlns:p14="http://schemas.microsoft.com/office/powerpoint/2010/main" val="13215201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experiment went like this.</a:t>
            </a:r>
          </a:p>
          <a:p>
            <a:endParaRPr lang="en-US" baseline="0" dirty="0" smtClean="0"/>
          </a:p>
          <a:p>
            <a:r>
              <a:rPr lang="en-US" baseline="0" dirty="0" smtClean="0"/>
              <a:t>We decided to engage 10 users manually – which meant, we would track and study their behavior after they signed up. And every morning, based on their behavior, we would send them an in-app notification. Plus on every alternate evening, we sent them an email containing their immediate next steps to help them make more out of the </a:t>
            </a:r>
            <a:r>
              <a:rPr lang="en-US" baseline="0" dirty="0" err="1" smtClean="0"/>
              <a:t>Gaurilla</a:t>
            </a:r>
            <a:r>
              <a:rPr lang="en-US" baseline="0" dirty="0" smtClean="0"/>
              <a:t>.</a:t>
            </a:r>
          </a:p>
          <a:p>
            <a:endParaRPr lang="en-US" baseline="0" dirty="0" smtClean="0"/>
          </a:p>
          <a:p>
            <a:r>
              <a:rPr lang="en-US" baseline="0" dirty="0" smtClean="0"/>
              <a:t>Results?</a:t>
            </a:r>
          </a:p>
        </p:txBody>
      </p:sp>
      <p:sp>
        <p:nvSpPr>
          <p:cNvPr id="4" name="Slide Number Placeholder 3"/>
          <p:cNvSpPr>
            <a:spLocks noGrp="1"/>
          </p:cNvSpPr>
          <p:nvPr>
            <p:ph type="sldNum" sz="quarter" idx="10"/>
          </p:nvPr>
        </p:nvSpPr>
        <p:spPr/>
        <p:txBody>
          <a:bodyPr/>
          <a:lstStyle/>
          <a:p>
            <a:fld id="{2D5A6FFD-F1E8-0240-A199-1C833D595FC6}" type="slidenum">
              <a:rPr lang="en-US" smtClean="0"/>
              <a:t>5</a:t>
            </a:fld>
            <a:endParaRPr lang="en-US"/>
          </a:p>
        </p:txBody>
      </p:sp>
    </p:spTree>
    <p:extLst>
      <p:ext uri="{BB962C8B-B14F-4D97-AF65-F5344CB8AC3E}">
        <p14:creationId xmlns:p14="http://schemas.microsoft.com/office/powerpoint/2010/main" val="1321520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were able to convert 9 out of 10 users whom we engaged manually. What more is this..</a:t>
            </a:r>
          </a:p>
          <a:p>
            <a:endParaRPr lang="en-US" baseline="0" dirty="0" smtClean="0"/>
          </a:p>
          <a:p>
            <a:r>
              <a:rPr lang="en-US" baseline="0" dirty="0" smtClean="0"/>
              <a:t>We refined the experiment over a month and automated some parts of it. And voila!</a:t>
            </a:r>
          </a:p>
          <a:p>
            <a:endParaRPr lang="en-US" baseline="0" dirty="0" smtClean="0"/>
          </a:p>
          <a:p>
            <a:pPr marL="228600" indent="-228600">
              <a:buAutoNum type="arabicPeriod"/>
            </a:pPr>
            <a:r>
              <a:rPr lang="en-US" baseline="0" dirty="0" smtClean="0"/>
              <a:t>We saw that about 80% of new users explored every feature of the app.</a:t>
            </a:r>
          </a:p>
          <a:p>
            <a:pPr marL="228600" indent="-228600">
              <a:buAutoNum type="arabicPeriod"/>
            </a:pPr>
            <a:r>
              <a:rPr lang="en-US" baseline="0" dirty="0" smtClean="0"/>
              <a:t>About 76% jump in user activity in the app</a:t>
            </a:r>
          </a:p>
          <a:p>
            <a:pPr marL="228600" indent="-228600">
              <a:buAutoNum type="arabicPeriod"/>
            </a:pPr>
            <a:r>
              <a:rPr lang="en-US" baseline="0" dirty="0" smtClean="0"/>
              <a:t>53% jump in monthly revenue</a:t>
            </a:r>
          </a:p>
        </p:txBody>
      </p:sp>
      <p:sp>
        <p:nvSpPr>
          <p:cNvPr id="4" name="Slide Number Placeholder 3"/>
          <p:cNvSpPr>
            <a:spLocks noGrp="1"/>
          </p:cNvSpPr>
          <p:nvPr>
            <p:ph type="sldNum" sz="quarter" idx="10"/>
          </p:nvPr>
        </p:nvSpPr>
        <p:spPr/>
        <p:txBody>
          <a:bodyPr/>
          <a:lstStyle/>
          <a:p>
            <a:fld id="{2D5A6FFD-F1E8-0240-A199-1C833D595FC6}" type="slidenum">
              <a:rPr lang="en-US" smtClean="0"/>
              <a:t>6</a:t>
            </a:fld>
            <a:endParaRPr lang="en-US"/>
          </a:p>
        </p:txBody>
      </p:sp>
    </p:spTree>
    <p:extLst>
      <p:ext uri="{BB962C8B-B14F-4D97-AF65-F5344CB8AC3E}">
        <p14:creationId xmlns:p14="http://schemas.microsoft.com/office/powerpoint/2010/main" val="1321520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smtClean="0"/>
              <a:t>What did we do then? We wrapped the whole thing into its separate project and started growing it as a side-project.</a:t>
            </a:r>
          </a:p>
          <a:p>
            <a:pPr marL="0" indent="0">
              <a:buNone/>
            </a:pPr>
            <a:endParaRPr lang="en-US" baseline="0" dirty="0" smtClean="0"/>
          </a:p>
          <a:p>
            <a:pPr marL="0" indent="0">
              <a:buNone/>
            </a:pPr>
            <a:r>
              <a:rPr lang="en-US" baseline="0" dirty="0" smtClean="0"/>
              <a:t>We decided to work on it for just once a week as a side-project. And then we started talking to people about it. They went nuts about it. Nuts. Real nuts. You could eat them.</a:t>
            </a:r>
          </a:p>
          <a:p>
            <a:pPr marL="0" indent="0">
              <a:buNone/>
            </a:pPr>
            <a:endParaRPr lang="en-US" baseline="0" dirty="0" smtClean="0"/>
          </a:p>
          <a:p>
            <a:r>
              <a:rPr lang="en-US" baseline="0" dirty="0" smtClean="0"/>
              <a:t>We handed Horntell over to a couple of people and they saw similar growth in numbers. And then we started getting feedback and requirements (air-quotes). We started giving some more time to Horntell and after 6 months, we found ourselves working on Horntell for full time. That’s when we decided to launch it on a bigger scale, which we are doing today.</a:t>
            </a:r>
          </a:p>
          <a:p>
            <a:endParaRPr lang="en-US" baseline="0" dirty="0" smtClean="0"/>
          </a:p>
          <a:p>
            <a:r>
              <a:rPr lang="en-US" baseline="0" dirty="0" smtClean="0"/>
              <a:t>We want to open up Horntell to a bigger audience now and grow it with full throttle.</a:t>
            </a:r>
          </a:p>
        </p:txBody>
      </p:sp>
      <p:sp>
        <p:nvSpPr>
          <p:cNvPr id="4" name="Slide Number Placeholder 3"/>
          <p:cNvSpPr>
            <a:spLocks noGrp="1"/>
          </p:cNvSpPr>
          <p:nvPr>
            <p:ph type="sldNum" sz="quarter" idx="10"/>
          </p:nvPr>
        </p:nvSpPr>
        <p:spPr/>
        <p:txBody>
          <a:bodyPr/>
          <a:lstStyle/>
          <a:p>
            <a:fld id="{2D5A6FFD-F1E8-0240-A199-1C833D595FC6}" type="slidenum">
              <a:rPr lang="en-US" smtClean="0"/>
              <a:t>7</a:t>
            </a:fld>
            <a:endParaRPr lang="en-US"/>
          </a:p>
        </p:txBody>
      </p:sp>
    </p:spTree>
    <p:extLst>
      <p:ext uri="{BB962C8B-B14F-4D97-AF65-F5344CB8AC3E}">
        <p14:creationId xmlns:p14="http://schemas.microsoft.com/office/powerpoint/2010/main" val="13215201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smtClean="0"/>
              <a:t>About how horntell works.</a:t>
            </a:r>
          </a:p>
          <a:p>
            <a:pPr marL="0" indent="0">
              <a:buNone/>
            </a:pPr>
            <a:endParaRPr lang="en-US" baseline="0" dirty="0" smtClean="0"/>
          </a:p>
          <a:p>
            <a:pPr marL="0" indent="0">
              <a:buNone/>
            </a:pPr>
            <a:r>
              <a:rPr lang="en-US" baseline="0" dirty="0" smtClean="0"/>
              <a:t>1. Put a small code in your website, which will render the notification-widget and also start tracking the logged in user.</a:t>
            </a:r>
          </a:p>
          <a:p>
            <a:pPr marL="0" indent="0">
              <a:buNone/>
            </a:pPr>
            <a:r>
              <a:rPr lang="en-US" baseline="0" dirty="0" smtClean="0"/>
              <a:t>2. Alternatively, track users and their activity through the API.</a:t>
            </a:r>
          </a:p>
          <a:p>
            <a:pPr marL="0" indent="0">
              <a:buNone/>
            </a:pPr>
            <a:endParaRPr lang="en-US" baseline="0" dirty="0" smtClean="0"/>
          </a:p>
          <a:p>
            <a:pPr marL="0" indent="0">
              <a:buNone/>
            </a:pPr>
            <a:r>
              <a:rPr lang="en-US" baseline="0" dirty="0" smtClean="0"/>
              <a:t>Once tracked, you can log into your account to slice and dice the users based on different conditions and engage them in a unique way.</a:t>
            </a:r>
          </a:p>
          <a:p>
            <a:pPr marL="0" indent="0">
              <a:buNone/>
            </a:pPr>
            <a:endParaRPr lang="en-US" baseline="0" dirty="0" smtClean="0"/>
          </a:p>
          <a:p>
            <a:pPr marL="0" indent="0">
              <a:buNone/>
            </a:pPr>
            <a:r>
              <a:rPr lang="en-US" baseline="0" dirty="0" smtClean="0"/>
              <a:t>If you want to automate the engagement, set up campaigns and just forget about it. Just focus on watching your numbers grow. These campaigns will be triggered whenever they match some user.</a:t>
            </a:r>
          </a:p>
          <a:p>
            <a:pPr marL="0" indent="0">
              <a:buNone/>
            </a:pPr>
            <a:endParaRPr lang="en-US" baseline="0" dirty="0" smtClean="0"/>
          </a:p>
          <a:p>
            <a:pPr marL="0" indent="0">
              <a:buNone/>
            </a:pPr>
            <a:r>
              <a:rPr lang="en-US" baseline="0" dirty="0" smtClean="0"/>
              <a:t>What’s more? Targeting and Triggering happens in real-time. In less than 2 seconds, I mean.</a:t>
            </a:r>
          </a:p>
        </p:txBody>
      </p:sp>
      <p:sp>
        <p:nvSpPr>
          <p:cNvPr id="4" name="Slide Number Placeholder 3"/>
          <p:cNvSpPr>
            <a:spLocks noGrp="1"/>
          </p:cNvSpPr>
          <p:nvPr>
            <p:ph type="sldNum" sz="quarter" idx="10"/>
          </p:nvPr>
        </p:nvSpPr>
        <p:spPr/>
        <p:txBody>
          <a:bodyPr/>
          <a:lstStyle/>
          <a:p>
            <a:fld id="{2D5A6FFD-F1E8-0240-A199-1C833D595FC6}" type="slidenum">
              <a:rPr lang="en-US" smtClean="0"/>
              <a:t>8</a:t>
            </a:fld>
            <a:endParaRPr lang="en-US"/>
          </a:p>
        </p:txBody>
      </p:sp>
    </p:spTree>
    <p:extLst>
      <p:ext uri="{BB962C8B-B14F-4D97-AF65-F5344CB8AC3E}">
        <p14:creationId xmlns:p14="http://schemas.microsoft.com/office/powerpoint/2010/main" val="13215201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smtClean="0"/>
              <a:t>About how horntell works.</a:t>
            </a:r>
          </a:p>
          <a:p>
            <a:pPr marL="0" indent="0">
              <a:buNone/>
            </a:pPr>
            <a:endParaRPr lang="en-US" baseline="0" dirty="0" smtClean="0"/>
          </a:p>
          <a:p>
            <a:pPr marL="0" indent="0">
              <a:buNone/>
            </a:pPr>
            <a:r>
              <a:rPr lang="en-US" baseline="0" dirty="0" smtClean="0"/>
              <a:t>1. Put a small code in your website, which will render the notification-widget and also start tracking the logged in user.</a:t>
            </a:r>
          </a:p>
          <a:p>
            <a:pPr marL="0" indent="0">
              <a:buNone/>
            </a:pPr>
            <a:r>
              <a:rPr lang="en-US" baseline="0" dirty="0" smtClean="0"/>
              <a:t>2. Alternatively, track users and their activity through the API.</a:t>
            </a:r>
          </a:p>
          <a:p>
            <a:pPr marL="0" indent="0">
              <a:buNone/>
            </a:pPr>
            <a:endParaRPr lang="en-US" baseline="0" dirty="0" smtClean="0"/>
          </a:p>
          <a:p>
            <a:pPr marL="0" indent="0">
              <a:buNone/>
            </a:pPr>
            <a:r>
              <a:rPr lang="en-US" baseline="0" dirty="0" smtClean="0"/>
              <a:t>Once tracked, you can log into your account to slice and dice the users based on different conditions and engage them in a unique way.</a:t>
            </a:r>
          </a:p>
          <a:p>
            <a:pPr marL="0" indent="0">
              <a:buNone/>
            </a:pPr>
            <a:endParaRPr lang="en-US" baseline="0" dirty="0" smtClean="0"/>
          </a:p>
          <a:p>
            <a:pPr marL="0" indent="0">
              <a:buNone/>
            </a:pPr>
            <a:r>
              <a:rPr lang="en-US" baseline="0" dirty="0" smtClean="0"/>
              <a:t>If you want to automate the engagement, set up campaigns and just forget about it. Just focus on watching your numbers grow. These campaigns will be triggered whenever they match some user.</a:t>
            </a:r>
          </a:p>
          <a:p>
            <a:pPr marL="0" indent="0">
              <a:buNone/>
            </a:pPr>
            <a:endParaRPr lang="en-US" baseline="0" dirty="0" smtClean="0"/>
          </a:p>
          <a:p>
            <a:pPr marL="0" indent="0">
              <a:buNone/>
            </a:pPr>
            <a:r>
              <a:rPr lang="en-US" baseline="0" dirty="0" smtClean="0"/>
              <a:t>What’s more? Targeting and Triggering happens in real-time. In less than 2 seconds, I mean.</a:t>
            </a:r>
          </a:p>
        </p:txBody>
      </p:sp>
      <p:sp>
        <p:nvSpPr>
          <p:cNvPr id="4" name="Slide Number Placeholder 3"/>
          <p:cNvSpPr>
            <a:spLocks noGrp="1"/>
          </p:cNvSpPr>
          <p:nvPr>
            <p:ph type="sldNum" sz="quarter" idx="10"/>
          </p:nvPr>
        </p:nvSpPr>
        <p:spPr/>
        <p:txBody>
          <a:bodyPr/>
          <a:lstStyle/>
          <a:p>
            <a:fld id="{2D5A6FFD-F1E8-0240-A199-1C833D595FC6}" type="slidenum">
              <a:rPr lang="en-US" smtClean="0"/>
              <a:t>9</a:t>
            </a:fld>
            <a:endParaRPr lang="en-US"/>
          </a:p>
        </p:txBody>
      </p:sp>
    </p:spTree>
    <p:extLst>
      <p:ext uri="{BB962C8B-B14F-4D97-AF65-F5344CB8AC3E}">
        <p14:creationId xmlns:p14="http://schemas.microsoft.com/office/powerpoint/2010/main" val="1321520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3124200"/>
            <a:ext cx="6477000" cy="1914144"/>
          </a:xfrm>
        </p:spPr>
        <p:txBody>
          <a:bodyPr vert="horz" lIns="45720" tIns="0" rIns="45720" bIns="0" rtlCol="0" anchor="b" anchorCtr="0">
            <a:noAutofit/>
          </a:bodyPr>
          <a:lstStyle>
            <a:lvl1pPr algn="l" defTabSz="914400" rtl="0" eaLnBrk="1" latinLnBrk="0" hangingPunct="1">
              <a:lnSpc>
                <a:spcPts val="5000"/>
              </a:lnSpc>
              <a:spcBef>
                <a:spcPct val="0"/>
              </a:spcBef>
              <a:buNone/>
              <a:defRPr sz="4600" kern="1200">
                <a:solidFill>
                  <a:schemeClr val="tx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2209800" y="5056632"/>
            <a:ext cx="6477000" cy="1174088"/>
          </a:xfrm>
        </p:spPr>
        <p:txBody>
          <a:bodyPr vert="horz" lIns="91440" tIns="0" rIns="45720" bIns="0" rtlCol="0">
            <a:normAutofit/>
          </a:bodyPr>
          <a:lstStyle>
            <a:lvl1pPr marL="0" indent="0" algn="l" defTabSz="914400" rtl="0" eaLnBrk="1" latinLnBrk="0" hangingPunct="1">
              <a:lnSpc>
                <a:spcPts val="2600"/>
              </a:lnSpc>
              <a:spcBef>
                <a:spcPts val="0"/>
              </a:spcBef>
              <a:buSzPct val="90000"/>
              <a:buFontTx/>
              <a:buNone/>
              <a:defRPr sz="2200" kern="1200">
                <a:solidFill>
                  <a:schemeClr val="tx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57200" y="6300216"/>
            <a:ext cx="1984248" cy="274320"/>
          </a:xfrm>
        </p:spPr>
        <p:txBody>
          <a:bodyPr vert="horz" lIns="91440" tIns="45720" rIns="91440" bIns="45720" rtlCol="0" anchor="ctr"/>
          <a:lstStyle>
            <a:lvl1pPr marL="0" algn="l" defTabSz="914400" rtl="0" eaLnBrk="1" latinLnBrk="0" hangingPunct="1">
              <a:defRPr sz="1100" kern="1200">
                <a:solidFill>
                  <a:schemeClr val="tx1"/>
                </a:solidFill>
                <a:latin typeface="Rockwell" pitchFamily="18" charset="0"/>
                <a:ea typeface="+mn-ea"/>
                <a:cs typeface="+mn-cs"/>
              </a:defRPr>
            </a:lvl1pPr>
          </a:lstStyle>
          <a:p>
            <a:fld id="{BD6821AA-FA65-784E-8CF2-1EE6E9B3B5AA}" type="datetimeFigureOut">
              <a:rPr lang="en-US" smtClean="0"/>
              <a:t>01/12/14</a:t>
            </a:fld>
            <a:endParaRPr lang="en-US"/>
          </a:p>
        </p:txBody>
      </p:sp>
      <p:sp>
        <p:nvSpPr>
          <p:cNvPr id="5" name="Footer Placeholder 4"/>
          <p:cNvSpPr>
            <a:spLocks noGrp="1"/>
          </p:cNvSpPr>
          <p:nvPr>
            <p:ph type="ftr" sz="quarter" idx="11"/>
          </p:nvPr>
        </p:nvSpPr>
        <p:spPr>
          <a:xfrm>
            <a:off x="3959352" y="6300216"/>
            <a:ext cx="3813048" cy="274320"/>
          </a:xfrm>
        </p:spPr>
        <p:txBody>
          <a:bodyPr vert="horz" lIns="91440" tIns="45720" rIns="91440" bIns="45720" rtlCol="0" anchor="ctr"/>
          <a:lstStyle>
            <a:lvl1pPr marL="0" algn="l" defTabSz="914400" rtl="0" eaLnBrk="1" latinLnBrk="0" hangingPunct="1">
              <a:defRPr sz="1100" kern="1200">
                <a:solidFill>
                  <a:schemeClr val="tx1"/>
                </a:solidFill>
                <a:latin typeface="Rockwell" pitchFamily="18" charset="0"/>
                <a:ea typeface="+mn-ea"/>
                <a:cs typeface="+mn-cs"/>
              </a:defRPr>
            </a:lvl1pPr>
          </a:lstStyle>
          <a:p>
            <a:endParaRPr lang="en-US"/>
          </a:p>
        </p:txBody>
      </p:sp>
      <p:sp>
        <p:nvSpPr>
          <p:cNvPr id="6" name="Slide Number Placeholder 5"/>
          <p:cNvSpPr>
            <a:spLocks noGrp="1"/>
          </p:cNvSpPr>
          <p:nvPr>
            <p:ph type="sldNum" sz="quarter" idx="12"/>
          </p:nvPr>
        </p:nvSpPr>
        <p:spPr>
          <a:xfrm>
            <a:off x="8275320" y="6300216"/>
            <a:ext cx="685800" cy="274320"/>
          </a:xfrm>
        </p:spPr>
        <p:txBody>
          <a:bodyPr vert="horz" lIns="91440" tIns="45720" rIns="91440" bIns="45720" rtlCol="0" anchor="ctr"/>
          <a:lstStyle>
            <a:lvl1pPr marL="0" algn="r" defTabSz="914400" rtl="0" eaLnBrk="1" latinLnBrk="0" hangingPunct="1">
              <a:defRPr sz="1100" kern="1200">
                <a:solidFill>
                  <a:schemeClr val="tx1"/>
                </a:solidFill>
                <a:latin typeface="Rockwell" pitchFamily="18" charset="0"/>
                <a:ea typeface="+mn-ea"/>
                <a:cs typeface="+mn-cs"/>
              </a:defRPr>
            </a:lvl1pPr>
          </a:lstStyle>
          <a:p>
            <a:fld id="{19699F20-C4C3-1C47-A49E-05F349A9BF2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BD6821AA-FA65-784E-8CF2-1EE6E9B3B5AA}" type="datetimeFigureOut">
              <a:rPr lang="en-US" smtClean="0"/>
              <a:t>01/12/14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699F20-C4C3-1C47-A49E-05F349A9BF24}" type="slidenum">
              <a:rPr lang="en-US" smtClean="0"/>
              <a:t>‹#›</a:t>
            </a:fld>
            <a:endParaRPr lang="en-US"/>
          </a:p>
        </p:txBody>
      </p:sp>
      <p:sp>
        <p:nvSpPr>
          <p:cNvPr id="11" name="Content Placeholder 2"/>
          <p:cNvSpPr>
            <a:spLocks noGrp="1"/>
          </p:cNvSpPr>
          <p:nvPr>
            <p:ph sz="half" idx="14"/>
          </p:nvPr>
        </p:nvSpPr>
        <p:spPr>
          <a:xfrm>
            <a:off x="4645152" y="1735138"/>
            <a:ext cx="3566160" cy="1920240"/>
          </a:xfrm>
        </p:spPr>
        <p:txBody>
          <a:bodyPr/>
          <a:lstStyle>
            <a:lvl1pPr>
              <a:defRPr sz="2200"/>
            </a:lvl1pPr>
            <a:lvl2pPr>
              <a:defRPr sz="2000"/>
            </a:lvl2pPr>
            <a:lvl3pPr>
              <a:defRPr sz="1800"/>
            </a:lvl3pPr>
            <a:lvl4pPr>
              <a:defRPr sz="1800"/>
            </a:lvl4pPr>
            <a:lvl5pPr>
              <a:defRPr sz="1800"/>
            </a:lvl5pPr>
            <a:lvl6pPr marL="2290763" indent="-344488">
              <a:tabLst/>
              <a:defRPr sz="1800"/>
            </a:lvl6pPr>
            <a:lvl7pPr marL="2290763" indent="-344488">
              <a:tabLst/>
              <a:defRPr sz="1800"/>
            </a:lvl7pPr>
            <a:lvl8pPr marL="2290763" indent="-344488">
              <a:tabLst/>
              <a:defRPr sz="1800"/>
            </a:lvl8pPr>
            <a:lvl9pPr marL="2290763" indent="-344488">
              <a:tabLst/>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2" name="Content Placeholder 2"/>
          <p:cNvSpPr>
            <a:spLocks noGrp="1"/>
          </p:cNvSpPr>
          <p:nvPr>
            <p:ph sz="half" idx="15"/>
          </p:nvPr>
        </p:nvSpPr>
        <p:spPr>
          <a:xfrm>
            <a:off x="4645152"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0" name="Content Placeholder 2"/>
          <p:cNvSpPr>
            <a:spLocks noGrp="1"/>
          </p:cNvSpPr>
          <p:nvPr>
            <p:ph sz="half" idx="1"/>
          </p:nvPr>
        </p:nvSpPr>
        <p:spPr>
          <a:xfrm>
            <a:off x="9144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8"/>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BD6821AA-FA65-784E-8CF2-1EE6E9B3B5AA}" type="datetimeFigureOut">
              <a:rPr lang="en-US" smtClean="0"/>
              <a:t>01/12/14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699F20-C4C3-1C47-A49E-05F349A9BF24}" type="slidenum">
              <a:rPr lang="en-US" smtClean="0"/>
              <a:t>‹#›</a:t>
            </a:fld>
            <a:endParaRPr lang="en-US"/>
          </a:p>
        </p:txBody>
      </p:sp>
      <p:sp>
        <p:nvSpPr>
          <p:cNvPr id="8" name="Content Placeholder 2"/>
          <p:cNvSpPr>
            <a:spLocks noGrp="1"/>
          </p:cNvSpPr>
          <p:nvPr>
            <p:ph sz="half" idx="13"/>
          </p:nvPr>
        </p:nvSpPr>
        <p:spPr>
          <a:xfrm>
            <a:off x="914400"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Content Placeholder 2"/>
          <p:cNvSpPr>
            <a:spLocks noGrp="1"/>
          </p:cNvSpPr>
          <p:nvPr>
            <p:ph sz="half" idx="14"/>
          </p:nvPr>
        </p:nvSpPr>
        <p:spPr>
          <a:xfrm>
            <a:off x="4645152" y="1735138"/>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2" name="Content Placeholder 2"/>
          <p:cNvSpPr>
            <a:spLocks noGrp="1"/>
          </p:cNvSpPr>
          <p:nvPr>
            <p:ph sz="half" idx="15"/>
          </p:nvPr>
        </p:nvSpPr>
        <p:spPr>
          <a:xfrm>
            <a:off x="4645152"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BD6821AA-FA65-784E-8CF2-1EE6E9B3B5AA}" type="datetimeFigureOut">
              <a:rPr lang="en-US" smtClean="0"/>
              <a:t>01/12/14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699F20-C4C3-1C47-A49E-05F349A9BF24}"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6821AA-FA65-784E-8CF2-1EE6E9B3B5AA}" type="datetimeFigureOut">
              <a:rPr lang="en-US" smtClean="0"/>
              <a:t>01/12/14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699F20-C4C3-1C47-A49E-05F349A9BF24}"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690048"/>
            <a:ext cx="3563938" cy="1162050"/>
          </a:xfrm>
        </p:spPr>
        <p:txBody>
          <a:bodyPr tIns="0" bIns="0" anchor="b"/>
          <a:lstStyle>
            <a:lvl1pPr algn="l">
              <a:lnSpc>
                <a:spcPts val="4600"/>
              </a:lnSpc>
              <a:defRPr sz="4200" b="1"/>
            </a:lvl1pPr>
          </a:lstStyle>
          <a:p>
            <a:r>
              <a:rPr lang="en-US" smtClean="0"/>
              <a:t>Click to edit Master title style</a:t>
            </a:r>
            <a:endParaRPr/>
          </a:p>
        </p:txBody>
      </p:sp>
      <p:sp>
        <p:nvSpPr>
          <p:cNvPr id="3" name="Content Placeholder 2"/>
          <p:cNvSpPr>
            <a:spLocks noGrp="1"/>
          </p:cNvSpPr>
          <p:nvPr>
            <p:ph idx="1"/>
          </p:nvPr>
        </p:nvSpPr>
        <p:spPr>
          <a:xfrm>
            <a:off x="4667250" y="368490"/>
            <a:ext cx="3566160" cy="5627498"/>
          </a:xfrm>
        </p:spPr>
        <p:txBody>
          <a:bodyPr/>
          <a:lstStyle>
            <a:lvl1pPr>
              <a:defRPr sz="2200"/>
            </a:lvl1pPr>
            <a:lvl2pPr>
              <a:defRPr sz="2000"/>
            </a:lvl2pPr>
            <a:lvl3pPr>
              <a:defRPr sz="1800"/>
            </a:lvl3pPr>
            <a:lvl4pPr>
              <a:defRPr sz="1800"/>
            </a:lvl4pPr>
            <a:lvl5pPr>
              <a:defRPr sz="1800"/>
            </a:lvl5pPr>
            <a:lvl6pPr>
              <a:defRPr sz="2000"/>
            </a:lvl6pPr>
            <a:lvl7pPr marL="2290763" indent="-344488">
              <a:defRPr sz="2000"/>
            </a:lvl7pPr>
            <a:lvl8pPr marL="2290763" indent="-344488">
              <a:defRPr sz="2000"/>
            </a:lvl8pPr>
            <a:lvl9pPr marL="2290763" indent="-344488">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914398" y="2866030"/>
            <a:ext cx="3563938"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6821AA-FA65-784E-8CF2-1EE6E9B3B5AA}" type="datetimeFigureOut">
              <a:rPr lang="en-US" smtClean="0"/>
              <a:t>01/12/14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699F20-C4C3-1C47-A49E-05F349A9BF24}"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17546" y="1524000"/>
            <a:ext cx="3566160" cy="1162050"/>
          </a:xfrm>
        </p:spPr>
        <p:txBody>
          <a:bodyPr tIns="0" bIns="0" anchor="b"/>
          <a:lstStyle>
            <a:lvl1pPr algn="l">
              <a:lnSpc>
                <a:spcPts val="4600"/>
              </a:lnSpc>
              <a:defRPr sz="4200" b="1"/>
            </a:lvl1pPr>
          </a:lstStyle>
          <a:p>
            <a:r>
              <a:rPr lang="en-US" smtClean="0"/>
              <a:t>Click to edit Master title style</a:t>
            </a:r>
            <a:endParaRPr/>
          </a:p>
        </p:txBody>
      </p:sp>
      <p:sp>
        <p:nvSpPr>
          <p:cNvPr id="4" name="Text Placeholder 3"/>
          <p:cNvSpPr>
            <a:spLocks noGrp="1"/>
          </p:cNvSpPr>
          <p:nvPr>
            <p:ph type="body" sz="half" idx="2"/>
          </p:nvPr>
        </p:nvSpPr>
        <p:spPr>
          <a:xfrm>
            <a:off x="5017544" y="2699982"/>
            <a:ext cx="3566160"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6821AA-FA65-784E-8CF2-1EE6E9B3B5AA}" type="datetimeFigureOut">
              <a:rPr lang="en-US" smtClean="0"/>
              <a:t>01/12/14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699F20-C4C3-1C47-A49E-05F349A9BF24}" type="slidenum">
              <a:rPr lang="en-US" smtClean="0"/>
              <a:t>‹#›</a:t>
            </a:fld>
            <a:endParaRPr lang="en-US"/>
          </a:p>
        </p:txBody>
      </p:sp>
      <p:grpSp>
        <p:nvGrpSpPr>
          <p:cNvPr id="3" name="Group 7"/>
          <p:cNvGrpSpPr/>
          <p:nvPr/>
        </p:nvGrpSpPr>
        <p:grpSpPr>
          <a:xfrm rot="21421631">
            <a:off x="629028" y="505650"/>
            <a:ext cx="3850925" cy="5516274"/>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Picture Placeholder 9"/>
          <p:cNvSpPr>
            <a:spLocks noGrp="1"/>
          </p:cNvSpPr>
          <p:nvPr>
            <p:ph type="pic" sz="quarter" idx="14"/>
          </p:nvPr>
        </p:nvSpPr>
        <p:spPr>
          <a:xfrm rot="21421631">
            <a:off x="808793" y="667560"/>
            <a:ext cx="3468664" cy="5124723"/>
          </a:xfrm>
          <a:solidFill>
            <a:schemeClr val="bg1">
              <a:lumMod val="85000"/>
            </a:schemeClr>
          </a:solidFill>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grpSp>
        <p:nvGrpSpPr>
          <p:cNvPr id="3" name="Group 13"/>
          <p:cNvGrpSpPr/>
          <p:nvPr/>
        </p:nvGrpSpPr>
        <p:grpSpPr>
          <a:xfrm rot="21214351">
            <a:off x="313409" y="3520798"/>
            <a:ext cx="4088024" cy="3026020"/>
            <a:chOff x="1524000" y="381000"/>
            <a:chExt cx="3657600" cy="4737978"/>
          </a:xfrm>
        </p:grpSpPr>
        <p:sp>
          <p:nvSpPr>
            <p:cNvPr id="15" name="Rectangle 14"/>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7" name="Picture Placeholder 9"/>
          <p:cNvSpPr>
            <a:spLocks noGrp="1"/>
          </p:cNvSpPr>
          <p:nvPr>
            <p:ph type="pic" sz="quarter" idx="16"/>
          </p:nvPr>
        </p:nvSpPr>
        <p:spPr>
          <a:xfrm rot="21214351">
            <a:off x="491057" y="3682579"/>
            <a:ext cx="3704109" cy="2697083"/>
          </a:xfrm>
          <a:solidFill>
            <a:schemeClr val="bg1">
              <a:lumMod val="85000"/>
            </a:schemeClr>
          </a:solidFill>
        </p:spPr>
        <p:txBody>
          <a:bodyPr/>
          <a:lstStyle>
            <a:lvl1pPr>
              <a:buNone/>
              <a:defRPr/>
            </a:lvl1pPr>
          </a:lstStyle>
          <a:p>
            <a:r>
              <a:rPr lang="en-US" smtClean="0"/>
              <a:t>Drag picture to placeholder or click icon to add</a:t>
            </a:r>
            <a:endParaRPr/>
          </a:p>
        </p:txBody>
      </p:sp>
      <p:grpSp>
        <p:nvGrpSpPr>
          <p:cNvPr id="8" name="Group 9"/>
          <p:cNvGrpSpPr/>
          <p:nvPr/>
        </p:nvGrpSpPr>
        <p:grpSpPr>
          <a:xfrm rot="232774">
            <a:off x="169481" y="241256"/>
            <a:ext cx="4088024" cy="3026020"/>
            <a:chOff x="1524000" y="381000"/>
            <a:chExt cx="3657600" cy="4737978"/>
          </a:xfrm>
        </p:grpSpPr>
        <p:sp>
          <p:nvSpPr>
            <p:cNvPr id="11" name="Rectangle 10"/>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Picture Placeholder 9"/>
          <p:cNvSpPr>
            <a:spLocks noGrp="1"/>
          </p:cNvSpPr>
          <p:nvPr>
            <p:ph type="pic" sz="quarter" idx="15"/>
          </p:nvPr>
        </p:nvSpPr>
        <p:spPr>
          <a:xfrm rot="232774">
            <a:off x="347129" y="403037"/>
            <a:ext cx="3704109" cy="2697083"/>
          </a:xfrm>
          <a:solidFill>
            <a:schemeClr val="bg1">
              <a:lumMod val="85000"/>
            </a:schemeClr>
          </a:solidFill>
        </p:spPr>
        <p:txBody>
          <a:bodyPr/>
          <a:lstStyle>
            <a:lvl1pPr>
              <a:buNone/>
              <a:defRPr/>
            </a:lvl1pPr>
          </a:lstStyle>
          <a:p>
            <a:r>
              <a:rPr lang="en-US" smtClean="0"/>
              <a:t>Drag picture to placeholder or click icon to add</a:t>
            </a:r>
            <a:endParaRPr/>
          </a:p>
        </p:txBody>
      </p:sp>
      <p:sp>
        <p:nvSpPr>
          <p:cNvPr id="2" name="Title 1"/>
          <p:cNvSpPr>
            <a:spLocks noGrp="1"/>
          </p:cNvSpPr>
          <p:nvPr>
            <p:ph type="title"/>
          </p:nvPr>
        </p:nvSpPr>
        <p:spPr>
          <a:xfrm>
            <a:off x="5013434" y="1524000"/>
            <a:ext cx="3566160" cy="1162050"/>
          </a:xfrm>
        </p:spPr>
        <p:txBody>
          <a:bodyPr tIns="0" bIns="0" anchor="b"/>
          <a:lstStyle>
            <a:lvl1pPr algn="l">
              <a:lnSpc>
                <a:spcPts val="4600"/>
              </a:lnSpc>
              <a:defRPr sz="4200" b="1"/>
            </a:lvl1pPr>
          </a:lstStyle>
          <a:p>
            <a:r>
              <a:rPr lang="en-US" smtClean="0"/>
              <a:t>Click to edit Master title style</a:t>
            </a:r>
            <a:endParaRPr/>
          </a:p>
        </p:txBody>
      </p:sp>
      <p:sp>
        <p:nvSpPr>
          <p:cNvPr id="4" name="Text Placeholder 3"/>
          <p:cNvSpPr>
            <a:spLocks noGrp="1"/>
          </p:cNvSpPr>
          <p:nvPr>
            <p:ph type="body" sz="half" idx="2"/>
          </p:nvPr>
        </p:nvSpPr>
        <p:spPr>
          <a:xfrm>
            <a:off x="5013432" y="2699982"/>
            <a:ext cx="3566160"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6821AA-FA65-784E-8CF2-1EE6E9B3B5AA}" type="datetimeFigureOut">
              <a:rPr lang="en-US" smtClean="0"/>
              <a:t>01/12/14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699F20-C4C3-1C47-A49E-05F349A9BF24}"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762374"/>
            <a:ext cx="7315200" cy="1162050"/>
          </a:xfrm>
        </p:spPr>
        <p:txBody>
          <a:bodyPr tIns="0" bIns="0" anchor="b"/>
          <a:lstStyle>
            <a:lvl1pPr algn="l">
              <a:lnSpc>
                <a:spcPts val="4600"/>
              </a:lnSpc>
              <a:defRPr sz="3600" b="1"/>
            </a:lvl1pPr>
          </a:lstStyle>
          <a:p>
            <a:r>
              <a:rPr lang="en-US" smtClean="0"/>
              <a:t>Click to edit Master title style</a:t>
            </a:r>
            <a:endParaRPr/>
          </a:p>
        </p:txBody>
      </p:sp>
      <p:grpSp>
        <p:nvGrpSpPr>
          <p:cNvPr id="3" name="Group 8"/>
          <p:cNvGrpSpPr/>
          <p:nvPr/>
        </p:nvGrpSpPr>
        <p:grpSpPr>
          <a:xfrm rot="232774">
            <a:off x="2059282" y="379100"/>
            <a:ext cx="5031327" cy="3443312"/>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4" name="Text Placeholder 3"/>
          <p:cNvSpPr>
            <a:spLocks noGrp="1"/>
          </p:cNvSpPr>
          <p:nvPr>
            <p:ph type="body" sz="half" idx="2"/>
          </p:nvPr>
        </p:nvSpPr>
        <p:spPr>
          <a:xfrm>
            <a:off x="914400" y="4928736"/>
            <a:ext cx="7315200" cy="987970"/>
          </a:xfrm>
        </p:spPr>
        <p:txBody>
          <a:bodyPr/>
          <a:lstStyle>
            <a:lvl1pPr marL="0" indent="0">
              <a:spcBef>
                <a:spcPct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6821AA-FA65-784E-8CF2-1EE6E9B3B5AA}" type="datetimeFigureOut">
              <a:rPr lang="en-US" smtClean="0"/>
              <a:t>01/12/14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699F20-C4C3-1C47-A49E-05F349A9BF24}" type="slidenum">
              <a:rPr lang="en-US" smtClean="0"/>
              <a:t>‹#›</a:t>
            </a:fld>
            <a:endParaRPr lang="en-US"/>
          </a:p>
        </p:txBody>
      </p:sp>
      <p:sp>
        <p:nvSpPr>
          <p:cNvPr id="12" name="Picture Placeholder 9"/>
          <p:cNvSpPr>
            <a:spLocks noGrp="1"/>
          </p:cNvSpPr>
          <p:nvPr>
            <p:ph type="pic" sz="quarter" idx="15"/>
          </p:nvPr>
        </p:nvSpPr>
        <p:spPr>
          <a:xfrm rot="232774">
            <a:off x="2248157" y="564564"/>
            <a:ext cx="4653577" cy="3072384"/>
          </a:xfrm>
          <a:solidFill>
            <a:schemeClr val="bg1">
              <a:lumMod val="85000"/>
            </a:schemeClr>
          </a:solidFill>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 Pictures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762374"/>
            <a:ext cx="7315200" cy="1162050"/>
          </a:xfrm>
        </p:spPr>
        <p:txBody>
          <a:bodyPr tIns="0" bIns="0" anchor="b"/>
          <a:lstStyle>
            <a:lvl1pPr algn="l">
              <a:lnSpc>
                <a:spcPts val="4600"/>
              </a:lnSpc>
              <a:defRPr sz="3600" b="1"/>
            </a:lvl1pPr>
          </a:lstStyle>
          <a:p>
            <a:r>
              <a:rPr lang="en-US" smtClean="0"/>
              <a:t>Click to edit Master title style</a:t>
            </a:r>
            <a:endParaRPr/>
          </a:p>
        </p:txBody>
      </p:sp>
      <p:grpSp>
        <p:nvGrpSpPr>
          <p:cNvPr id="3" name="Group 13"/>
          <p:cNvGrpSpPr/>
          <p:nvPr/>
        </p:nvGrpSpPr>
        <p:grpSpPr>
          <a:xfrm rot="21420000">
            <a:off x="113687" y="116368"/>
            <a:ext cx="3969060" cy="3705360"/>
            <a:chOff x="1524000" y="381000"/>
            <a:chExt cx="3657600" cy="4737978"/>
          </a:xfrm>
        </p:grpSpPr>
        <p:sp>
          <p:nvSpPr>
            <p:cNvPr id="15" name="Rectangle 14"/>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7" name="Picture Placeholder 9"/>
          <p:cNvSpPr>
            <a:spLocks noGrp="1"/>
          </p:cNvSpPr>
          <p:nvPr>
            <p:ph type="pic" sz="quarter" idx="17"/>
          </p:nvPr>
        </p:nvSpPr>
        <p:spPr>
          <a:xfrm rot="21420000">
            <a:off x="299151" y="304998"/>
            <a:ext cx="3598455" cy="3334235"/>
          </a:xfrm>
          <a:solidFill>
            <a:schemeClr val="bg1">
              <a:lumMod val="85000"/>
            </a:schemeClr>
          </a:solidFill>
        </p:spPr>
        <p:txBody>
          <a:bodyPr/>
          <a:lstStyle>
            <a:lvl1pPr>
              <a:buNone/>
              <a:defRPr/>
            </a:lvl1pPr>
          </a:lstStyle>
          <a:p>
            <a:r>
              <a:rPr lang="en-US" smtClean="0"/>
              <a:t>Drag picture to placeholder or click icon to add</a:t>
            </a:r>
            <a:endParaRPr/>
          </a:p>
        </p:txBody>
      </p:sp>
      <p:grpSp>
        <p:nvGrpSpPr>
          <p:cNvPr id="8" name="Group 9"/>
          <p:cNvGrpSpPr/>
          <p:nvPr/>
        </p:nvGrpSpPr>
        <p:grpSpPr>
          <a:xfrm rot="360000">
            <a:off x="4165479" y="323141"/>
            <a:ext cx="4792693" cy="3443312"/>
            <a:chOff x="1524000" y="381000"/>
            <a:chExt cx="3657600" cy="4737978"/>
          </a:xfrm>
        </p:grpSpPr>
        <p:sp>
          <p:nvSpPr>
            <p:cNvPr id="11" name="Rectangle 10"/>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Picture Placeholder 9"/>
          <p:cNvSpPr>
            <a:spLocks noGrp="1"/>
          </p:cNvSpPr>
          <p:nvPr>
            <p:ph type="pic" sz="quarter" idx="16"/>
          </p:nvPr>
        </p:nvSpPr>
        <p:spPr>
          <a:xfrm rot="360000">
            <a:off x="4336486" y="507668"/>
            <a:ext cx="4432860" cy="3072384"/>
          </a:xfrm>
          <a:solidFill>
            <a:schemeClr val="bg1">
              <a:lumMod val="85000"/>
            </a:schemeClr>
          </a:solidFill>
        </p:spPr>
        <p:txBody>
          <a:bodyPr/>
          <a:lstStyle>
            <a:lvl1pPr>
              <a:buNone/>
              <a:defRPr/>
            </a:lvl1pPr>
          </a:lstStyle>
          <a:p>
            <a:r>
              <a:rPr lang="en-US" smtClean="0"/>
              <a:t>Drag picture to placeholder or click icon to add</a:t>
            </a:r>
            <a:endParaRPr/>
          </a:p>
        </p:txBody>
      </p:sp>
      <p:sp>
        <p:nvSpPr>
          <p:cNvPr id="4" name="Text Placeholder 3"/>
          <p:cNvSpPr>
            <a:spLocks noGrp="1"/>
          </p:cNvSpPr>
          <p:nvPr>
            <p:ph type="body" sz="half" idx="2"/>
          </p:nvPr>
        </p:nvSpPr>
        <p:spPr>
          <a:xfrm>
            <a:off x="914400" y="4926106"/>
            <a:ext cx="7315200" cy="990600"/>
          </a:xfrm>
        </p:spPr>
        <p:txBody>
          <a:bodyPr/>
          <a:lstStyle>
            <a:lvl1pPr marL="0" indent="0">
              <a:spcBef>
                <a:spcPct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6821AA-FA65-784E-8CF2-1EE6E9B3B5AA}" type="datetimeFigureOut">
              <a:rPr lang="en-US" smtClean="0"/>
              <a:t>01/12/14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699F20-C4C3-1C47-A49E-05F349A9BF24}"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D6821AA-FA65-784E-8CF2-1EE6E9B3B5AA}" type="datetimeFigureOut">
              <a:rPr lang="en-US" smtClean="0"/>
              <a:t>01/12/14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99F20-C4C3-1C47-A49E-05F349A9BF2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D6821AA-FA65-784E-8CF2-1EE6E9B3B5AA}" type="datetimeFigureOut">
              <a:rPr lang="en-US" smtClean="0"/>
              <a:t>01/12/14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99F20-C4C3-1C47-A49E-05F349A9BF24}"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51682" y="450851"/>
            <a:ext cx="846083" cy="535781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914400" y="450851"/>
            <a:ext cx="5943600" cy="5357812"/>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D6821AA-FA65-784E-8CF2-1EE6E9B3B5AA}" type="datetimeFigureOut">
              <a:rPr lang="en-US" smtClean="0"/>
              <a:t>01/12/14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99F20-C4C3-1C47-A49E-05F349A9BF2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Watermark">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122215" y="3200400"/>
            <a:ext cx="8021782" cy="2209800"/>
          </a:xfrm>
        </p:spPr>
        <p:txBody>
          <a:bodyPr wrap="none" lIns="0" tIns="0" rIns="0" bIns="0" anchor="ctr" anchorCtr="0">
            <a:noAutofit/>
          </a:bodyPr>
          <a:lstStyle>
            <a:lvl1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1pPr>
            <a:lvl2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2pPr>
            <a:lvl3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3pPr>
            <a:lvl4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4pPr>
            <a:lvl5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5pPr>
          </a:lstStyle>
          <a:p>
            <a:pPr lvl="0"/>
            <a:r>
              <a:rPr lang="en-US" smtClean="0"/>
              <a:t>Click to edit Master text styles</a:t>
            </a:r>
          </a:p>
        </p:txBody>
      </p:sp>
      <p:sp>
        <p:nvSpPr>
          <p:cNvPr id="2" name="Title 1"/>
          <p:cNvSpPr>
            <a:spLocks noGrp="1"/>
          </p:cNvSpPr>
          <p:nvPr>
            <p:ph type="ctrTitle"/>
          </p:nvPr>
        </p:nvSpPr>
        <p:spPr>
          <a:xfrm>
            <a:off x="3960813" y="3833095"/>
            <a:ext cx="4724400" cy="1209964"/>
          </a:xfrm>
        </p:spPr>
        <p:txBody>
          <a:bodyPr lIns="45720" tIns="0" rIns="45720" bIns="0" anchor="b" anchorCtr="0">
            <a:noAutofit/>
          </a:bodyPr>
          <a:lstStyle>
            <a:lvl1pPr algn="l">
              <a:lnSpc>
                <a:spcPts val="5000"/>
              </a:lnSpc>
              <a:defRPr sz="4600"/>
            </a:lvl1pPr>
          </a:lstStyle>
          <a:p>
            <a:r>
              <a:rPr lang="en-US" smtClean="0"/>
              <a:t>Click to edit Master title style</a:t>
            </a:r>
            <a:endParaRPr dirty="0"/>
          </a:p>
        </p:txBody>
      </p:sp>
      <p:sp>
        <p:nvSpPr>
          <p:cNvPr id="3" name="Subtitle 2"/>
          <p:cNvSpPr>
            <a:spLocks noGrp="1"/>
          </p:cNvSpPr>
          <p:nvPr>
            <p:ph type="subTitle" idx="1"/>
          </p:nvPr>
        </p:nvSpPr>
        <p:spPr>
          <a:xfrm>
            <a:off x="3960813" y="5056909"/>
            <a:ext cx="4724400" cy="1156586"/>
          </a:xfrm>
        </p:spPr>
        <p:txBody>
          <a:bodyPr lIns="91440" tIns="0" rIns="45720" bIns="0">
            <a:normAutofit/>
          </a:bodyPr>
          <a:lstStyle>
            <a:lvl1pPr marL="0" indent="0" algn="l">
              <a:lnSpc>
                <a:spcPts val="2600"/>
              </a:lnSpc>
              <a:spcBef>
                <a:spcPct val="0"/>
              </a:spcBef>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457200" y="6298744"/>
            <a:ext cx="1981200" cy="273050"/>
          </a:xfrm>
        </p:spPr>
        <p:txBody>
          <a:bodyPr/>
          <a:lstStyle>
            <a:lvl1pPr algn="l">
              <a:defRPr sz="1100">
                <a:latin typeface="Rockwell" pitchFamily="18" charset="0"/>
              </a:defRPr>
            </a:lvl1pPr>
          </a:lstStyle>
          <a:p>
            <a:fld id="{BD6821AA-FA65-784E-8CF2-1EE6E9B3B5AA}" type="datetimeFigureOut">
              <a:rPr lang="en-US" smtClean="0"/>
              <a:t>01/12/14</a:t>
            </a:fld>
            <a:endParaRPr lang="en-US"/>
          </a:p>
        </p:txBody>
      </p:sp>
      <p:sp>
        <p:nvSpPr>
          <p:cNvPr id="5" name="Footer Placeholder 4"/>
          <p:cNvSpPr>
            <a:spLocks noGrp="1"/>
          </p:cNvSpPr>
          <p:nvPr>
            <p:ph type="ftr" sz="quarter" idx="11"/>
          </p:nvPr>
        </p:nvSpPr>
        <p:spPr>
          <a:xfrm>
            <a:off x="3962400" y="6298744"/>
            <a:ext cx="3810000" cy="273050"/>
          </a:xfrm>
        </p:spPr>
        <p:txBody>
          <a:bodyPr/>
          <a:lstStyle>
            <a:lvl1pPr algn="l">
              <a:defRPr/>
            </a:lvl1pPr>
          </a:lstStyle>
          <a:p>
            <a:endParaRPr lang="en-US"/>
          </a:p>
        </p:txBody>
      </p:sp>
      <p:sp>
        <p:nvSpPr>
          <p:cNvPr id="6" name="Slide Number Placeholder 5"/>
          <p:cNvSpPr>
            <a:spLocks noGrp="1"/>
          </p:cNvSpPr>
          <p:nvPr>
            <p:ph type="sldNum" sz="quarter" idx="12"/>
          </p:nvPr>
        </p:nvSpPr>
        <p:spPr>
          <a:xfrm>
            <a:off x="8264856" y="6312392"/>
            <a:ext cx="685800" cy="265089"/>
          </a:xfrm>
        </p:spPr>
        <p:txBody>
          <a:bodyPr/>
          <a:lstStyle>
            <a:lvl1pPr>
              <a:defRPr sz="1100">
                <a:solidFill>
                  <a:schemeClr val="tx1"/>
                </a:solidFill>
                <a:latin typeface="Rockwell" pitchFamily="18" charset="0"/>
              </a:defRPr>
            </a:lvl1pPr>
          </a:lstStyle>
          <a:p>
            <a:fld id="{19699F20-C4C3-1C47-A49E-05F349A9BF2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0"/>
            <a:ext cx="7772400" cy="1362075"/>
          </a:xfrm>
        </p:spPr>
        <p:txBody>
          <a:bodyPr vert="horz" lIns="45720" tIns="0" rIns="45720" bIns="0" rtlCol="0" anchor="b" anchorCtr="0">
            <a:noAutofit/>
          </a:bodyPr>
          <a:lstStyle>
            <a:lvl1pPr algn="l" defTabSz="914400" rtl="0" eaLnBrk="1" latinLnBrk="0" hangingPunct="1">
              <a:lnSpc>
                <a:spcPts val="5000"/>
              </a:lnSpc>
              <a:spcBef>
                <a:spcPct val="0"/>
              </a:spcBef>
              <a:buNone/>
              <a:defRPr sz="4600" b="1" kern="1200" cap="none" baseline="0">
                <a:solidFill>
                  <a:schemeClr val="tx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457200" y="3557016"/>
            <a:ext cx="7772400" cy="987552"/>
          </a:xfrm>
        </p:spPr>
        <p:txBody>
          <a:bodyPr vert="horz" lIns="91440" tIns="0" rIns="45720" bIns="0" rtlCol="0" anchor="t" anchorCtr="0">
            <a:normAutofit/>
          </a:bodyPr>
          <a:lstStyle>
            <a:lvl1pPr marL="0" indent="0">
              <a:spcBef>
                <a:spcPts val="0"/>
              </a:spcBef>
              <a:buNone/>
              <a:defRPr sz="2200" kern="1200">
                <a:solidFill>
                  <a:schemeClr val="tx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SzPct val="90000"/>
              <a:buFontTx/>
              <a:buNone/>
            </a:pPr>
            <a:r>
              <a:rPr lang="en-US" smtClean="0"/>
              <a:t>Click to edit Master text styles</a:t>
            </a:r>
          </a:p>
        </p:txBody>
      </p:sp>
      <p:sp>
        <p:nvSpPr>
          <p:cNvPr id="4" name="Date Placeholder 3"/>
          <p:cNvSpPr>
            <a:spLocks noGrp="1"/>
          </p:cNvSpPr>
          <p:nvPr>
            <p:ph type="dt" sz="half" idx="10"/>
          </p:nvPr>
        </p:nvSpPr>
        <p:spPr/>
        <p:txBody>
          <a:bodyPr/>
          <a:lstStyle/>
          <a:p>
            <a:fld id="{BD6821AA-FA65-784E-8CF2-1EE6E9B3B5AA}" type="datetimeFigureOut">
              <a:rPr lang="en-US" smtClean="0"/>
              <a:t>01/12/14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99F20-C4C3-1C47-A49E-05F349A9BF2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Watermark">
    <p:spTree>
      <p:nvGrpSpPr>
        <p:cNvPr id="1" name=""/>
        <p:cNvGrpSpPr/>
        <p:nvPr/>
      </p:nvGrpSpPr>
      <p:grpSpPr>
        <a:xfrm>
          <a:off x="0" y="0"/>
          <a:ext cx="0" cy="0"/>
          <a:chOff x="0" y="0"/>
          <a:chExt cx="0" cy="0"/>
        </a:xfrm>
      </p:grpSpPr>
      <p:sp>
        <p:nvSpPr>
          <p:cNvPr id="7" name="Text Placeholder 7"/>
          <p:cNvSpPr>
            <a:spLocks noGrp="1"/>
          </p:cNvSpPr>
          <p:nvPr>
            <p:ph type="body" sz="quarter" idx="13"/>
          </p:nvPr>
        </p:nvSpPr>
        <p:spPr>
          <a:xfrm>
            <a:off x="712693" y="1689847"/>
            <a:ext cx="8431303" cy="2209800"/>
          </a:xfrm>
        </p:spPr>
        <p:txBody>
          <a:bodyPr wrap="none" lIns="0" tIns="0" rIns="0" bIns="0" anchor="ctr" anchorCtr="0">
            <a:noAutofit/>
          </a:bodyPr>
          <a:lstStyle>
            <a:lvl1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1pPr>
            <a:lvl2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2pPr>
            <a:lvl3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3pPr>
            <a:lvl4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4pPr>
            <a:lvl5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5pPr>
          </a:lstStyle>
          <a:p>
            <a:pPr lvl="0"/>
            <a:r>
              <a:rPr lang="en-US" smtClean="0"/>
              <a:t>Click to edit Master text styles</a:t>
            </a:r>
          </a:p>
        </p:txBody>
      </p:sp>
      <p:sp>
        <p:nvSpPr>
          <p:cNvPr id="2" name="Title 1"/>
          <p:cNvSpPr>
            <a:spLocks noGrp="1"/>
          </p:cNvSpPr>
          <p:nvPr>
            <p:ph type="title"/>
          </p:nvPr>
        </p:nvSpPr>
        <p:spPr>
          <a:xfrm>
            <a:off x="457201" y="2196353"/>
            <a:ext cx="5334000" cy="1362075"/>
          </a:xfrm>
        </p:spPr>
        <p:txBody>
          <a:bodyPr lIns="45720" tIns="0" rIns="45720" bIns="0" anchor="b" anchorCtr="0"/>
          <a:lstStyle>
            <a:lvl1pPr algn="l">
              <a:lnSpc>
                <a:spcPts val="5000"/>
              </a:lnSpc>
              <a:defRPr sz="4600" b="1" cap="none" baseline="0"/>
            </a:lvl1pPr>
          </a:lstStyle>
          <a:p>
            <a:r>
              <a:rPr lang="en-US" smtClean="0"/>
              <a:t>Click to edit Master title style</a:t>
            </a:r>
            <a:endParaRPr/>
          </a:p>
        </p:txBody>
      </p:sp>
      <p:sp>
        <p:nvSpPr>
          <p:cNvPr id="3" name="Text Placeholder 2"/>
          <p:cNvSpPr>
            <a:spLocks noGrp="1"/>
          </p:cNvSpPr>
          <p:nvPr>
            <p:ph type="body" idx="1"/>
          </p:nvPr>
        </p:nvSpPr>
        <p:spPr>
          <a:xfrm>
            <a:off x="457200" y="3560618"/>
            <a:ext cx="5334000" cy="983087"/>
          </a:xfrm>
        </p:spPr>
        <p:txBody>
          <a:bodyPr tIns="0" rIns="45720" bIns="0" anchor="t" anchorCtr="0"/>
          <a:lstStyle>
            <a:lvl1pPr marL="0" indent="0">
              <a:spcBef>
                <a:spcPct val="0"/>
              </a:spcBef>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6821AA-FA65-784E-8CF2-1EE6E9B3B5AA}" type="datetimeFigureOut">
              <a:rPr lang="en-US" smtClean="0"/>
              <a:t>01/12/14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99F20-C4C3-1C47-A49E-05F349A9BF2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2" name="Title 1"/>
          <p:cNvSpPr>
            <a:spLocks noGrp="1"/>
          </p:cNvSpPr>
          <p:nvPr>
            <p:ph type="title"/>
          </p:nvPr>
        </p:nvSpPr>
        <p:spPr>
          <a:xfrm>
            <a:off x="3152775" y="4069804"/>
            <a:ext cx="5538788" cy="1162050"/>
          </a:xfrm>
        </p:spPr>
        <p:txBody>
          <a:bodyPr tIns="0" bIns="0" anchor="b"/>
          <a:lstStyle>
            <a:lvl1pPr algn="l">
              <a:lnSpc>
                <a:spcPts val="4600"/>
              </a:lnSpc>
              <a:defRPr sz="4600" b="1"/>
            </a:lvl1pPr>
          </a:lstStyle>
          <a:p>
            <a:r>
              <a:rPr lang="en-US" smtClean="0"/>
              <a:t>Click to edit Master title style</a:t>
            </a:r>
            <a:endParaRPr/>
          </a:p>
        </p:txBody>
      </p:sp>
      <p:grpSp>
        <p:nvGrpSpPr>
          <p:cNvPr id="3" name="Group 8"/>
          <p:cNvGrpSpPr/>
          <p:nvPr/>
        </p:nvGrpSpPr>
        <p:grpSpPr>
          <a:xfrm rot="21240000">
            <a:off x="654352" y="445180"/>
            <a:ext cx="5416247" cy="3630168"/>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Picture Placeholder 9"/>
          <p:cNvSpPr>
            <a:spLocks noGrp="1"/>
          </p:cNvSpPr>
          <p:nvPr>
            <p:ph type="pic" sz="quarter" idx="15"/>
          </p:nvPr>
        </p:nvSpPr>
        <p:spPr>
          <a:xfrm rot="21240000">
            <a:off x="857677" y="632632"/>
            <a:ext cx="5009597" cy="3255264"/>
          </a:xfrm>
          <a:solidFill>
            <a:schemeClr val="bg1">
              <a:lumMod val="85000"/>
            </a:schemeClr>
          </a:solidFill>
        </p:spPr>
        <p:txBody>
          <a:bodyPr/>
          <a:lstStyle>
            <a:lvl1pPr>
              <a:buNone/>
              <a:defRPr/>
            </a:lvl1pPr>
          </a:lstStyle>
          <a:p>
            <a:r>
              <a:rPr lang="en-US" smtClean="0"/>
              <a:t>Drag picture to placeholder or click icon to add</a:t>
            </a:r>
            <a:endParaRPr/>
          </a:p>
        </p:txBody>
      </p:sp>
      <p:sp>
        <p:nvSpPr>
          <p:cNvPr id="4" name="Text Placeholder 3"/>
          <p:cNvSpPr>
            <a:spLocks noGrp="1"/>
          </p:cNvSpPr>
          <p:nvPr>
            <p:ph type="body" sz="half" idx="2"/>
          </p:nvPr>
        </p:nvSpPr>
        <p:spPr>
          <a:xfrm>
            <a:off x="3158117" y="5230906"/>
            <a:ext cx="5532958" cy="865093"/>
          </a:xfrm>
        </p:spPr>
        <p:txBody>
          <a:bodyPr/>
          <a:lstStyle>
            <a:lvl1pPr marL="0" indent="0">
              <a:spcBef>
                <a:spcPct val="0"/>
              </a:spcBef>
              <a:buNone/>
              <a:defRPr sz="2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6821AA-FA65-784E-8CF2-1EE6E9B3B5AA}" type="datetimeFigureOut">
              <a:rPr lang="en-US" smtClean="0"/>
              <a:t>01/12/14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699F20-C4C3-1C47-A49E-05F349A9BF2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6482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BD6821AA-FA65-784E-8CF2-1EE6E9B3B5AA}" type="datetimeFigureOut">
              <a:rPr lang="en-US" smtClean="0"/>
              <a:t>01/12/14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699F20-C4C3-1C47-A49E-05F349A9BF2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971326" y="1419366"/>
            <a:ext cx="3200400" cy="584035"/>
          </a:xfrm>
        </p:spPr>
        <p:txBody>
          <a:bodyPr anchor="b"/>
          <a:lstStyle>
            <a:lvl1pPr marL="0" indent="0" algn="ctr">
              <a:spcBef>
                <a:spcPct val="0"/>
              </a:spcBef>
              <a:buNone/>
              <a:defRPr sz="2200" b="0">
                <a:solidFill>
                  <a:schemeClr val="tx2">
                    <a:lumMod val="60000"/>
                    <a:lumOff val="40000"/>
                  </a:schemeClr>
                </a:solidFill>
                <a:latin typeface="Impac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97367" y="2174875"/>
            <a:ext cx="3566160" cy="3616325"/>
          </a:xfrm>
        </p:spPr>
        <p:txBody>
          <a:bodyPr/>
          <a:lstStyle>
            <a:lvl1pPr>
              <a:defRPr sz="2200"/>
            </a:lvl1pPr>
            <a:lvl2pPr>
              <a:defRPr sz="2000"/>
            </a:lvl2pPr>
            <a:lvl3pPr>
              <a:defRPr sz="1800"/>
            </a:lvl3pPr>
            <a:lvl4pPr>
              <a:defRPr sz="1600"/>
            </a:lvl4pPr>
            <a:lvl5pPr>
              <a:defRPr sz="1600"/>
            </a:lvl5pPr>
            <a:lvl6pPr marL="2290763" indent="-344488">
              <a:defRPr sz="1600"/>
            </a:lvl6pPr>
            <a:lvl7pPr marL="2290763" indent="-344488">
              <a:defRPr sz="1600"/>
            </a:lvl7pPr>
            <a:lvl8pPr marL="2290763" indent="-344488">
              <a:defRPr sz="1600"/>
            </a:lvl8pPr>
            <a:lvl9pPr marL="229076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930247" y="1419366"/>
            <a:ext cx="3200400" cy="584035"/>
          </a:xfrm>
        </p:spPr>
        <p:txBody>
          <a:bodyPr anchor="b"/>
          <a:lstStyle>
            <a:lvl1pPr marL="0" indent="0" algn="ctr">
              <a:spcBef>
                <a:spcPct val="0"/>
              </a:spcBef>
              <a:buNone/>
              <a:defRPr sz="2200" b="0">
                <a:solidFill>
                  <a:schemeClr val="tx2">
                    <a:lumMod val="60000"/>
                    <a:lumOff val="40000"/>
                  </a:schemeClr>
                </a:solidFill>
                <a:latin typeface="Impac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6514" y="2174875"/>
            <a:ext cx="3566160" cy="3616325"/>
          </a:xfrm>
        </p:spPr>
        <p:txBody>
          <a:bodyPr/>
          <a:lstStyle>
            <a:lvl1pPr>
              <a:defRPr sz="2200"/>
            </a:lvl1pPr>
            <a:lvl2pPr>
              <a:defRPr sz="2000"/>
            </a:lvl2pPr>
            <a:lvl3pPr>
              <a:defRPr sz="1800"/>
            </a:lvl3pPr>
            <a:lvl4pPr>
              <a:defRPr sz="1600"/>
            </a:lvl4pPr>
            <a:lvl5pPr>
              <a:defRPr sz="1600"/>
            </a:lvl5pPr>
            <a:lvl6pPr marL="2290763" indent="-344488">
              <a:defRPr sz="1600"/>
            </a:lvl6pPr>
            <a:lvl7pPr marL="2290763" indent="-344488">
              <a:defRPr sz="1600"/>
            </a:lvl7pPr>
            <a:lvl8pPr marL="2290763" indent="-344488">
              <a:defRPr sz="1600"/>
            </a:lvl8pPr>
            <a:lvl9pPr marL="229076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BD6821AA-FA65-784E-8CF2-1EE6E9B3B5AA}" type="datetimeFigureOut">
              <a:rPr lang="en-US" smtClean="0"/>
              <a:t>01/12/14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699F20-C4C3-1C47-A49E-05F349A9BF24}" type="slidenum">
              <a:rPr lang="en-US" smtClean="0"/>
              <a:t>‹#›</a:t>
            </a:fld>
            <a:endParaRPr lang="en-US"/>
          </a:p>
        </p:txBody>
      </p:sp>
      <p:pic>
        <p:nvPicPr>
          <p:cNvPr id="11" name="Picture 10" descr="Comparison-Underline.png"/>
          <p:cNvPicPr>
            <a:picLocks noChangeAspect="1"/>
          </p:cNvPicPr>
          <p:nvPr/>
        </p:nvPicPr>
        <p:blipFill>
          <a:blip r:embed="rId2"/>
          <a:stretch>
            <a:fillRect/>
          </a:stretch>
        </p:blipFill>
        <p:spPr>
          <a:xfrm>
            <a:off x="957039" y="1897040"/>
            <a:ext cx="3228975" cy="142875"/>
          </a:xfrm>
          <a:prstGeom prst="rect">
            <a:avLst/>
          </a:prstGeom>
        </p:spPr>
      </p:pic>
      <p:pic>
        <p:nvPicPr>
          <p:cNvPr id="13" name="Picture 12" descr="Comparison-Underline.png"/>
          <p:cNvPicPr>
            <a:picLocks noChangeAspect="1"/>
          </p:cNvPicPr>
          <p:nvPr/>
        </p:nvPicPr>
        <p:blipFill>
          <a:blip r:embed="rId2"/>
          <a:stretch>
            <a:fillRect/>
          </a:stretch>
        </p:blipFill>
        <p:spPr>
          <a:xfrm>
            <a:off x="4915960" y="1897040"/>
            <a:ext cx="3228975" cy="142875"/>
          </a:xfrm>
          <a:prstGeom prst="rect">
            <a:avLst/>
          </a:prstGeom>
        </p:spPr>
      </p:pic>
      <p:pic>
        <p:nvPicPr>
          <p:cNvPr id="12" name="Picture 11" descr="Comparison-Underline.png"/>
          <p:cNvPicPr>
            <a:picLocks noChangeAspect="1"/>
          </p:cNvPicPr>
          <p:nvPr/>
        </p:nvPicPr>
        <p:blipFill>
          <a:blip r:embed="rId2"/>
          <a:stretch>
            <a:fillRect/>
          </a:stretch>
        </p:blipFill>
        <p:spPr>
          <a:xfrm>
            <a:off x="957039" y="1897040"/>
            <a:ext cx="3228975" cy="142875"/>
          </a:xfrm>
          <a:prstGeom prst="rect">
            <a:avLst/>
          </a:prstGeom>
        </p:spPr>
      </p:pic>
      <p:pic>
        <p:nvPicPr>
          <p:cNvPr id="14" name="Picture 13" descr="Comparison-Underline.png"/>
          <p:cNvPicPr>
            <a:picLocks noChangeAspect="1"/>
          </p:cNvPicPr>
          <p:nvPr/>
        </p:nvPicPr>
        <p:blipFill>
          <a:blip r:embed="rId2"/>
          <a:stretch>
            <a:fillRect/>
          </a:stretch>
        </p:blipFill>
        <p:spPr>
          <a:xfrm>
            <a:off x="4915960" y="1897040"/>
            <a:ext cx="3228975" cy="142875"/>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8"/>
            <a:ext cx="731520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BD6821AA-FA65-784E-8CF2-1EE6E9B3B5AA}" type="datetimeFigureOut">
              <a:rPr lang="en-US" smtClean="0"/>
              <a:t>01/12/14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699F20-C4C3-1C47-A49E-05F349A9BF24}" type="slidenum">
              <a:rPr lang="en-US" smtClean="0"/>
              <a:t>‹#›</a:t>
            </a:fld>
            <a:endParaRPr lang="en-US"/>
          </a:p>
        </p:txBody>
      </p:sp>
      <p:sp>
        <p:nvSpPr>
          <p:cNvPr id="8" name="Content Placeholder 2"/>
          <p:cNvSpPr>
            <a:spLocks noGrp="1"/>
          </p:cNvSpPr>
          <p:nvPr>
            <p:ph sz="half" idx="13"/>
          </p:nvPr>
        </p:nvSpPr>
        <p:spPr>
          <a:xfrm>
            <a:off x="914400" y="3870960"/>
            <a:ext cx="731520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22" Type="http://schemas.openxmlformats.org/officeDocument/2006/relationships/image" Target="../media/image6.png"/><Relationship Id="rId23" Type="http://schemas.openxmlformats.org/officeDocument/2006/relationships/image" Target="../media/image7.png"/><Relationship Id="rId24" Type="http://schemas.openxmlformats.org/officeDocument/2006/relationships/image" Target="../media/image8.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503238"/>
            <a:ext cx="7313613" cy="868362"/>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914400" y="1735138"/>
            <a:ext cx="7313613" cy="405606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7663438" y="6314461"/>
            <a:ext cx="1295400" cy="265089"/>
          </a:xfrm>
          <a:prstGeom prst="rect">
            <a:avLst/>
          </a:prstGeom>
        </p:spPr>
        <p:txBody>
          <a:bodyPr vert="horz" lIns="91440" tIns="45720" rIns="91440" bIns="45720" rtlCol="0" anchor="ctr"/>
          <a:lstStyle>
            <a:lvl1pPr algn="r">
              <a:defRPr sz="1100">
                <a:solidFill>
                  <a:schemeClr val="tx1"/>
                </a:solidFill>
                <a:latin typeface="Rockwell" pitchFamily="18" charset="0"/>
              </a:defRPr>
            </a:lvl1pPr>
          </a:lstStyle>
          <a:p>
            <a:fld id="{BD6821AA-FA65-784E-8CF2-1EE6E9B3B5AA}" type="datetimeFigureOut">
              <a:rPr lang="en-US" smtClean="0"/>
              <a:t>01/12/14</a:t>
            </a:fld>
            <a:endParaRPr lang="en-US"/>
          </a:p>
        </p:txBody>
      </p:sp>
      <p:sp>
        <p:nvSpPr>
          <p:cNvPr id="5" name="Footer Placeholder 4"/>
          <p:cNvSpPr>
            <a:spLocks noGrp="1"/>
          </p:cNvSpPr>
          <p:nvPr>
            <p:ph type="ftr" sz="quarter" idx="3"/>
          </p:nvPr>
        </p:nvSpPr>
        <p:spPr>
          <a:xfrm>
            <a:off x="3942607" y="6305797"/>
            <a:ext cx="3717967" cy="259278"/>
          </a:xfrm>
          <a:prstGeom prst="rect">
            <a:avLst/>
          </a:prstGeom>
        </p:spPr>
        <p:txBody>
          <a:bodyPr vert="horz" lIns="91440" tIns="45720" rIns="91440" bIns="45720" rtlCol="0" anchor="ctr"/>
          <a:lstStyle>
            <a:lvl1pPr algn="r">
              <a:defRPr sz="1100">
                <a:solidFill>
                  <a:schemeClr val="tx1"/>
                </a:solidFill>
                <a:latin typeface="Rockwell" pitchFamily="18" charset="0"/>
              </a:defRPr>
            </a:lvl1pPr>
          </a:lstStyle>
          <a:p>
            <a:endParaRPr lang="en-US"/>
          </a:p>
        </p:txBody>
      </p:sp>
      <p:sp>
        <p:nvSpPr>
          <p:cNvPr id="6" name="Slide Number Placeholder 5"/>
          <p:cNvSpPr>
            <a:spLocks noGrp="1"/>
          </p:cNvSpPr>
          <p:nvPr>
            <p:ph type="sldNum" sz="quarter" idx="4"/>
          </p:nvPr>
        </p:nvSpPr>
        <p:spPr>
          <a:xfrm>
            <a:off x="7521388" y="5476097"/>
            <a:ext cx="1483056" cy="851848"/>
          </a:xfrm>
          <a:prstGeom prst="rect">
            <a:avLst/>
          </a:prstGeom>
        </p:spPr>
        <p:txBody>
          <a:bodyPr vert="horz" lIns="91440" tIns="45720" rIns="91440" bIns="45720" rtlCol="0" anchor="ctr"/>
          <a:lstStyle>
            <a:lvl1pPr algn="r">
              <a:defRPr sz="8200">
                <a:gradFill>
                  <a:gsLst>
                    <a:gs pos="0">
                      <a:schemeClr val="tx1">
                        <a:alpha val="10000"/>
                      </a:schemeClr>
                    </a:gs>
                    <a:gs pos="100000">
                      <a:schemeClr val="tx1">
                        <a:alpha val="10000"/>
                      </a:schemeClr>
                    </a:gs>
                  </a:gsLst>
                  <a:lin ang="5400000" scaled="0"/>
                </a:gradFill>
                <a:latin typeface="Impact" pitchFamily="34" charset="0"/>
              </a:defRPr>
            </a:lvl1pPr>
          </a:lstStyle>
          <a:p>
            <a:fld id="{19699F20-C4C3-1C47-A49E-05F349A9BF2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Lst>
  <p:txStyles>
    <p:titleStyle>
      <a:lvl1pPr algn="ctr" defTabSz="914400" rtl="0" eaLnBrk="1" latinLnBrk="0" hangingPunct="1">
        <a:spcBef>
          <a:spcPct val="0"/>
        </a:spcBef>
        <a:buNone/>
        <a:defRPr sz="4600" kern="1200">
          <a:solidFill>
            <a:schemeClr val="tx1"/>
          </a:solidFill>
          <a:latin typeface="+mj-lt"/>
          <a:ea typeface="+mj-ea"/>
          <a:cs typeface="+mj-cs"/>
        </a:defRPr>
      </a:lvl1pPr>
    </p:titleStyle>
    <p:bodyStyle>
      <a:lvl1pPr marL="463550" indent="-463550" algn="l" defTabSz="914400" rtl="0" eaLnBrk="1" latinLnBrk="0" hangingPunct="1">
        <a:spcBef>
          <a:spcPts val="2000"/>
        </a:spcBef>
        <a:buSzPct val="90000"/>
        <a:buFontTx/>
        <a:buBlip>
          <a:blip r:embed="rId22"/>
        </a:buBlip>
        <a:defRPr sz="2400" kern="1200">
          <a:solidFill>
            <a:schemeClr val="tx1"/>
          </a:solidFill>
          <a:latin typeface="+mn-lt"/>
          <a:ea typeface="+mn-ea"/>
          <a:cs typeface="+mn-cs"/>
        </a:defRPr>
      </a:lvl1pPr>
      <a:lvl2pPr marL="914400" indent="-457200" algn="l" defTabSz="914400" rtl="0" eaLnBrk="1" latinLnBrk="0" hangingPunct="1">
        <a:spcBef>
          <a:spcPts val="600"/>
        </a:spcBef>
        <a:buSzPct val="90000"/>
        <a:buFontTx/>
        <a:buBlip>
          <a:blip r:embed="rId23"/>
        </a:buBlip>
        <a:defRPr sz="2200" kern="1200">
          <a:solidFill>
            <a:schemeClr val="tx1"/>
          </a:solidFill>
          <a:latin typeface="+mn-lt"/>
          <a:ea typeface="+mn-ea"/>
          <a:cs typeface="+mn-cs"/>
        </a:defRPr>
      </a:lvl2pPr>
      <a:lvl3pPr marL="1255713" indent="-341313" algn="l" defTabSz="914400" rtl="0" eaLnBrk="1" latinLnBrk="0" hangingPunct="1">
        <a:spcBef>
          <a:spcPts val="600"/>
        </a:spcBef>
        <a:buSzPct val="90000"/>
        <a:buFontTx/>
        <a:buBlip>
          <a:blip r:embed="rId24"/>
        </a:buBlip>
        <a:defRPr sz="2000" kern="1200">
          <a:solidFill>
            <a:schemeClr val="tx1"/>
          </a:solidFill>
          <a:latin typeface="+mn-lt"/>
          <a:ea typeface="+mn-ea"/>
          <a:cs typeface="+mn-cs"/>
        </a:defRPr>
      </a:lvl3pPr>
      <a:lvl4pPr marL="1597025" indent="-341313" algn="l" defTabSz="914400" rtl="0" eaLnBrk="1" latinLnBrk="0" hangingPunct="1">
        <a:spcBef>
          <a:spcPts val="600"/>
        </a:spcBef>
        <a:buSzPct val="90000"/>
        <a:buFontTx/>
        <a:buBlip>
          <a:blip r:embed="rId24"/>
        </a:buBlip>
        <a:defRPr sz="1800" kern="1200">
          <a:solidFill>
            <a:schemeClr val="tx1"/>
          </a:solidFill>
          <a:latin typeface="+mn-lt"/>
          <a:ea typeface="+mn-ea"/>
          <a:cs typeface="+mn-cs"/>
        </a:defRPr>
      </a:lvl4pPr>
      <a:lvl5pPr marL="1938338" indent="-341313" algn="l" defTabSz="914400" rtl="0" eaLnBrk="1" latinLnBrk="0" hangingPunct="1">
        <a:spcBef>
          <a:spcPts val="600"/>
        </a:spcBef>
        <a:buSzPct val="90000"/>
        <a:buFontTx/>
        <a:buBlip>
          <a:blip r:embed="rId24"/>
        </a:buBlip>
        <a:defRPr sz="1800" kern="1200">
          <a:solidFill>
            <a:schemeClr val="tx1"/>
          </a:solidFill>
          <a:latin typeface="+mn-lt"/>
          <a:ea typeface="+mn-ea"/>
          <a:cs typeface="+mn-cs"/>
        </a:defRPr>
      </a:lvl5pPr>
      <a:lvl6pPr marL="2290763" indent="-344488" algn="l" defTabSz="914400" rtl="0" eaLnBrk="1" latinLnBrk="0" hangingPunct="1">
        <a:spcBef>
          <a:spcPct val="20000"/>
        </a:spcBef>
        <a:buSzPct val="90000"/>
        <a:buFontTx/>
        <a:buBlip>
          <a:blip r:embed="rId22"/>
        </a:buBlip>
        <a:defRPr lang="en-US" sz="1800" kern="1200" dirty="0" smtClean="0">
          <a:solidFill>
            <a:schemeClr val="tx1"/>
          </a:solidFill>
          <a:latin typeface="+mn-lt"/>
          <a:ea typeface="+mn-ea"/>
          <a:cs typeface="+mn-cs"/>
        </a:defRPr>
      </a:lvl6pPr>
      <a:lvl7pPr marL="2625725" indent="-344488" algn="l" defTabSz="914400" rtl="0" eaLnBrk="1" latinLnBrk="0" hangingPunct="1">
        <a:spcBef>
          <a:spcPct val="20000"/>
        </a:spcBef>
        <a:buSzPct val="90000"/>
        <a:buFontTx/>
        <a:buBlip>
          <a:blip r:embed="rId24"/>
        </a:buBlip>
        <a:defRPr lang="en-US" sz="1800" kern="1200" dirty="0" smtClean="0">
          <a:solidFill>
            <a:schemeClr val="tx1"/>
          </a:solidFill>
          <a:latin typeface="+mn-lt"/>
          <a:ea typeface="+mn-ea"/>
          <a:cs typeface="+mn-cs"/>
        </a:defRPr>
      </a:lvl7pPr>
      <a:lvl8pPr marL="2970213" indent="-344488" algn="l" defTabSz="914400" rtl="0" eaLnBrk="1" latinLnBrk="0" hangingPunct="1">
        <a:spcBef>
          <a:spcPct val="20000"/>
        </a:spcBef>
        <a:buSzPct val="90000"/>
        <a:buFontTx/>
        <a:buBlip>
          <a:blip r:embed="rId22"/>
        </a:buBlip>
        <a:defRPr lang="en-US" sz="1800" kern="1200" dirty="0" smtClean="0">
          <a:solidFill>
            <a:schemeClr val="tx1"/>
          </a:solidFill>
          <a:latin typeface="+mn-lt"/>
          <a:ea typeface="+mn-ea"/>
          <a:cs typeface="+mn-cs"/>
        </a:defRPr>
      </a:lvl8pPr>
      <a:lvl9pPr marL="3313113" indent="-344488" algn="l" defTabSz="914400" rtl="0" eaLnBrk="1" latinLnBrk="0" hangingPunct="1">
        <a:spcBef>
          <a:spcPct val="20000"/>
        </a:spcBef>
        <a:buSzPct val="90000"/>
        <a:buFontTx/>
        <a:buBlip>
          <a:blip r:embed="rId23"/>
        </a:buBlip>
        <a:defRPr lang="en-US" sz="1800" kern="1200" dirty="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11.png"/><Relationship Id="rId7" Type="http://schemas.openxmlformats.org/officeDocument/2006/relationships/image" Target="../media/image17.png"/><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11.png"/><Relationship Id="rId7" Type="http://schemas.openxmlformats.org/officeDocument/2006/relationships/diagramData" Target="../diagrams/data3.xml"/><Relationship Id="rId8" Type="http://schemas.openxmlformats.org/officeDocument/2006/relationships/diagramLayout" Target="../diagrams/layout3.xml"/><Relationship Id="rId9" Type="http://schemas.openxmlformats.org/officeDocument/2006/relationships/diagramQuickStyle" Target="../diagrams/quickStyle3.xml"/><Relationship Id="rId10" Type="http://schemas.openxmlformats.org/officeDocument/2006/relationships/diagramColors" Target="../diagrams/colors3.xml"/><Relationship Id="rId11" Type="http://schemas.microsoft.com/office/2007/relationships/diagramDrawing" Target="../diagrams/drawing3.xml"/><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11.png"/><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11.png"/><Relationship Id="rId7" Type="http://schemas.openxmlformats.org/officeDocument/2006/relationships/image" Target="../media/image18.png"/><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11.png"/><Relationship Id="rId7" Type="http://schemas.openxmlformats.org/officeDocument/2006/relationships/image" Target="../media/image19.png"/><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0.png"/><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png"/><Relationship Id="rId3" Type="http://schemas.openxmlformats.org/officeDocument/2006/relationships/image" Target="../media/image21.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11.png"/><Relationship Id="rId7" Type="http://schemas.openxmlformats.org/officeDocument/2006/relationships/image" Target="../media/image12.png"/><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11.png"/><Relationship Id="rId7" Type="http://schemas.openxmlformats.org/officeDocument/2006/relationships/image" Target="../media/image13.png"/><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11.png"/><Relationship Id="rId7" Type="http://schemas.openxmlformats.org/officeDocument/2006/relationships/image" Target="../media/image14.png"/><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11.png"/><Relationship Id="rId7" Type="http://schemas.openxmlformats.org/officeDocument/2006/relationships/image" Target="../media/image15.png"/><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11.png"/><Relationship Id="rId7" Type="http://schemas.openxmlformats.org/officeDocument/2006/relationships/diagramData" Target="../diagrams/data1.xml"/><Relationship Id="rId8" Type="http://schemas.openxmlformats.org/officeDocument/2006/relationships/diagramLayout" Target="../diagrams/layout1.xml"/><Relationship Id="rId9" Type="http://schemas.openxmlformats.org/officeDocument/2006/relationships/diagramQuickStyle" Target="../diagrams/quickStyle1.xml"/><Relationship Id="rId10" Type="http://schemas.openxmlformats.org/officeDocument/2006/relationships/diagramColors" Target="../diagrams/colors1.xml"/><Relationship Id="rId11" Type="http://schemas.microsoft.com/office/2007/relationships/diagramDrawing" Target="../diagrams/drawing1.xml"/><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11.png"/><Relationship Id="rId7" Type="http://schemas.openxmlformats.org/officeDocument/2006/relationships/diagramData" Target="../diagrams/data2.xml"/><Relationship Id="rId8" Type="http://schemas.openxmlformats.org/officeDocument/2006/relationships/diagramLayout" Target="../diagrams/layout2.xml"/><Relationship Id="rId9" Type="http://schemas.openxmlformats.org/officeDocument/2006/relationships/diagramQuickStyle" Target="../diagrams/quickStyle2.xml"/><Relationship Id="rId10" Type="http://schemas.openxmlformats.org/officeDocument/2006/relationships/diagramColors" Target="../diagrams/colors2.xml"/><Relationship Id="rId11" Type="http://schemas.microsoft.com/office/2007/relationships/diagramDrawing" Target="../diagrams/drawing2.xml"/><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11.png"/><Relationship Id="rId7" Type="http://schemas.openxmlformats.org/officeDocument/2006/relationships/image" Target="../media/image16.jpeg"/><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32598" y="5304023"/>
            <a:ext cx="8078834" cy="584776"/>
          </a:xfrm>
          <a:prstGeom prst="rect">
            <a:avLst/>
          </a:prstGeom>
          <a:noFill/>
        </p:spPr>
        <p:txBody>
          <a:bodyPr wrap="square" lIns="91440" tIns="45720" rIns="91440" bIns="45720">
            <a:spAutoFit/>
          </a:bodyPr>
          <a:lstStyle/>
          <a:p>
            <a:pPr algn="ctr"/>
            <a:r>
              <a:rPr lang="en-US" sz="3200" dirty="0" err="1" smtClean="0">
                <a:ln w="12700">
                  <a:noFill/>
                  <a:prstDash val="solid"/>
                </a:ln>
                <a:solidFill>
                  <a:schemeClr val="tx1">
                    <a:lumMod val="75000"/>
                    <a:lumOff val="25000"/>
                  </a:schemeClr>
                </a:solidFill>
                <a:latin typeface="Syncopate"/>
                <a:ea typeface="ヒラギノ角ゴ Pro W3"/>
                <a:cs typeface="Syncopate"/>
              </a:rPr>
              <a:t>Unpluggd</a:t>
            </a:r>
            <a:r>
              <a:rPr lang="en-US" sz="3200" dirty="0" smtClean="0">
                <a:ln w="12700">
                  <a:noFill/>
                  <a:prstDash val="solid"/>
                </a:ln>
                <a:solidFill>
                  <a:schemeClr val="tx1">
                    <a:lumMod val="75000"/>
                    <a:lumOff val="25000"/>
                  </a:schemeClr>
                </a:solidFill>
                <a:latin typeface="Syncopate"/>
                <a:ea typeface="ヒラギノ角ゴ Pro W3"/>
                <a:cs typeface="Syncopate"/>
              </a:rPr>
              <a:t> 2014</a:t>
            </a:r>
            <a:endParaRPr lang="en-US" sz="3200" cap="none" spc="0" dirty="0">
              <a:ln w="12700">
                <a:noFill/>
                <a:prstDash val="solid"/>
              </a:ln>
              <a:solidFill>
                <a:schemeClr val="tx1">
                  <a:lumMod val="75000"/>
                  <a:lumOff val="25000"/>
                </a:schemeClr>
              </a:solidFill>
              <a:latin typeface="Syncopate"/>
              <a:ea typeface="ヒラギノ角ゴ Pro W3"/>
              <a:cs typeface="Syncopate"/>
            </a:endParaRPr>
          </a:p>
        </p:txBody>
      </p:sp>
      <p:grpSp>
        <p:nvGrpSpPr>
          <p:cNvPr id="10" name="Group 9"/>
          <p:cNvGrpSpPr/>
          <p:nvPr/>
        </p:nvGrpSpPr>
        <p:grpSpPr>
          <a:xfrm>
            <a:off x="1162338" y="0"/>
            <a:ext cx="6819327" cy="3946186"/>
            <a:chOff x="1162338" y="773810"/>
            <a:chExt cx="6819327" cy="3946186"/>
          </a:xfrm>
        </p:grpSpPr>
        <p:sp>
          <p:nvSpPr>
            <p:cNvPr id="11" name="Rectangle 10"/>
            <p:cNvSpPr/>
            <p:nvPr/>
          </p:nvSpPr>
          <p:spPr>
            <a:xfrm>
              <a:off x="2793800" y="773810"/>
              <a:ext cx="3556401" cy="3770263"/>
            </a:xfrm>
            <a:prstGeom prst="rect">
              <a:avLst/>
            </a:prstGeom>
            <a:noFill/>
          </p:spPr>
          <p:txBody>
            <a:bodyPr wrap="none" lIns="91440" tIns="45720" rIns="91440" bIns="45720">
              <a:spAutoFit/>
            </a:bodyPr>
            <a:lstStyle/>
            <a:p>
              <a:pPr algn="ctr"/>
              <a:r>
                <a:rPr lang="en-US" sz="23900" b="1" cap="none" spc="0" dirty="0" smtClean="0">
                  <a:ln w="12700">
                    <a:noFill/>
                    <a:prstDash val="solid"/>
                  </a:ln>
                  <a:solidFill>
                    <a:srgbClr val="C51010"/>
                  </a:solidFill>
                  <a:latin typeface="Cooper Black"/>
                  <a:cs typeface="Cooper Black"/>
                </a:rPr>
                <a:t>‘  ’</a:t>
              </a:r>
              <a:endParaRPr lang="en-US" sz="23900" b="1" cap="none" spc="0" dirty="0">
                <a:ln w="12700">
                  <a:noFill/>
                  <a:prstDash val="solid"/>
                </a:ln>
                <a:solidFill>
                  <a:srgbClr val="C51010"/>
                </a:solidFill>
                <a:latin typeface="Cooper Black"/>
                <a:cs typeface="Cooper Black"/>
              </a:endParaRPr>
            </a:p>
          </p:txBody>
        </p:sp>
        <p:sp>
          <p:nvSpPr>
            <p:cNvPr id="12" name="Rectangle 11"/>
            <p:cNvSpPr/>
            <p:nvPr/>
          </p:nvSpPr>
          <p:spPr>
            <a:xfrm>
              <a:off x="1162338" y="2504005"/>
              <a:ext cx="6819327" cy="2215991"/>
            </a:xfrm>
            <a:prstGeom prst="rect">
              <a:avLst/>
            </a:prstGeom>
            <a:noFill/>
          </p:spPr>
          <p:txBody>
            <a:bodyPr wrap="none" lIns="91440" tIns="45720" rIns="91440" bIns="45720">
              <a:spAutoFit/>
            </a:bodyPr>
            <a:lstStyle/>
            <a:p>
              <a:pPr algn="ctr"/>
              <a:r>
                <a:rPr lang="en-US" sz="13800" b="1" cap="none" spc="0" dirty="0" smtClean="0">
                  <a:ln w="12700">
                    <a:noFill/>
                    <a:prstDash val="solid"/>
                  </a:ln>
                  <a:solidFill>
                    <a:schemeClr val="tx1">
                      <a:lumMod val="75000"/>
                      <a:lumOff val="25000"/>
                    </a:schemeClr>
                  </a:solidFill>
                  <a:latin typeface="Eagle-Book"/>
                  <a:cs typeface="Eagle-Book"/>
                </a:rPr>
                <a:t>horntell</a:t>
              </a:r>
              <a:endParaRPr lang="en-US" sz="13800" b="1" cap="none" spc="0" dirty="0">
                <a:ln w="12700">
                  <a:noFill/>
                  <a:prstDash val="solid"/>
                </a:ln>
                <a:solidFill>
                  <a:schemeClr val="tx1">
                    <a:lumMod val="75000"/>
                    <a:lumOff val="25000"/>
                  </a:schemeClr>
                </a:solidFill>
                <a:latin typeface="Eagle-Book"/>
                <a:cs typeface="Eagle-Book"/>
              </a:endParaRPr>
            </a:p>
          </p:txBody>
        </p:sp>
      </p:grpSp>
    </p:spTree>
    <p:extLst>
      <p:ext uri="{BB962C8B-B14F-4D97-AF65-F5344CB8AC3E}">
        <p14:creationId xmlns:p14="http://schemas.microsoft.com/office/powerpoint/2010/main" val="129318179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5"/>
          <p:cNvSpPr txBox="1">
            <a:spLocks/>
          </p:cNvSpPr>
          <p:nvPr/>
        </p:nvSpPr>
        <p:spPr>
          <a:xfrm>
            <a:off x="0" y="0"/>
            <a:ext cx="8021782" cy="1432249"/>
          </a:xfrm>
          <a:prstGeom prst="rect">
            <a:avLst/>
          </a:prstGeom>
        </p:spPr>
        <p:txBody>
          <a:bodyPr/>
          <a:lstStyle>
            <a:lvl1pPr marL="463550" indent="-463550" algn="l" defTabSz="914400" rtl="0" eaLnBrk="1" latinLnBrk="0" hangingPunct="1">
              <a:spcBef>
                <a:spcPts val="2000"/>
              </a:spcBef>
              <a:buSzPct val="90000"/>
              <a:buFontTx/>
              <a:buBlip>
                <a:blip r:embed="rId3"/>
              </a:buBlip>
              <a:defRPr sz="2400" kern="1200">
                <a:solidFill>
                  <a:schemeClr val="tx1"/>
                </a:solidFill>
                <a:latin typeface="+mn-lt"/>
                <a:ea typeface="+mn-ea"/>
                <a:cs typeface="+mn-cs"/>
              </a:defRPr>
            </a:lvl1pPr>
            <a:lvl2pPr marL="914400" indent="-457200" algn="l" defTabSz="914400" rtl="0" eaLnBrk="1" latinLnBrk="0" hangingPunct="1">
              <a:spcBef>
                <a:spcPts val="600"/>
              </a:spcBef>
              <a:buSzPct val="90000"/>
              <a:buFontTx/>
              <a:buBlip>
                <a:blip r:embed="rId4"/>
              </a:buBlip>
              <a:defRPr sz="2200" kern="1200">
                <a:solidFill>
                  <a:schemeClr val="tx1"/>
                </a:solidFill>
                <a:latin typeface="+mn-lt"/>
                <a:ea typeface="+mn-ea"/>
                <a:cs typeface="+mn-cs"/>
              </a:defRPr>
            </a:lvl2pPr>
            <a:lvl3pPr marL="1255713" indent="-341313" algn="l" defTabSz="914400" rtl="0" eaLnBrk="1" latinLnBrk="0" hangingPunct="1">
              <a:spcBef>
                <a:spcPts val="600"/>
              </a:spcBef>
              <a:buSzPct val="90000"/>
              <a:buFontTx/>
              <a:buBlip>
                <a:blip r:embed="rId5"/>
              </a:buBlip>
              <a:defRPr sz="2000" kern="1200">
                <a:solidFill>
                  <a:schemeClr val="tx1"/>
                </a:solidFill>
                <a:latin typeface="+mn-lt"/>
                <a:ea typeface="+mn-ea"/>
                <a:cs typeface="+mn-cs"/>
              </a:defRPr>
            </a:lvl3pPr>
            <a:lvl4pPr marL="1597025" indent="-341313" algn="l" defTabSz="914400" rtl="0" eaLnBrk="1" latinLnBrk="0" hangingPunct="1">
              <a:spcBef>
                <a:spcPts val="600"/>
              </a:spcBef>
              <a:buSzPct val="90000"/>
              <a:buFontTx/>
              <a:buBlip>
                <a:blip r:embed="rId5"/>
              </a:buBlip>
              <a:defRPr sz="1800" kern="1200">
                <a:solidFill>
                  <a:schemeClr val="tx1"/>
                </a:solidFill>
                <a:latin typeface="+mn-lt"/>
                <a:ea typeface="+mn-ea"/>
                <a:cs typeface="+mn-cs"/>
              </a:defRPr>
            </a:lvl4pPr>
            <a:lvl5pPr marL="1938338" indent="-341313" algn="l" defTabSz="914400" rtl="0" eaLnBrk="1" latinLnBrk="0" hangingPunct="1">
              <a:spcBef>
                <a:spcPts val="600"/>
              </a:spcBef>
              <a:buSzPct val="90000"/>
              <a:buFontTx/>
              <a:buBlip>
                <a:blip r:embed="rId5"/>
              </a:buBlip>
              <a:defRPr sz="1800" kern="1200">
                <a:solidFill>
                  <a:schemeClr val="tx1"/>
                </a:solidFill>
                <a:latin typeface="+mn-lt"/>
                <a:ea typeface="+mn-ea"/>
                <a:cs typeface="+mn-cs"/>
              </a:defRPr>
            </a:lvl5pPr>
            <a:lvl6pPr marL="2290763" indent="-344488" algn="l" defTabSz="914400" rtl="0" eaLnBrk="1" latinLnBrk="0" hangingPunct="1">
              <a:spcBef>
                <a:spcPct val="20000"/>
              </a:spcBef>
              <a:buSzPct val="90000"/>
              <a:buFontTx/>
              <a:buBlip>
                <a:blip r:embed="rId3"/>
              </a:buBlip>
              <a:defRPr lang="en-US" sz="1800" kern="1200" dirty="0" smtClean="0">
                <a:solidFill>
                  <a:schemeClr val="tx1"/>
                </a:solidFill>
                <a:latin typeface="+mn-lt"/>
                <a:ea typeface="+mn-ea"/>
                <a:cs typeface="+mn-cs"/>
              </a:defRPr>
            </a:lvl6pPr>
            <a:lvl7pPr marL="2625725" indent="-344488" algn="l" defTabSz="914400" rtl="0" eaLnBrk="1" latinLnBrk="0" hangingPunct="1">
              <a:spcBef>
                <a:spcPct val="20000"/>
              </a:spcBef>
              <a:buSzPct val="90000"/>
              <a:buFontTx/>
              <a:buBlip>
                <a:blip r:embed="rId5"/>
              </a:buBlip>
              <a:defRPr lang="en-US" sz="1800" kern="1200" dirty="0" smtClean="0">
                <a:solidFill>
                  <a:schemeClr val="tx1"/>
                </a:solidFill>
                <a:latin typeface="+mn-lt"/>
                <a:ea typeface="+mn-ea"/>
                <a:cs typeface="+mn-cs"/>
              </a:defRPr>
            </a:lvl7pPr>
            <a:lvl8pPr marL="2970213" indent="-344488" algn="l" defTabSz="914400" rtl="0" eaLnBrk="1" latinLnBrk="0" hangingPunct="1">
              <a:spcBef>
                <a:spcPct val="20000"/>
              </a:spcBef>
              <a:buSzPct val="90000"/>
              <a:buFontTx/>
              <a:buBlip>
                <a:blip r:embed="rId3"/>
              </a:buBlip>
              <a:defRPr lang="en-US" sz="1800" kern="1200" dirty="0" smtClean="0">
                <a:solidFill>
                  <a:schemeClr val="tx1"/>
                </a:solidFill>
                <a:latin typeface="+mn-lt"/>
                <a:ea typeface="+mn-ea"/>
                <a:cs typeface="+mn-cs"/>
              </a:defRPr>
            </a:lvl8pPr>
            <a:lvl9pPr marL="3313113" indent="-344488" algn="l" defTabSz="914400" rtl="0" eaLnBrk="1" latinLnBrk="0" hangingPunct="1">
              <a:spcBef>
                <a:spcPct val="20000"/>
              </a:spcBef>
              <a:buSzPct val="90000"/>
              <a:buFontTx/>
              <a:buBlip>
                <a:blip r:embed="rId4"/>
              </a:buBlip>
              <a:defRPr lang="en-US" sz="1800" kern="1200" dirty="0">
                <a:solidFill>
                  <a:schemeClr val="tx1"/>
                </a:solidFill>
                <a:latin typeface="+mn-lt"/>
                <a:ea typeface="+mn-ea"/>
                <a:cs typeface="+mn-cs"/>
              </a:defRPr>
            </a:lvl9pPr>
          </a:lstStyle>
          <a:p>
            <a:pPr marL="0" indent="0">
              <a:buNone/>
            </a:pPr>
            <a:r>
              <a:rPr lang="en-US" sz="8800" dirty="0" smtClean="0">
                <a:solidFill>
                  <a:schemeClr val="bg1">
                    <a:lumMod val="95000"/>
                  </a:schemeClr>
                </a:solidFill>
                <a:latin typeface="Eagle-Book"/>
                <a:cs typeface="Eagle-Book"/>
              </a:rPr>
              <a:t>examples</a:t>
            </a:r>
            <a:endParaRPr lang="en-US" sz="8800" dirty="0">
              <a:solidFill>
                <a:schemeClr val="bg1">
                  <a:lumMod val="95000"/>
                </a:schemeClr>
              </a:solidFill>
              <a:latin typeface="Eagle-Book"/>
              <a:cs typeface="Eagle-Book"/>
            </a:endParaRPr>
          </a:p>
        </p:txBody>
      </p:sp>
      <p:sp>
        <p:nvSpPr>
          <p:cNvPr id="3" name="Title 2"/>
          <p:cNvSpPr>
            <a:spLocks noGrp="1"/>
          </p:cNvSpPr>
          <p:nvPr>
            <p:ph type="title"/>
          </p:nvPr>
        </p:nvSpPr>
        <p:spPr>
          <a:xfrm>
            <a:off x="0" y="0"/>
            <a:ext cx="4478338" cy="1162050"/>
          </a:xfrm>
        </p:spPr>
        <p:txBody>
          <a:bodyPr/>
          <a:lstStyle/>
          <a:p>
            <a:pPr algn="l"/>
            <a:r>
              <a:rPr lang="en-US" b="1" dirty="0" smtClean="0">
                <a:solidFill>
                  <a:schemeClr val="tx1">
                    <a:lumMod val="85000"/>
                    <a:lumOff val="15000"/>
                  </a:schemeClr>
                </a:solidFill>
                <a:latin typeface="Eagle-Book"/>
                <a:cs typeface="Eagle-Book"/>
              </a:rPr>
              <a:t>examples</a:t>
            </a:r>
            <a:endParaRPr lang="en-US" b="1" dirty="0">
              <a:solidFill>
                <a:schemeClr val="tx1">
                  <a:lumMod val="85000"/>
                  <a:lumOff val="15000"/>
                </a:schemeClr>
              </a:solidFill>
              <a:latin typeface="Eagle-Book"/>
              <a:cs typeface="Eagle-Book"/>
            </a:endParaRPr>
          </a:p>
        </p:txBody>
      </p:sp>
      <p:pic>
        <p:nvPicPr>
          <p:cNvPr id="13" name="Picture 12"/>
          <p:cNvPicPr>
            <a:picLocks noChangeAspect="1"/>
          </p:cNvPicPr>
          <p:nvPr/>
        </p:nvPicPr>
        <p:blipFill rotWithShape="1">
          <a:blip r:embed="rId6">
            <a:alphaModFix/>
            <a:extLst>
              <a:ext uri="{28A0092B-C50C-407E-A947-70E740481C1C}">
                <a14:useLocalDpi xmlns:a14="http://schemas.microsoft.com/office/drawing/2010/main" val="0"/>
              </a:ext>
            </a:extLst>
          </a:blip>
          <a:srcRect t="22905" b="35746"/>
          <a:stretch/>
        </p:blipFill>
        <p:spPr>
          <a:xfrm>
            <a:off x="0" y="135100"/>
            <a:ext cx="1229559" cy="544096"/>
          </a:xfrm>
          <a:prstGeom prst="rect">
            <a:avLst/>
          </a:prstGeom>
        </p:spPr>
      </p:pic>
      <p:sp>
        <p:nvSpPr>
          <p:cNvPr id="11" name="Text Placeholder 15"/>
          <p:cNvSpPr txBox="1">
            <a:spLocks/>
          </p:cNvSpPr>
          <p:nvPr/>
        </p:nvSpPr>
        <p:spPr>
          <a:xfrm>
            <a:off x="4248101" y="581121"/>
            <a:ext cx="4895899" cy="580929"/>
          </a:xfrm>
          <a:prstGeom prst="rect">
            <a:avLst/>
          </a:prstGeom>
        </p:spPr>
        <p:txBody>
          <a:bodyPr vert="horz" lIns="91440" tIns="45720" rIns="91440" bIns="45720" rtlCol="0">
            <a:normAutofit/>
          </a:bodyPr>
          <a:lstStyle>
            <a:lvl1pPr marL="0" indent="0" algn="l" defTabSz="914400" rtl="0" eaLnBrk="1" latinLnBrk="0" hangingPunct="1">
              <a:spcBef>
                <a:spcPts val="600"/>
              </a:spcBef>
              <a:buSzPct val="90000"/>
              <a:buFontTx/>
              <a:buNone/>
              <a:defRPr sz="2000" kern="1200">
                <a:solidFill>
                  <a:schemeClr val="tx1"/>
                </a:solidFill>
                <a:latin typeface="+mn-lt"/>
                <a:ea typeface="+mn-ea"/>
                <a:cs typeface="+mn-cs"/>
              </a:defRPr>
            </a:lvl1pPr>
            <a:lvl2pPr marL="457200" indent="0" algn="l" defTabSz="914400" rtl="0" eaLnBrk="1" latinLnBrk="0" hangingPunct="1">
              <a:spcBef>
                <a:spcPts val="600"/>
              </a:spcBef>
              <a:buSzPct val="90000"/>
              <a:buFontTx/>
              <a:buNone/>
              <a:defRPr sz="1200" kern="1200">
                <a:solidFill>
                  <a:schemeClr val="tx1"/>
                </a:solidFill>
                <a:latin typeface="+mn-lt"/>
                <a:ea typeface="+mn-ea"/>
                <a:cs typeface="+mn-cs"/>
              </a:defRPr>
            </a:lvl2pPr>
            <a:lvl3pPr marL="914400" indent="0" algn="l" defTabSz="914400" rtl="0" eaLnBrk="1" latinLnBrk="0" hangingPunct="1">
              <a:spcBef>
                <a:spcPts val="600"/>
              </a:spcBef>
              <a:buSzPct val="90000"/>
              <a:buFontTx/>
              <a:buNone/>
              <a:defRPr sz="1000" kern="1200">
                <a:solidFill>
                  <a:schemeClr val="tx1"/>
                </a:solidFill>
                <a:latin typeface="+mn-lt"/>
                <a:ea typeface="+mn-ea"/>
                <a:cs typeface="+mn-cs"/>
              </a:defRPr>
            </a:lvl3pPr>
            <a:lvl4pPr marL="1371600" indent="0" algn="l" defTabSz="914400" rtl="0" eaLnBrk="1" latinLnBrk="0" hangingPunct="1">
              <a:spcBef>
                <a:spcPts val="600"/>
              </a:spcBef>
              <a:buSzPct val="90000"/>
              <a:buFontTx/>
              <a:buNone/>
              <a:defRPr sz="900" kern="1200">
                <a:solidFill>
                  <a:schemeClr val="tx1"/>
                </a:solidFill>
                <a:latin typeface="+mn-lt"/>
                <a:ea typeface="+mn-ea"/>
                <a:cs typeface="+mn-cs"/>
              </a:defRPr>
            </a:lvl4pPr>
            <a:lvl5pPr marL="1828800" indent="0" algn="l" defTabSz="914400" rtl="0" eaLnBrk="1" latinLnBrk="0" hangingPunct="1">
              <a:spcBef>
                <a:spcPts val="600"/>
              </a:spcBef>
              <a:buSzPct val="90000"/>
              <a:buFontTx/>
              <a:buNone/>
              <a:defRPr sz="900" kern="1200">
                <a:solidFill>
                  <a:schemeClr val="tx1"/>
                </a:solidFill>
                <a:latin typeface="+mn-lt"/>
                <a:ea typeface="+mn-ea"/>
                <a:cs typeface="+mn-cs"/>
              </a:defRPr>
            </a:lvl5pPr>
            <a:lvl6pPr marL="2286000" indent="0" algn="l" defTabSz="914400" rtl="0" eaLnBrk="1" latinLnBrk="0" hangingPunct="1">
              <a:spcBef>
                <a:spcPct val="20000"/>
              </a:spcBef>
              <a:buSzPct val="90000"/>
              <a:buFontTx/>
              <a:buNone/>
              <a:defRPr lang="en-US" sz="900" kern="1200">
                <a:solidFill>
                  <a:schemeClr val="tx1"/>
                </a:solidFill>
                <a:latin typeface="+mn-lt"/>
                <a:ea typeface="+mn-ea"/>
                <a:cs typeface="+mn-cs"/>
              </a:defRPr>
            </a:lvl6pPr>
            <a:lvl7pPr marL="2743200" indent="0" algn="l" defTabSz="914400" rtl="0" eaLnBrk="1" latinLnBrk="0" hangingPunct="1">
              <a:spcBef>
                <a:spcPct val="20000"/>
              </a:spcBef>
              <a:buSzPct val="90000"/>
              <a:buFontTx/>
              <a:buNone/>
              <a:defRPr lang="en-US" sz="900" kern="1200">
                <a:solidFill>
                  <a:schemeClr val="tx1"/>
                </a:solidFill>
                <a:latin typeface="+mn-lt"/>
                <a:ea typeface="+mn-ea"/>
                <a:cs typeface="+mn-cs"/>
              </a:defRPr>
            </a:lvl7pPr>
            <a:lvl8pPr marL="3200400" indent="0" algn="l" defTabSz="914400" rtl="0" eaLnBrk="1" latinLnBrk="0" hangingPunct="1">
              <a:spcBef>
                <a:spcPct val="20000"/>
              </a:spcBef>
              <a:buSzPct val="90000"/>
              <a:buFontTx/>
              <a:buNone/>
              <a:defRPr lang="en-US" sz="900" kern="1200">
                <a:solidFill>
                  <a:schemeClr val="tx1"/>
                </a:solidFill>
                <a:latin typeface="+mn-lt"/>
                <a:ea typeface="+mn-ea"/>
                <a:cs typeface="+mn-cs"/>
              </a:defRPr>
            </a:lvl8pPr>
            <a:lvl9pPr marL="3657600" indent="0" algn="l" defTabSz="914400" rtl="0" eaLnBrk="1" latinLnBrk="0" hangingPunct="1">
              <a:spcBef>
                <a:spcPct val="20000"/>
              </a:spcBef>
              <a:buSzPct val="90000"/>
              <a:buFontTx/>
              <a:buNone/>
              <a:defRPr lang="en-US" sz="900" kern="1200">
                <a:solidFill>
                  <a:schemeClr val="tx1"/>
                </a:solidFill>
                <a:latin typeface="+mn-lt"/>
                <a:ea typeface="+mn-ea"/>
                <a:cs typeface="+mn-cs"/>
              </a:defRPr>
            </a:lvl9pPr>
          </a:lstStyle>
          <a:p>
            <a:pPr algn="r">
              <a:lnSpc>
                <a:spcPct val="200000"/>
              </a:lnSpc>
            </a:pPr>
            <a:r>
              <a:rPr lang="en-US" sz="1600" i="1" dirty="0" smtClean="0">
                <a:latin typeface="Syncopate"/>
                <a:cs typeface="Syncopate"/>
              </a:rPr>
              <a:t>bulk </a:t>
            </a:r>
            <a:r>
              <a:rPr lang="en-US" sz="1600" b="1" i="1" dirty="0" smtClean="0">
                <a:latin typeface="Syncopate"/>
                <a:cs typeface="Syncopate"/>
              </a:rPr>
              <a:t>out</a:t>
            </a:r>
            <a:r>
              <a:rPr lang="en-US" sz="1600" i="1" dirty="0" smtClean="0">
                <a:latin typeface="Syncopate"/>
                <a:cs typeface="Syncopate"/>
              </a:rPr>
              <a:t>, Targeted </a:t>
            </a:r>
            <a:r>
              <a:rPr lang="en-US" sz="1600" b="1" i="1" dirty="0" smtClean="0">
                <a:latin typeface="Syncopate"/>
                <a:cs typeface="Syncopate"/>
              </a:rPr>
              <a:t>in</a:t>
            </a:r>
            <a:endParaRPr lang="en-US" sz="1600" b="1" i="1" dirty="0">
              <a:latin typeface="Syncopate"/>
              <a:cs typeface="Syncopate"/>
            </a:endParaRPr>
          </a:p>
        </p:txBody>
      </p:sp>
      <p:sp>
        <p:nvSpPr>
          <p:cNvPr id="7" name="Subtitle 14"/>
          <p:cNvSpPr>
            <a:spLocks noGrp="1"/>
          </p:cNvSpPr>
          <p:nvPr>
            <p:ph idx="1"/>
          </p:nvPr>
        </p:nvSpPr>
        <p:spPr>
          <a:xfrm>
            <a:off x="364956" y="2318934"/>
            <a:ext cx="4111793" cy="3157683"/>
          </a:xfrm>
        </p:spPr>
        <p:txBody>
          <a:bodyPr>
            <a:normAutofit/>
          </a:bodyPr>
          <a:lstStyle/>
          <a:p>
            <a:pPr marL="0" indent="0">
              <a:buNone/>
            </a:pPr>
            <a:r>
              <a:rPr lang="en-US" sz="2000" b="1" dirty="0" smtClean="0">
                <a:solidFill>
                  <a:schemeClr val="tx1">
                    <a:lumMod val="95000"/>
                    <a:lumOff val="5000"/>
                  </a:schemeClr>
                </a:solidFill>
                <a:latin typeface="Syncopate"/>
                <a:cs typeface="Syncopate"/>
              </a:rPr>
              <a:t>whenever</a:t>
            </a:r>
            <a:r>
              <a:rPr lang="en-US" sz="2000" dirty="0" smtClean="0">
                <a:solidFill>
                  <a:schemeClr val="tx1">
                    <a:lumMod val="95000"/>
                    <a:lumOff val="5000"/>
                  </a:schemeClr>
                </a:solidFill>
                <a:latin typeface="Syncopate"/>
                <a:cs typeface="Syncopate"/>
              </a:rPr>
              <a:t> someone</a:t>
            </a:r>
          </a:p>
          <a:p>
            <a:pPr marL="0" indent="0">
              <a:buNone/>
            </a:pPr>
            <a:endParaRPr lang="en-US" sz="2000" b="1" dirty="0" smtClean="0">
              <a:solidFill>
                <a:schemeClr val="tx1">
                  <a:lumMod val="95000"/>
                  <a:lumOff val="5000"/>
                </a:schemeClr>
              </a:solidFill>
              <a:latin typeface="Syncopate"/>
              <a:cs typeface="Syncopate"/>
            </a:endParaRPr>
          </a:p>
          <a:p>
            <a:pPr marL="0" indent="0">
              <a:buNone/>
            </a:pPr>
            <a:r>
              <a:rPr lang="en-US" sz="2000" b="1" dirty="0" smtClean="0">
                <a:solidFill>
                  <a:schemeClr val="tx1">
                    <a:lumMod val="95000"/>
                    <a:lumOff val="5000"/>
                  </a:schemeClr>
                </a:solidFill>
                <a:latin typeface="Syncopate"/>
                <a:cs typeface="Syncopate"/>
              </a:rPr>
              <a:t>buys</a:t>
            </a:r>
            <a:endParaRPr lang="en-US" sz="2000" dirty="0" smtClean="0">
              <a:solidFill>
                <a:schemeClr val="tx1">
                  <a:lumMod val="95000"/>
                  <a:lumOff val="5000"/>
                </a:schemeClr>
              </a:solidFill>
              <a:latin typeface="Syncopate"/>
              <a:cs typeface="Syncopate"/>
            </a:endParaRPr>
          </a:p>
          <a:p>
            <a:pPr marL="0" indent="0">
              <a:buNone/>
            </a:pPr>
            <a:endParaRPr lang="en-US" sz="2000" b="1" dirty="0" smtClean="0">
              <a:solidFill>
                <a:schemeClr val="tx1">
                  <a:lumMod val="95000"/>
                  <a:lumOff val="5000"/>
                </a:schemeClr>
              </a:solidFill>
              <a:latin typeface="Syncopate"/>
              <a:cs typeface="Syncopate"/>
            </a:endParaRPr>
          </a:p>
          <a:p>
            <a:pPr marL="0" indent="0">
              <a:buNone/>
            </a:pPr>
            <a:r>
              <a:rPr lang="en-US" sz="2000" b="1" dirty="0" smtClean="0">
                <a:solidFill>
                  <a:schemeClr val="tx1">
                    <a:lumMod val="95000"/>
                    <a:lumOff val="5000"/>
                  </a:schemeClr>
                </a:solidFill>
                <a:latin typeface="Syncopate"/>
                <a:cs typeface="Syncopate"/>
              </a:rPr>
              <a:t>for the first</a:t>
            </a:r>
            <a:r>
              <a:rPr lang="en-US" sz="2000" dirty="0" smtClean="0">
                <a:solidFill>
                  <a:schemeClr val="tx1">
                    <a:lumMod val="95000"/>
                    <a:lumOff val="5000"/>
                  </a:schemeClr>
                </a:solidFill>
                <a:latin typeface="Syncopate"/>
                <a:cs typeface="Syncopate"/>
              </a:rPr>
              <a:t> time</a:t>
            </a:r>
            <a:endParaRPr lang="en-US" sz="3200" dirty="0">
              <a:solidFill>
                <a:schemeClr val="tx1">
                  <a:lumMod val="95000"/>
                  <a:lumOff val="5000"/>
                </a:schemeClr>
              </a:solidFill>
              <a:latin typeface="Syncopate"/>
              <a:cs typeface="Syncopate"/>
            </a:endParaRPr>
          </a:p>
        </p:txBody>
      </p:sp>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12132" y="2317462"/>
            <a:ext cx="4082346" cy="1803121"/>
          </a:xfrm>
          <a:prstGeom prst="rect">
            <a:avLst/>
          </a:prstGeom>
          <a:ln>
            <a:noFill/>
          </a:ln>
          <a:effectLst>
            <a:reflection blurRad="6350" stA="50000" endA="275" endPos="40000" dist="101600" dir="5400000" sy="-100000" algn="bl" rotWithShape="0"/>
            <a:softEdge rad="112500"/>
          </a:effectLst>
        </p:spPr>
      </p:pic>
    </p:spTree>
    <p:extLst>
      <p:ext uri="{BB962C8B-B14F-4D97-AF65-F5344CB8AC3E}">
        <p14:creationId xmlns:p14="http://schemas.microsoft.com/office/powerpoint/2010/main" val="146515709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5"/>
          <p:cNvSpPr txBox="1">
            <a:spLocks/>
          </p:cNvSpPr>
          <p:nvPr/>
        </p:nvSpPr>
        <p:spPr>
          <a:xfrm>
            <a:off x="0" y="0"/>
            <a:ext cx="8021782" cy="1432249"/>
          </a:xfrm>
          <a:prstGeom prst="rect">
            <a:avLst/>
          </a:prstGeom>
        </p:spPr>
        <p:txBody>
          <a:bodyPr/>
          <a:lstStyle>
            <a:lvl1pPr marL="463550" indent="-463550" algn="l" defTabSz="914400" rtl="0" eaLnBrk="1" latinLnBrk="0" hangingPunct="1">
              <a:spcBef>
                <a:spcPts val="2000"/>
              </a:spcBef>
              <a:buSzPct val="90000"/>
              <a:buFontTx/>
              <a:buBlip>
                <a:blip r:embed="rId3"/>
              </a:buBlip>
              <a:defRPr sz="2400" kern="1200">
                <a:solidFill>
                  <a:schemeClr val="tx1"/>
                </a:solidFill>
                <a:latin typeface="+mn-lt"/>
                <a:ea typeface="+mn-ea"/>
                <a:cs typeface="+mn-cs"/>
              </a:defRPr>
            </a:lvl1pPr>
            <a:lvl2pPr marL="914400" indent="-457200" algn="l" defTabSz="914400" rtl="0" eaLnBrk="1" latinLnBrk="0" hangingPunct="1">
              <a:spcBef>
                <a:spcPts val="600"/>
              </a:spcBef>
              <a:buSzPct val="90000"/>
              <a:buFontTx/>
              <a:buBlip>
                <a:blip r:embed="rId4"/>
              </a:buBlip>
              <a:defRPr sz="2200" kern="1200">
                <a:solidFill>
                  <a:schemeClr val="tx1"/>
                </a:solidFill>
                <a:latin typeface="+mn-lt"/>
                <a:ea typeface="+mn-ea"/>
                <a:cs typeface="+mn-cs"/>
              </a:defRPr>
            </a:lvl2pPr>
            <a:lvl3pPr marL="1255713" indent="-341313" algn="l" defTabSz="914400" rtl="0" eaLnBrk="1" latinLnBrk="0" hangingPunct="1">
              <a:spcBef>
                <a:spcPts val="600"/>
              </a:spcBef>
              <a:buSzPct val="90000"/>
              <a:buFontTx/>
              <a:buBlip>
                <a:blip r:embed="rId5"/>
              </a:buBlip>
              <a:defRPr sz="2000" kern="1200">
                <a:solidFill>
                  <a:schemeClr val="tx1"/>
                </a:solidFill>
                <a:latin typeface="+mn-lt"/>
                <a:ea typeface="+mn-ea"/>
                <a:cs typeface="+mn-cs"/>
              </a:defRPr>
            </a:lvl3pPr>
            <a:lvl4pPr marL="1597025" indent="-341313" algn="l" defTabSz="914400" rtl="0" eaLnBrk="1" latinLnBrk="0" hangingPunct="1">
              <a:spcBef>
                <a:spcPts val="600"/>
              </a:spcBef>
              <a:buSzPct val="90000"/>
              <a:buFontTx/>
              <a:buBlip>
                <a:blip r:embed="rId5"/>
              </a:buBlip>
              <a:defRPr sz="1800" kern="1200">
                <a:solidFill>
                  <a:schemeClr val="tx1"/>
                </a:solidFill>
                <a:latin typeface="+mn-lt"/>
                <a:ea typeface="+mn-ea"/>
                <a:cs typeface="+mn-cs"/>
              </a:defRPr>
            </a:lvl4pPr>
            <a:lvl5pPr marL="1938338" indent="-341313" algn="l" defTabSz="914400" rtl="0" eaLnBrk="1" latinLnBrk="0" hangingPunct="1">
              <a:spcBef>
                <a:spcPts val="600"/>
              </a:spcBef>
              <a:buSzPct val="90000"/>
              <a:buFontTx/>
              <a:buBlip>
                <a:blip r:embed="rId5"/>
              </a:buBlip>
              <a:defRPr sz="1800" kern="1200">
                <a:solidFill>
                  <a:schemeClr val="tx1"/>
                </a:solidFill>
                <a:latin typeface="+mn-lt"/>
                <a:ea typeface="+mn-ea"/>
                <a:cs typeface="+mn-cs"/>
              </a:defRPr>
            </a:lvl5pPr>
            <a:lvl6pPr marL="2290763" indent="-344488" algn="l" defTabSz="914400" rtl="0" eaLnBrk="1" latinLnBrk="0" hangingPunct="1">
              <a:spcBef>
                <a:spcPct val="20000"/>
              </a:spcBef>
              <a:buSzPct val="90000"/>
              <a:buFontTx/>
              <a:buBlip>
                <a:blip r:embed="rId3"/>
              </a:buBlip>
              <a:defRPr lang="en-US" sz="1800" kern="1200" dirty="0" smtClean="0">
                <a:solidFill>
                  <a:schemeClr val="tx1"/>
                </a:solidFill>
                <a:latin typeface="+mn-lt"/>
                <a:ea typeface="+mn-ea"/>
                <a:cs typeface="+mn-cs"/>
              </a:defRPr>
            </a:lvl6pPr>
            <a:lvl7pPr marL="2625725" indent="-344488" algn="l" defTabSz="914400" rtl="0" eaLnBrk="1" latinLnBrk="0" hangingPunct="1">
              <a:spcBef>
                <a:spcPct val="20000"/>
              </a:spcBef>
              <a:buSzPct val="90000"/>
              <a:buFontTx/>
              <a:buBlip>
                <a:blip r:embed="rId5"/>
              </a:buBlip>
              <a:defRPr lang="en-US" sz="1800" kern="1200" dirty="0" smtClean="0">
                <a:solidFill>
                  <a:schemeClr val="tx1"/>
                </a:solidFill>
                <a:latin typeface="+mn-lt"/>
                <a:ea typeface="+mn-ea"/>
                <a:cs typeface="+mn-cs"/>
              </a:defRPr>
            </a:lvl7pPr>
            <a:lvl8pPr marL="2970213" indent="-344488" algn="l" defTabSz="914400" rtl="0" eaLnBrk="1" latinLnBrk="0" hangingPunct="1">
              <a:spcBef>
                <a:spcPct val="20000"/>
              </a:spcBef>
              <a:buSzPct val="90000"/>
              <a:buFontTx/>
              <a:buBlip>
                <a:blip r:embed="rId3"/>
              </a:buBlip>
              <a:defRPr lang="en-US" sz="1800" kern="1200" dirty="0" smtClean="0">
                <a:solidFill>
                  <a:schemeClr val="tx1"/>
                </a:solidFill>
                <a:latin typeface="+mn-lt"/>
                <a:ea typeface="+mn-ea"/>
                <a:cs typeface="+mn-cs"/>
              </a:defRPr>
            </a:lvl8pPr>
            <a:lvl9pPr marL="3313113" indent="-344488" algn="l" defTabSz="914400" rtl="0" eaLnBrk="1" latinLnBrk="0" hangingPunct="1">
              <a:spcBef>
                <a:spcPct val="20000"/>
              </a:spcBef>
              <a:buSzPct val="90000"/>
              <a:buFontTx/>
              <a:buBlip>
                <a:blip r:embed="rId4"/>
              </a:buBlip>
              <a:defRPr lang="en-US" sz="1800" kern="1200" dirty="0">
                <a:solidFill>
                  <a:schemeClr val="tx1"/>
                </a:solidFill>
                <a:latin typeface="+mn-lt"/>
                <a:ea typeface="+mn-ea"/>
                <a:cs typeface="+mn-cs"/>
              </a:defRPr>
            </a:lvl9pPr>
          </a:lstStyle>
          <a:p>
            <a:pPr marL="0" indent="0">
              <a:buNone/>
            </a:pPr>
            <a:r>
              <a:rPr lang="en-US" sz="8800" dirty="0" smtClean="0">
                <a:solidFill>
                  <a:schemeClr val="bg1">
                    <a:lumMod val="95000"/>
                  </a:schemeClr>
                </a:solidFill>
                <a:latin typeface="Eagle-Book"/>
                <a:cs typeface="Eagle-Book"/>
              </a:rPr>
              <a:t>interactive</a:t>
            </a:r>
            <a:endParaRPr lang="en-US" sz="8800" dirty="0">
              <a:solidFill>
                <a:schemeClr val="bg1">
                  <a:lumMod val="95000"/>
                </a:schemeClr>
              </a:solidFill>
              <a:latin typeface="Eagle-Book"/>
              <a:cs typeface="Eagle-Book"/>
            </a:endParaRPr>
          </a:p>
        </p:txBody>
      </p:sp>
      <p:sp>
        <p:nvSpPr>
          <p:cNvPr id="3" name="Title 2"/>
          <p:cNvSpPr>
            <a:spLocks noGrp="1"/>
          </p:cNvSpPr>
          <p:nvPr>
            <p:ph type="title"/>
          </p:nvPr>
        </p:nvSpPr>
        <p:spPr>
          <a:xfrm>
            <a:off x="0" y="0"/>
            <a:ext cx="4478338" cy="1162050"/>
          </a:xfrm>
        </p:spPr>
        <p:txBody>
          <a:bodyPr/>
          <a:lstStyle/>
          <a:p>
            <a:pPr algn="l"/>
            <a:r>
              <a:rPr lang="en-US" b="1" dirty="0" smtClean="0">
                <a:solidFill>
                  <a:schemeClr val="tx1">
                    <a:lumMod val="85000"/>
                    <a:lumOff val="15000"/>
                  </a:schemeClr>
                </a:solidFill>
                <a:latin typeface="Eagle-Book"/>
                <a:cs typeface="Eagle-Book"/>
              </a:rPr>
              <a:t>interactive</a:t>
            </a:r>
            <a:endParaRPr lang="en-US" b="1" dirty="0">
              <a:solidFill>
                <a:schemeClr val="tx1">
                  <a:lumMod val="85000"/>
                  <a:lumOff val="15000"/>
                </a:schemeClr>
              </a:solidFill>
              <a:latin typeface="Eagle-Book"/>
              <a:cs typeface="Eagle-Book"/>
            </a:endParaRPr>
          </a:p>
        </p:txBody>
      </p:sp>
      <p:pic>
        <p:nvPicPr>
          <p:cNvPr id="13" name="Picture 12"/>
          <p:cNvPicPr>
            <a:picLocks noChangeAspect="1"/>
          </p:cNvPicPr>
          <p:nvPr/>
        </p:nvPicPr>
        <p:blipFill rotWithShape="1">
          <a:blip r:embed="rId6">
            <a:alphaModFix/>
            <a:extLst>
              <a:ext uri="{28A0092B-C50C-407E-A947-70E740481C1C}">
                <a14:useLocalDpi xmlns:a14="http://schemas.microsoft.com/office/drawing/2010/main" val="0"/>
              </a:ext>
            </a:extLst>
          </a:blip>
          <a:srcRect t="22905" b="35746"/>
          <a:stretch/>
        </p:blipFill>
        <p:spPr>
          <a:xfrm>
            <a:off x="0" y="135100"/>
            <a:ext cx="1229559" cy="544096"/>
          </a:xfrm>
          <a:prstGeom prst="rect">
            <a:avLst/>
          </a:prstGeom>
        </p:spPr>
      </p:pic>
      <p:sp>
        <p:nvSpPr>
          <p:cNvPr id="11" name="Text Placeholder 15"/>
          <p:cNvSpPr txBox="1">
            <a:spLocks/>
          </p:cNvSpPr>
          <p:nvPr/>
        </p:nvSpPr>
        <p:spPr>
          <a:xfrm>
            <a:off x="4248101" y="581121"/>
            <a:ext cx="4895899" cy="580929"/>
          </a:xfrm>
          <a:prstGeom prst="rect">
            <a:avLst/>
          </a:prstGeom>
        </p:spPr>
        <p:txBody>
          <a:bodyPr vert="horz" lIns="91440" tIns="45720" rIns="91440" bIns="45720" rtlCol="0">
            <a:normAutofit/>
          </a:bodyPr>
          <a:lstStyle>
            <a:lvl1pPr marL="0" indent="0" algn="l" defTabSz="914400" rtl="0" eaLnBrk="1" latinLnBrk="0" hangingPunct="1">
              <a:spcBef>
                <a:spcPts val="600"/>
              </a:spcBef>
              <a:buSzPct val="90000"/>
              <a:buFontTx/>
              <a:buNone/>
              <a:defRPr sz="2000" kern="1200">
                <a:solidFill>
                  <a:schemeClr val="tx1"/>
                </a:solidFill>
                <a:latin typeface="+mn-lt"/>
                <a:ea typeface="+mn-ea"/>
                <a:cs typeface="+mn-cs"/>
              </a:defRPr>
            </a:lvl1pPr>
            <a:lvl2pPr marL="457200" indent="0" algn="l" defTabSz="914400" rtl="0" eaLnBrk="1" latinLnBrk="0" hangingPunct="1">
              <a:spcBef>
                <a:spcPts val="600"/>
              </a:spcBef>
              <a:buSzPct val="90000"/>
              <a:buFontTx/>
              <a:buNone/>
              <a:defRPr sz="1200" kern="1200">
                <a:solidFill>
                  <a:schemeClr val="tx1"/>
                </a:solidFill>
                <a:latin typeface="+mn-lt"/>
                <a:ea typeface="+mn-ea"/>
                <a:cs typeface="+mn-cs"/>
              </a:defRPr>
            </a:lvl2pPr>
            <a:lvl3pPr marL="914400" indent="0" algn="l" defTabSz="914400" rtl="0" eaLnBrk="1" latinLnBrk="0" hangingPunct="1">
              <a:spcBef>
                <a:spcPts val="600"/>
              </a:spcBef>
              <a:buSzPct val="90000"/>
              <a:buFontTx/>
              <a:buNone/>
              <a:defRPr sz="1000" kern="1200">
                <a:solidFill>
                  <a:schemeClr val="tx1"/>
                </a:solidFill>
                <a:latin typeface="+mn-lt"/>
                <a:ea typeface="+mn-ea"/>
                <a:cs typeface="+mn-cs"/>
              </a:defRPr>
            </a:lvl3pPr>
            <a:lvl4pPr marL="1371600" indent="0" algn="l" defTabSz="914400" rtl="0" eaLnBrk="1" latinLnBrk="0" hangingPunct="1">
              <a:spcBef>
                <a:spcPts val="600"/>
              </a:spcBef>
              <a:buSzPct val="90000"/>
              <a:buFontTx/>
              <a:buNone/>
              <a:defRPr sz="900" kern="1200">
                <a:solidFill>
                  <a:schemeClr val="tx1"/>
                </a:solidFill>
                <a:latin typeface="+mn-lt"/>
                <a:ea typeface="+mn-ea"/>
                <a:cs typeface="+mn-cs"/>
              </a:defRPr>
            </a:lvl4pPr>
            <a:lvl5pPr marL="1828800" indent="0" algn="l" defTabSz="914400" rtl="0" eaLnBrk="1" latinLnBrk="0" hangingPunct="1">
              <a:spcBef>
                <a:spcPts val="600"/>
              </a:spcBef>
              <a:buSzPct val="90000"/>
              <a:buFontTx/>
              <a:buNone/>
              <a:defRPr sz="900" kern="1200">
                <a:solidFill>
                  <a:schemeClr val="tx1"/>
                </a:solidFill>
                <a:latin typeface="+mn-lt"/>
                <a:ea typeface="+mn-ea"/>
                <a:cs typeface="+mn-cs"/>
              </a:defRPr>
            </a:lvl5pPr>
            <a:lvl6pPr marL="2286000" indent="0" algn="l" defTabSz="914400" rtl="0" eaLnBrk="1" latinLnBrk="0" hangingPunct="1">
              <a:spcBef>
                <a:spcPct val="20000"/>
              </a:spcBef>
              <a:buSzPct val="90000"/>
              <a:buFontTx/>
              <a:buNone/>
              <a:defRPr lang="en-US" sz="900" kern="1200">
                <a:solidFill>
                  <a:schemeClr val="tx1"/>
                </a:solidFill>
                <a:latin typeface="+mn-lt"/>
                <a:ea typeface="+mn-ea"/>
                <a:cs typeface="+mn-cs"/>
              </a:defRPr>
            </a:lvl6pPr>
            <a:lvl7pPr marL="2743200" indent="0" algn="l" defTabSz="914400" rtl="0" eaLnBrk="1" latinLnBrk="0" hangingPunct="1">
              <a:spcBef>
                <a:spcPct val="20000"/>
              </a:spcBef>
              <a:buSzPct val="90000"/>
              <a:buFontTx/>
              <a:buNone/>
              <a:defRPr lang="en-US" sz="900" kern="1200">
                <a:solidFill>
                  <a:schemeClr val="tx1"/>
                </a:solidFill>
                <a:latin typeface="+mn-lt"/>
                <a:ea typeface="+mn-ea"/>
                <a:cs typeface="+mn-cs"/>
              </a:defRPr>
            </a:lvl7pPr>
            <a:lvl8pPr marL="3200400" indent="0" algn="l" defTabSz="914400" rtl="0" eaLnBrk="1" latinLnBrk="0" hangingPunct="1">
              <a:spcBef>
                <a:spcPct val="20000"/>
              </a:spcBef>
              <a:buSzPct val="90000"/>
              <a:buFontTx/>
              <a:buNone/>
              <a:defRPr lang="en-US" sz="900" kern="1200">
                <a:solidFill>
                  <a:schemeClr val="tx1"/>
                </a:solidFill>
                <a:latin typeface="+mn-lt"/>
                <a:ea typeface="+mn-ea"/>
                <a:cs typeface="+mn-cs"/>
              </a:defRPr>
            </a:lvl8pPr>
            <a:lvl9pPr marL="3657600" indent="0" algn="l" defTabSz="914400" rtl="0" eaLnBrk="1" latinLnBrk="0" hangingPunct="1">
              <a:spcBef>
                <a:spcPct val="20000"/>
              </a:spcBef>
              <a:buSzPct val="90000"/>
              <a:buFontTx/>
              <a:buNone/>
              <a:defRPr lang="en-US" sz="900" kern="1200">
                <a:solidFill>
                  <a:schemeClr val="tx1"/>
                </a:solidFill>
                <a:latin typeface="+mn-lt"/>
                <a:ea typeface="+mn-ea"/>
                <a:cs typeface="+mn-cs"/>
              </a:defRPr>
            </a:lvl9pPr>
          </a:lstStyle>
          <a:p>
            <a:pPr algn="r">
              <a:lnSpc>
                <a:spcPct val="200000"/>
              </a:lnSpc>
            </a:pPr>
            <a:r>
              <a:rPr lang="en-US" sz="1600" i="1" dirty="0" smtClean="0">
                <a:latin typeface="Syncopate"/>
                <a:cs typeface="Syncopate"/>
              </a:rPr>
              <a:t>make it easy for them</a:t>
            </a:r>
            <a:endParaRPr lang="en-US" sz="1600" b="1" i="1" dirty="0">
              <a:latin typeface="Syncopate"/>
              <a:cs typeface="Syncopate"/>
            </a:endParaRPr>
          </a:p>
        </p:txBody>
      </p:sp>
      <p:graphicFrame>
        <p:nvGraphicFramePr>
          <p:cNvPr id="4" name="Diagram 3"/>
          <p:cNvGraphicFramePr/>
          <p:nvPr>
            <p:extLst>
              <p:ext uri="{D42A27DB-BD31-4B8C-83A1-F6EECF244321}">
                <p14:modId xmlns:p14="http://schemas.microsoft.com/office/powerpoint/2010/main" val="2770845974"/>
              </p:ext>
            </p:extLst>
          </p:nvPr>
        </p:nvGraphicFramePr>
        <p:xfrm>
          <a:off x="785421" y="1542897"/>
          <a:ext cx="7573158" cy="504877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10243947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5"/>
          <p:cNvSpPr txBox="1">
            <a:spLocks/>
          </p:cNvSpPr>
          <p:nvPr/>
        </p:nvSpPr>
        <p:spPr>
          <a:xfrm>
            <a:off x="0" y="0"/>
            <a:ext cx="8021782" cy="1432249"/>
          </a:xfrm>
          <a:prstGeom prst="rect">
            <a:avLst/>
          </a:prstGeom>
        </p:spPr>
        <p:txBody>
          <a:bodyPr/>
          <a:lstStyle>
            <a:lvl1pPr marL="463550" indent="-463550" algn="l" defTabSz="914400" rtl="0" eaLnBrk="1" latinLnBrk="0" hangingPunct="1">
              <a:spcBef>
                <a:spcPts val="2000"/>
              </a:spcBef>
              <a:buSzPct val="90000"/>
              <a:buFontTx/>
              <a:buBlip>
                <a:blip r:embed="rId3"/>
              </a:buBlip>
              <a:defRPr sz="2400" kern="1200">
                <a:solidFill>
                  <a:schemeClr val="tx1"/>
                </a:solidFill>
                <a:latin typeface="+mn-lt"/>
                <a:ea typeface="+mn-ea"/>
                <a:cs typeface="+mn-cs"/>
              </a:defRPr>
            </a:lvl1pPr>
            <a:lvl2pPr marL="914400" indent="-457200" algn="l" defTabSz="914400" rtl="0" eaLnBrk="1" latinLnBrk="0" hangingPunct="1">
              <a:spcBef>
                <a:spcPts val="600"/>
              </a:spcBef>
              <a:buSzPct val="90000"/>
              <a:buFontTx/>
              <a:buBlip>
                <a:blip r:embed="rId4"/>
              </a:buBlip>
              <a:defRPr sz="2200" kern="1200">
                <a:solidFill>
                  <a:schemeClr val="tx1"/>
                </a:solidFill>
                <a:latin typeface="+mn-lt"/>
                <a:ea typeface="+mn-ea"/>
                <a:cs typeface="+mn-cs"/>
              </a:defRPr>
            </a:lvl2pPr>
            <a:lvl3pPr marL="1255713" indent="-341313" algn="l" defTabSz="914400" rtl="0" eaLnBrk="1" latinLnBrk="0" hangingPunct="1">
              <a:spcBef>
                <a:spcPts val="600"/>
              </a:spcBef>
              <a:buSzPct val="90000"/>
              <a:buFontTx/>
              <a:buBlip>
                <a:blip r:embed="rId5"/>
              </a:buBlip>
              <a:defRPr sz="2000" kern="1200">
                <a:solidFill>
                  <a:schemeClr val="tx1"/>
                </a:solidFill>
                <a:latin typeface="+mn-lt"/>
                <a:ea typeface="+mn-ea"/>
                <a:cs typeface="+mn-cs"/>
              </a:defRPr>
            </a:lvl3pPr>
            <a:lvl4pPr marL="1597025" indent="-341313" algn="l" defTabSz="914400" rtl="0" eaLnBrk="1" latinLnBrk="0" hangingPunct="1">
              <a:spcBef>
                <a:spcPts val="600"/>
              </a:spcBef>
              <a:buSzPct val="90000"/>
              <a:buFontTx/>
              <a:buBlip>
                <a:blip r:embed="rId5"/>
              </a:buBlip>
              <a:defRPr sz="1800" kern="1200">
                <a:solidFill>
                  <a:schemeClr val="tx1"/>
                </a:solidFill>
                <a:latin typeface="+mn-lt"/>
                <a:ea typeface="+mn-ea"/>
                <a:cs typeface="+mn-cs"/>
              </a:defRPr>
            </a:lvl4pPr>
            <a:lvl5pPr marL="1938338" indent="-341313" algn="l" defTabSz="914400" rtl="0" eaLnBrk="1" latinLnBrk="0" hangingPunct="1">
              <a:spcBef>
                <a:spcPts val="600"/>
              </a:spcBef>
              <a:buSzPct val="90000"/>
              <a:buFontTx/>
              <a:buBlip>
                <a:blip r:embed="rId5"/>
              </a:buBlip>
              <a:defRPr sz="1800" kern="1200">
                <a:solidFill>
                  <a:schemeClr val="tx1"/>
                </a:solidFill>
                <a:latin typeface="+mn-lt"/>
                <a:ea typeface="+mn-ea"/>
                <a:cs typeface="+mn-cs"/>
              </a:defRPr>
            </a:lvl5pPr>
            <a:lvl6pPr marL="2290763" indent="-344488" algn="l" defTabSz="914400" rtl="0" eaLnBrk="1" latinLnBrk="0" hangingPunct="1">
              <a:spcBef>
                <a:spcPct val="20000"/>
              </a:spcBef>
              <a:buSzPct val="90000"/>
              <a:buFontTx/>
              <a:buBlip>
                <a:blip r:embed="rId3"/>
              </a:buBlip>
              <a:defRPr lang="en-US" sz="1800" kern="1200" dirty="0" smtClean="0">
                <a:solidFill>
                  <a:schemeClr val="tx1"/>
                </a:solidFill>
                <a:latin typeface="+mn-lt"/>
                <a:ea typeface="+mn-ea"/>
                <a:cs typeface="+mn-cs"/>
              </a:defRPr>
            </a:lvl6pPr>
            <a:lvl7pPr marL="2625725" indent="-344488" algn="l" defTabSz="914400" rtl="0" eaLnBrk="1" latinLnBrk="0" hangingPunct="1">
              <a:spcBef>
                <a:spcPct val="20000"/>
              </a:spcBef>
              <a:buSzPct val="90000"/>
              <a:buFontTx/>
              <a:buBlip>
                <a:blip r:embed="rId5"/>
              </a:buBlip>
              <a:defRPr lang="en-US" sz="1800" kern="1200" dirty="0" smtClean="0">
                <a:solidFill>
                  <a:schemeClr val="tx1"/>
                </a:solidFill>
                <a:latin typeface="+mn-lt"/>
                <a:ea typeface="+mn-ea"/>
                <a:cs typeface="+mn-cs"/>
              </a:defRPr>
            </a:lvl7pPr>
            <a:lvl8pPr marL="2970213" indent="-344488" algn="l" defTabSz="914400" rtl="0" eaLnBrk="1" latinLnBrk="0" hangingPunct="1">
              <a:spcBef>
                <a:spcPct val="20000"/>
              </a:spcBef>
              <a:buSzPct val="90000"/>
              <a:buFontTx/>
              <a:buBlip>
                <a:blip r:embed="rId3"/>
              </a:buBlip>
              <a:defRPr lang="en-US" sz="1800" kern="1200" dirty="0" smtClean="0">
                <a:solidFill>
                  <a:schemeClr val="tx1"/>
                </a:solidFill>
                <a:latin typeface="+mn-lt"/>
                <a:ea typeface="+mn-ea"/>
                <a:cs typeface="+mn-cs"/>
              </a:defRPr>
            </a:lvl8pPr>
            <a:lvl9pPr marL="3313113" indent="-344488" algn="l" defTabSz="914400" rtl="0" eaLnBrk="1" latinLnBrk="0" hangingPunct="1">
              <a:spcBef>
                <a:spcPct val="20000"/>
              </a:spcBef>
              <a:buSzPct val="90000"/>
              <a:buFontTx/>
              <a:buBlip>
                <a:blip r:embed="rId4"/>
              </a:buBlip>
              <a:defRPr lang="en-US" sz="1800" kern="1200" dirty="0">
                <a:solidFill>
                  <a:schemeClr val="tx1"/>
                </a:solidFill>
                <a:latin typeface="+mn-lt"/>
                <a:ea typeface="+mn-ea"/>
                <a:cs typeface="+mn-cs"/>
              </a:defRPr>
            </a:lvl9pPr>
          </a:lstStyle>
          <a:p>
            <a:pPr marL="0" indent="0">
              <a:buNone/>
            </a:pPr>
            <a:r>
              <a:rPr lang="en-US" sz="8800" dirty="0" err="1" smtClean="0">
                <a:solidFill>
                  <a:schemeClr val="bg1">
                    <a:lumMod val="95000"/>
                  </a:schemeClr>
                </a:solidFill>
                <a:latin typeface="Eagle-Book"/>
                <a:cs typeface="Eagle-Book"/>
              </a:rPr>
              <a:t>api</a:t>
            </a:r>
            <a:endParaRPr lang="en-US" sz="8800" dirty="0">
              <a:solidFill>
                <a:schemeClr val="bg1">
                  <a:lumMod val="95000"/>
                </a:schemeClr>
              </a:solidFill>
              <a:latin typeface="Eagle-Book"/>
              <a:cs typeface="Eagle-Book"/>
            </a:endParaRPr>
          </a:p>
        </p:txBody>
      </p:sp>
      <p:sp>
        <p:nvSpPr>
          <p:cNvPr id="3" name="Title 2"/>
          <p:cNvSpPr>
            <a:spLocks noGrp="1"/>
          </p:cNvSpPr>
          <p:nvPr>
            <p:ph type="title"/>
          </p:nvPr>
        </p:nvSpPr>
        <p:spPr>
          <a:xfrm>
            <a:off x="0" y="0"/>
            <a:ext cx="4478338" cy="1162050"/>
          </a:xfrm>
        </p:spPr>
        <p:txBody>
          <a:bodyPr/>
          <a:lstStyle/>
          <a:p>
            <a:pPr algn="l"/>
            <a:r>
              <a:rPr lang="en-US" b="1" dirty="0" err="1" smtClean="0">
                <a:solidFill>
                  <a:schemeClr val="tx1">
                    <a:lumMod val="85000"/>
                    <a:lumOff val="15000"/>
                  </a:schemeClr>
                </a:solidFill>
                <a:latin typeface="Eagle-Book"/>
                <a:cs typeface="Eagle-Book"/>
              </a:rPr>
              <a:t>api</a:t>
            </a:r>
            <a:endParaRPr lang="en-US" b="1" dirty="0">
              <a:solidFill>
                <a:schemeClr val="tx1">
                  <a:lumMod val="85000"/>
                  <a:lumOff val="15000"/>
                </a:schemeClr>
              </a:solidFill>
              <a:latin typeface="Eagle-Book"/>
              <a:cs typeface="Eagle-Book"/>
            </a:endParaRPr>
          </a:p>
        </p:txBody>
      </p:sp>
      <p:pic>
        <p:nvPicPr>
          <p:cNvPr id="13" name="Picture 12"/>
          <p:cNvPicPr>
            <a:picLocks noChangeAspect="1"/>
          </p:cNvPicPr>
          <p:nvPr/>
        </p:nvPicPr>
        <p:blipFill rotWithShape="1">
          <a:blip r:embed="rId6">
            <a:alphaModFix/>
            <a:extLst>
              <a:ext uri="{28A0092B-C50C-407E-A947-70E740481C1C}">
                <a14:useLocalDpi xmlns:a14="http://schemas.microsoft.com/office/drawing/2010/main" val="0"/>
              </a:ext>
            </a:extLst>
          </a:blip>
          <a:srcRect t="22905" b="35746"/>
          <a:stretch/>
        </p:blipFill>
        <p:spPr>
          <a:xfrm>
            <a:off x="0" y="135100"/>
            <a:ext cx="1229559" cy="544096"/>
          </a:xfrm>
          <a:prstGeom prst="rect">
            <a:avLst/>
          </a:prstGeom>
        </p:spPr>
      </p:pic>
      <p:sp>
        <p:nvSpPr>
          <p:cNvPr id="11" name="Text Placeholder 15"/>
          <p:cNvSpPr txBox="1">
            <a:spLocks/>
          </p:cNvSpPr>
          <p:nvPr/>
        </p:nvSpPr>
        <p:spPr>
          <a:xfrm>
            <a:off x="4248101" y="581121"/>
            <a:ext cx="4895899" cy="580929"/>
          </a:xfrm>
          <a:prstGeom prst="rect">
            <a:avLst/>
          </a:prstGeom>
        </p:spPr>
        <p:txBody>
          <a:bodyPr vert="horz" lIns="91440" tIns="45720" rIns="91440" bIns="45720" rtlCol="0">
            <a:normAutofit/>
          </a:bodyPr>
          <a:lstStyle>
            <a:lvl1pPr marL="0" indent="0" algn="l" defTabSz="914400" rtl="0" eaLnBrk="1" latinLnBrk="0" hangingPunct="1">
              <a:spcBef>
                <a:spcPts val="600"/>
              </a:spcBef>
              <a:buSzPct val="90000"/>
              <a:buFontTx/>
              <a:buNone/>
              <a:defRPr sz="2000" kern="1200">
                <a:solidFill>
                  <a:schemeClr val="tx1"/>
                </a:solidFill>
                <a:latin typeface="+mn-lt"/>
                <a:ea typeface="+mn-ea"/>
                <a:cs typeface="+mn-cs"/>
              </a:defRPr>
            </a:lvl1pPr>
            <a:lvl2pPr marL="457200" indent="0" algn="l" defTabSz="914400" rtl="0" eaLnBrk="1" latinLnBrk="0" hangingPunct="1">
              <a:spcBef>
                <a:spcPts val="600"/>
              </a:spcBef>
              <a:buSzPct val="90000"/>
              <a:buFontTx/>
              <a:buNone/>
              <a:defRPr sz="1200" kern="1200">
                <a:solidFill>
                  <a:schemeClr val="tx1"/>
                </a:solidFill>
                <a:latin typeface="+mn-lt"/>
                <a:ea typeface="+mn-ea"/>
                <a:cs typeface="+mn-cs"/>
              </a:defRPr>
            </a:lvl2pPr>
            <a:lvl3pPr marL="914400" indent="0" algn="l" defTabSz="914400" rtl="0" eaLnBrk="1" latinLnBrk="0" hangingPunct="1">
              <a:spcBef>
                <a:spcPts val="600"/>
              </a:spcBef>
              <a:buSzPct val="90000"/>
              <a:buFontTx/>
              <a:buNone/>
              <a:defRPr sz="1000" kern="1200">
                <a:solidFill>
                  <a:schemeClr val="tx1"/>
                </a:solidFill>
                <a:latin typeface="+mn-lt"/>
                <a:ea typeface="+mn-ea"/>
                <a:cs typeface="+mn-cs"/>
              </a:defRPr>
            </a:lvl3pPr>
            <a:lvl4pPr marL="1371600" indent="0" algn="l" defTabSz="914400" rtl="0" eaLnBrk="1" latinLnBrk="0" hangingPunct="1">
              <a:spcBef>
                <a:spcPts val="600"/>
              </a:spcBef>
              <a:buSzPct val="90000"/>
              <a:buFontTx/>
              <a:buNone/>
              <a:defRPr sz="900" kern="1200">
                <a:solidFill>
                  <a:schemeClr val="tx1"/>
                </a:solidFill>
                <a:latin typeface="+mn-lt"/>
                <a:ea typeface="+mn-ea"/>
                <a:cs typeface="+mn-cs"/>
              </a:defRPr>
            </a:lvl4pPr>
            <a:lvl5pPr marL="1828800" indent="0" algn="l" defTabSz="914400" rtl="0" eaLnBrk="1" latinLnBrk="0" hangingPunct="1">
              <a:spcBef>
                <a:spcPts val="600"/>
              </a:spcBef>
              <a:buSzPct val="90000"/>
              <a:buFontTx/>
              <a:buNone/>
              <a:defRPr sz="900" kern="1200">
                <a:solidFill>
                  <a:schemeClr val="tx1"/>
                </a:solidFill>
                <a:latin typeface="+mn-lt"/>
                <a:ea typeface="+mn-ea"/>
                <a:cs typeface="+mn-cs"/>
              </a:defRPr>
            </a:lvl5pPr>
            <a:lvl6pPr marL="2286000" indent="0" algn="l" defTabSz="914400" rtl="0" eaLnBrk="1" latinLnBrk="0" hangingPunct="1">
              <a:spcBef>
                <a:spcPct val="20000"/>
              </a:spcBef>
              <a:buSzPct val="90000"/>
              <a:buFontTx/>
              <a:buNone/>
              <a:defRPr lang="en-US" sz="900" kern="1200">
                <a:solidFill>
                  <a:schemeClr val="tx1"/>
                </a:solidFill>
                <a:latin typeface="+mn-lt"/>
                <a:ea typeface="+mn-ea"/>
                <a:cs typeface="+mn-cs"/>
              </a:defRPr>
            </a:lvl6pPr>
            <a:lvl7pPr marL="2743200" indent="0" algn="l" defTabSz="914400" rtl="0" eaLnBrk="1" latinLnBrk="0" hangingPunct="1">
              <a:spcBef>
                <a:spcPct val="20000"/>
              </a:spcBef>
              <a:buSzPct val="90000"/>
              <a:buFontTx/>
              <a:buNone/>
              <a:defRPr lang="en-US" sz="900" kern="1200">
                <a:solidFill>
                  <a:schemeClr val="tx1"/>
                </a:solidFill>
                <a:latin typeface="+mn-lt"/>
                <a:ea typeface="+mn-ea"/>
                <a:cs typeface="+mn-cs"/>
              </a:defRPr>
            </a:lvl7pPr>
            <a:lvl8pPr marL="3200400" indent="0" algn="l" defTabSz="914400" rtl="0" eaLnBrk="1" latinLnBrk="0" hangingPunct="1">
              <a:spcBef>
                <a:spcPct val="20000"/>
              </a:spcBef>
              <a:buSzPct val="90000"/>
              <a:buFontTx/>
              <a:buNone/>
              <a:defRPr lang="en-US" sz="900" kern="1200">
                <a:solidFill>
                  <a:schemeClr val="tx1"/>
                </a:solidFill>
                <a:latin typeface="+mn-lt"/>
                <a:ea typeface="+mn-ea"/>
                <a:cs typeface="+mn-cs"/>
              </a:defRPr>
            </a:lvl8pPr>
            <a:lvl9pPr marL="3657600" indent="0" algn="l" defTabSz="914400" rtl="0" eaLnBrk="1" latinLnBrk="0" hangingPunct="1">
              <a:spcBef>
                <a:spcPct val="20000"/>
              </a:spcBef>
              <a:buSzPct val="90000"/>
              <a:buFontTx/>
              <a:buNone/>
              <a:defRPr lang="en-US" sz="900" kern="1200">
                <a:solidFill>
                  <a:schemeClr val="tx1"/>
                </a:solidFill>
                <a:latin typeface="+mn-lt"/>
                <a:ea typeface="+mn-ea"/>
                <a:cs typeface="+mn-cs"/>
              </a:defRPr>
            </a:lvl9pPr>
          </a:lstStyle>
          <a:p>
            <a:pPr algn="r">
              <a:lnSpc>
                <a:spcPct val="200000"/>
              </a:lnSpc>
            </a:pPr>
            <a:r>
              <a:rPr lang="en-US" sz="1600" i="1" dirty="0" smtClean="0">
                <a:latin typeface="Syncopate"/>
                <a:cs typeface="Syncopate"/>
              </a:rPr>
              <a:t>geeky, </a:t>
            </a:r>
            <a:r>
              <a:rPr lang="en-US" sz="1600" i="1" dirty="0" err="1" smtClean="0">
                <a:latin typeface="Syncopate"/>
                <a:cs typeface="Syncopate"/>
              </a:rPr>
              <a:t>i</a:t>
            </a:r>
            <a:r>
              <a:rPr lang="en-US" sz="1600" i="1" dirty="0" smtClean="0">
                <a:latin typeface="Syncopate"/>
                <a:cs typeface="Syncopate"/>
              </a:rPr>
              <a:t> know!</a:t>
            </a:r>
            <a:endParaRPr lang="en-US" sz="1600" b="1" i="1" dirty="0">
              <a:latin typeface="Syncopate"/>
              <a:cs typeface="Syncopate"/>
            </a:endParaRPr>
          </a:p>
        </p:txBody>
      </p:sp>
      <p:sp>
        <p:nvSpPr>
          <p:cNvPr id="7" name="Subtitle 14"/>
          <p:cNvSpPr>
            <a:spLocks noGrp="1"/>
          </p:cNvSpPr>
          <p:nvPr>
            <p:ph idx="1"/>
          </p:nvPr>
        </p:nvSpPr>
        <p:spPr>
          <a:xfrm>
            <a:off x="514475" y="2318935"/>
            <a:ext cx="8115050" cy="3470596"/>
          </a:xfrm>
          <a:solidFill>
            <a:schemeClr val="tx1">
              <a:lumMod val="75000"/>
              <a:lumOff val="25000"/>
            </a:schemeClr>
          </a:solidFill>
          <a:ln>
            <a:solidFill>
              <a:schemeClr val="tx1">
                <a:lumMod val="75000"/>
                <a:lumOff val="25000"/>
              </a:schemeClr>
            </a:solidFill>
          </a:ln>
          <a:effectLst>
            <a:reflection blurRad="6350" stA="50000" endA="275" endPos="40000" dist="101600" dir="5400000" sy="-100000" algn="bl" rotWithShape="0"/>
          </a:effectLst>
        </p:spPr>
        <p:style>
          <a:lnRef idx="2">
            <a:schemeClr val="dk1">
              <a:shade val="50000"/>
            </a:schemeClr>
          </a:lnRef>
          <a:fillRef idx="1">
            <a:schemeClr val="dk1"/>
          </a:fillRef>
          <a:effectRef idx="0">
            <a:schemeClr val="dk1"/>
          </a:effectRef>
          <a:fontRef idx="minor">
            <a:schemeClr val="lt1"/>
          </a:fontRef>
        </p:style>
        <p:txBody>
          <a:bodyPr>
            <a:noAutofit/>
          </a:bodyPr>
          <a:lstStyle/>
          <a:p>
            <a:pPr marL="0" indent="0">
              <a:buNone/>
            </a:pPr>
            <a:r>
              <a:rPr lang="en-US" sz="2400" b="1" dirty="0" smtClean="0">
                <a:solidFill>
                  <a:schemeClr val="bg1">
                    <a:lumMod val="85000"/>
                  </a:schemeClr>
                </a:solidFill>
                <a:latin typeface="Courier New"/>
                <a:cs typeface="Courier New"/>
              </a:rPr>
              <a:t>&lt;?</a:t>
            </a:r>
            <a:r>
              <a:rPr lang="en-US" sz="2400" b="1" dirty="0" err="1" smtClean="0">
                <a:solidFill>
                  <a:schemeClr val="bg1">
                    <a:lumMod val="85000"/>
                  </a:schemeClr>
                </a:solidFill>
                <a:latin typeface="Courier New"/>
                <a:cs typeface="Courier New"/>
              </a:rPr>
              <a:t>php</a:t>
            </a:r>
            <a:endParaRPr lang="en-US" sz="2400" b="1" dirty="0" smtClean="0">
              <a:solidFill>
                <a:schemeClr val="bg1">
                  <a:lumMod val="85000"/>
                </a:schemeClr>
              </a:solidFill>
              <a:latin typeface="Courier New"/>
              <a:cs typeface="Courier New"/>
            </a:endParaRPr>
          </a:p>
          <a:p>
            <a:pPr marL="0" indent="0">
              <a:buNone/>
            </a:pPr>
            <a:endParaRPr lang="en-US" sz="2400" b="1" dirty="0">
              <a:solidFill>
                <a:schemeClr val="tx1">
                  <a:lumMod val="95000"/>
                  <a:lumOff val="5000"/>
                </a:schemeClr>
              </a:solidFill>
              <a:latin typeface="Courier New"/>
              <a:cs typeface="Courier New"/>
            </a:endParaRPr>
          </a:p>
          <a:p>
            <a:pPr marL="0" indent="0">
              <a:buNone/>
            </a:pPr>
            <a:r>
              <a:rPr lang="en-US" sz="2400" b="1" dirty="0" smtClean="0">
                <a:solidFill>
                  <a:schemeClr val="accent2"/>
                </a:solidFill>
                <a:latin typeface="Courier New"/>
                <a:cs typeface="Courier New"/>
              </a:rPr>
              <a:t>Horntell</a:t>
            </a:r>
            <a:r>
              <a:rPr lang="en-US" sz="2400" b="1" dirty="0" smtClean="0">
                <a:solidFill>
                  <a:srgbClr val="D9D9D9"/>
                </a:solidFill>
                <a:latin typeface="Courier New"/>
                <a:cs typeface="Courier New"/>
              </a:rPr>
              <a:t>::</a:t>
            </a:r>
            <a:r>
              <a:rPr lang="en-US" sz="2400" b="1" dirty="0" smtClean="0">
                <a:solidFill>
                  <a:schemeClr val="accent3"/>
                </a:solidFill>
                <a:latin typeface="Courier New"/>
                <a:cs typeface="Courier New"/>
              </a:rPr>
              <a:t>notify</a:t>
            </a:r>
            <a:r>
              <a:rPr lang="en-US" sz="2400" b="1" dirty="0" smtClean="0">
                <a:solidFill>
                  <a:srgbClr val="D9D9D9"/>
                </a:solidFill>
                <a:latin typeface="Courier New"/>
                <a:cs typeface="Courier New"/>
              </a:rPr>
              <a:t>(</a:t>
            </a:r>
            <a:r>
              <a:rPr lang="en-US" sz="2400" b="1" dirty="0" smtClean="0">
                <a:solidFill>
                  <a:schemeClr val="accent6"/>
                </a:solidFill>
                <a:latin typeface="Courier New"/>
                <a:cs typeface="Courier New"/>
              </a:rPr>
              <a:t>$user</a:t>
            </a:r>
            <a:r>
              <a:rPr lang="en-US" sz="2400" b="1" dirty="0" smtClean="0">
                <a:solidFill>
                  <a:srgbClr val="D9D9D9"/>
                </a:solidFill>
                <a:latin typeface="Courier New"/>
                <a:cs typeface="Courier New"/>
              </a:rPr>
              <a:t>,</a:t>
            </a:r>
            <a:r>
              <a:rPr lang="en-US" sz="2400" b="1" dirty="0" smtClean="0">
                <a:solidFill>
                  <a:schemeClr val="tx1">
                    <a:lumMod val="95000"/>
                    <a:lumOff val="5000"/>
                  </a:schemeClr>
                </a:solidFill>
                <a:latin typeface="Courier New"/>
                <a:cs typeface="Courier New"/>
              </a:rPr>
              <a:t> </a:t>
            </a:r>
            <a:r>
              <a:rPr lang="en-US" sz="2400" b="1" dirty="0" smtClean="0">
                <a:solidFill>
                  <a:schemeClr val="accent5"/>
                </a:solidFill>
                <a:latin typeface="Courier New"/>
                <a:cs typeface="Courier New"/>
              </a:rPr>
              <a:t>‘Johnny has accepted your invitation. We have credited $10 in your account.’</a:t>
            </a:r>
            <a:r>
              <a:rPr lang="en-US" sz="2400" b="1" dirty="0" smtClean="0">
                <a:solidFill>
                  <a:srgbClr val="D9D9D9"/>
                </a:solidFill>
                <a:latin typeface="Courier New"/>
                <a:cs typeface="Courier New"/>
              </a:rPr>
              <a:t>);</a:t>
            </a:r>
            <a:endParaRPr lang="en-US" sz="2400" b="1" dirty="0">
              <a:solidFill>
                <a:srgbClr val="D9D9D9"/>
              </a:solidFill>
              <a:latin typeface="Courier New"/>
              <a:cs typeface="Courier New"/>
            </a:endParaRPr>
          </a:p>
        </p:txBody>
      </p:sp>
      <p:sp>
        <p:nvSpPr>
          <p:cNvPr id="2" name="TextBox 1"/>
          <p:cNvSpPr txBox="1"/>
          <p:nvPr/>
        </p:nvSpPr>
        <p:spPr>
          <a:xfrm>
            <a:off x="4451662" y="2512438"/>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93159991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5"/>
          <p:cNvSpPr txBox="1">
            <a:spLocks/>
          </p:cNvSpPr>
          <p:nvPr/>
        </p:nvSpPr>
        <p:spPr>
          <a:xfrm>
            <a:off x="0" y="0"/>
            <a:ext cx="8021782" cy="1432249"/>
          </a:xfrm>
          <a:prstGeom prst="rect">
            <a:avLst/>
          </a:prstGeom>
        </p:spPr>
        <p:txBody>
          <a:bodyPr/>
          <a:lstStyle>
            <a:lvl1pPr marL="463550" indent="-463550" algn="l" defTabSz="914400" rtl="0" eaLnBrk="1" latinLnBrk="0" hangingPunct="1">
              <a:spcBef>
                <a:spcPts val="2000"/>
              </a:spcBef>
              <a:buSzPct val="90000"/>
              <a:buFontTx/>
              <a:buBlip>
                <a:blip r:embed="rId3"/>
              </a:buBlip>
              <a:defRPr sz="2400" kern="1200">
                <a:solidFill>
                  <a:schemeClr val="tx1"/>
                </a:solidFill>
                <a:latin typeface="+mn-lt"/>
                <a:ea typeface="+mn-ea"/>
                <a:cs typeface="+mn-cs"/>
              </a:defRPr>
            </a:lvl1pPr>
            <a:lvl2pPr marL="914400" indent="-457200" algn="l" defTabSz="914400" rtl="0" eaLnBrk="1" latinLnBrk="0" hangingPunct="1">
              <a:spcBef>
                <a:spcPts val="600"/>
              </a:spcBef>
              <a:buSzPct val="90000"/>
              <a:buFontTx/>
              <a:buBlip>
                <a:blip r:embed="rId4"/>
              </a:buBlip>
              <a:defRPr sz="2200" kern="1200">
                <a:solidFill>
                  <a:schemeClr val="tx1"/>
                </a:solidFill>
                <a:latin typeface="+mn-lt"/>
                <a:ea typeface="+mn-ea"/>
                <a:cs typeface="+mn-cs"/>
              </a:defRPr>
            </a:lvl2pPr>
            <a:lvl3pPr marL="1255713" indent="-341313" algn="l" defTabSz="914400" rtl="0" eaLnBrk="1" latinLnBrk="0" hangingPunct="1">
              <a:spcBef>
                <a:spcPts val="600"/>
              </a:spcBef>
              <a:buSzPct val="90000"/>
              <a:buFontTx/>
              <a:buBlip>
                <a:blip r:embed="rId5"/>
              </a:buBlip>
              <a:defRPr sz="2000" kern="1200">
                <a:solidFill>
                  <a:schemeClr val="tx1"/>
                </a:solidFill>
                <a:latin typeface="+mn-lt"/>
                <a:ea typeface="+mn-ea"/>
                <a:cs typeface="+mn-cs"/>
              </a:defRPr>
            </a:lvl3pPr>
            <a:lvl4pPr marL="1597025" indent="-341313" algn="l" defTabSz="914400" rtl="0" eaLnBrk="1" latinLnBrk="0" hangingPunct="1">
              <a:spcBef>
                <a:spcPts val="600"/>
              </a:spcBef>
              <a:buSzPct val="90000"/>
              <a:buFontTx/>
              <a:buBlip>
                <a:blip r:embed="rId5"/>
              </a:buBlip>
              <a:defRPr sz="1800" kern="1200">
                <a:solidFill>
                  <a:schemeClr val="tx1"/>
                </a:solidFill>
                <a:latin typeface="+mn-lt"/>
                <a:ea typeface="+mn-ea"/>
                <a:cs typeface="+mn-cs"/>
              </a:defRPr>
            </a:lvl4pPr>
            <a:lvl5pPr marL="1938338" indent="-341313" algn="l" defTabSz="914400" rtl="0" eaLnBrk="1" latinLnBrk="0" hangingPunct="1">
              <a:spcBef>
                <a:spcPts val="600"/>
              </a:spcBef>
              <a:buSzPct val="90000"/>
              <a:buFontTx/>
              <a:buBlip>
                <a:blip r:embed="rId5"/>
              </a:buBlip>
              <a:defRPr sz="1800" kern="1200">
                <a:solidFill>
                  <a:schemeClr val="tx1"/>
                </a:solidFill>
                <a:latin typeface="+mn-lt"/>
                <a:ea typeface="+mn-ea"/>
                <a:cs typeface="+mn-cs"/>
              </a:defRPr>
            </a:lvl5pPr>
            <a:lvl6pPr marL="2290763" indent="-344488" algn="l" defTabSz="914400" rtl="0" eaLnBrk="1" latinLnBrk="0" hangingPunct="1">
              <a:spcBef>
                <a:spcPct val="20000"/>
              </a:spcBef>
              <a:buSzPct val="90000"/>
              <a:buFontTx/>
              <a:buBlip>
                <a:blip r:embed="rId3"/>
              </a:buBlip>
              <a:defRPr lang="en-US" sz="1800" kern="1200" dirty="0" smtClean="0">
                <a:solidFill>
                  <a:schemeClr val="tx1"/>
                </a:solidFill>
                <a:latin typeface="+mn-lt"/>
                <a:ea typeface="+mn-ea"/>
                <a:cs typeface="+mn-cs"/>
              </a:defRPr>
            </a:lvl6pPr>
            <a:lvl7pPr marL="2625725" indent="-344488" algn="l" defTabSz="914400" rtl="0" eaLnBrk="1" latinLnBrk="0" hangingPunct="1">
              <a:spcBef>
                <a:spcPct val="20000"/>
              </a:spcBef>
              <a:buSzPct val="90000"/>
              <a:buFontTx/>
              <a:buBlip>
                <a:blip r:embed="rId5"/>
              </a:buBlip>
              <a:defRPr lang="en-US" sz="1800" kern="1200" dirty="0" smtClean="0">
                <a:solidFill>
                  <a:schemeClr val="tx1"/>
                </a:solidFill>
                <a:latin typeface="+mn-lt"/>
                <a:ea typeface="+mn-ea"/>
                <a:cs typeface="+mn-cs"/>
              </a:defRPr>
            </a:lvl7pPr>
            <a:lvl8pPr marL="2970213" indent="-344488" algn="l" defTabSz="914400" rtl="0" eaLnBrk="1" latinLnBrk="0" hangingPunct="1">
              <a:spcBef>
                <a:spcPct val="20000"/>
              </a:spcBef>
              <a:buSzPct val="90000"/>
              <a:buFontTx/>
              <a:buBlip>
                <a:blip r:embed="rId3"/>
              </a:buBlip>
              <a:defRPr lang="en-US" sz="1800" kern="1200" dirty="0" smtClean="0">
                <a:solidFill>
                  <a:schemeClr val="tx1"/>
                </a:solidFill>
                <a:latin typeface="+mn-lt"/>
                <a:ea typeface="+mn-ea"/>
                <a:cs typeface="+mn-cs"/>
              </a:defRPr>
            </a:lvl8pPr>
            <a:lvl9pPr marL="3313113" indent="-344488" algn="l" defTabSz="914400" rtl="0" eaLnBrk="1" latinLnBrk="0" hangingPunct="1">
              <a:spcBef>
                <a:spcPct val="20000"/>
              </a:spcBef>
              <a:buSzPct val="90000"/>
              <a:buFontTx/>
              <a:buBlip>
                <a:blip r:embed="rId4"/>
              </a:buBlip>
              <a:defRPr lang="en-US" sz="1800" kern="1200" dirty="0">
                <a:solidFill>
                  <a:schemeClr val="tx1"/>
                </a:solidFill>
                <a:latin typeface="+mn-lt"/>
                <a:ea typeface="+mn-ea"/>
                <a:cs typeface="+mn-cs"/>
              </a:defRPr>
            </a:lvl9pPr>
          </a:lstStyle>
          <a:p>
            <a:pPr marL="0" indent="0">
              <a:buNone/>
            </a:pPr>
            <a:r>
              <a:rPr lang="en-US" sz="8800" dirty="0" smtClean="0">
                <a:solidFill>
                  <a:schemeClr val="bg1">
                    <a:lumMod val="95000"/>
                  </a:schemeClr>
                </a:solidFill>
                <a:latin typeface="Eagle-Book"/>
                <a:cs typeface="Eagle-Book"/>
              </a:rPr>
              <a:t>email</a:t>
            </a:r>
            <a:endParaRPr lang="en-US" sz="8800" dirty="0">
              <a:solidFill>
                <a:schemeClr val="bg1">
                  <a:lumMod val="95000"/>
                </a:schemeClr>
              </a:solidFill>
              <a:latin typeface="Eagle-Book"/>
              <a:cs typeface="Eagle-Book"/>
            </a:endParaRPr>
          </a:p>
        </p:txBody>
      </p:sp>
      <p:sp>
        <p:nvSpPr>
          <p:cNvPr id="3" name="Title 2"/>
          <p:cNvSpPr>
            <a:spLocks noGrp="1"/>
          </p:cNvSpPr>
          <p:nvPr>
            <p:ph type="title"/>
          </p:nvPr>
        </p:nvSpPr>
        <p:spPr>
          <a:xfrm>
            <a:off x="0" y="0"/>
            <a:ext cx="4478338" cy="1162050"/>
          </a:xfrm>
        </p:spPr>
        <p:txBody>
          <a:bodyPr/>
          <a:lstStyle/>
          <a:p>
            <a:pPr algn="l"/>
            <a:r>
              <a:rPr lang="en-US" b="1" dirty="0" smtClean="0">
                <a:solidFill>
                  <a:schemeClr val="tx1">
                    <a:lumMod val="85000"/>
                    <a:lumOff val="15000"/>
                  </a:schemeClr>
                </a:solidFill>
                <a:latin typeface="Eagle-Book"/>
                <a:cs typeface="Eagle-Book"/>
              </a:rPr>
              <a:t>email</a:t>
            </a:r>
            <a:endParaRPr lang="en-US" b="1" dirty="0">
              <a:solidFill>
                <a:schemeClr val="tx1">
                  <a:lumMod val="85000"/>
                  <a:lumOff val="15000"/>
                </a:schemeClr>
              </a:solidFill>
              <a:latin typeface="Eagle-Book"/>
              <a:cs typeface="Eagle-Book"/>
            </a:endParaRPr>
          </a:p>
        </p:txBody>
      </p:sp>
      <p:pic>
        <p:nvPicPr>
          <p:cNvPr id="13" name="Picture 12"/>
          <p:cNvPicPr>
            <a:picLocks noChangeAspect="1"/>
          </p:cNvPicPr>
          <p:nvPr/>
        </p:nvPicPr>
        <p:blipFill rotWithShape="1">
          <a:blip r:embed="rId6">
            <a:alphaModFix/>
            <a:extLst>
              <a:ext uri="{28A0092B-C50C-407E-A947-70E740481C1C}">
                <a14:useLocalDpi xmlns:a14="http://schemas.microsoft.com/office/drawing/2010/main" val="0"/>
              </a:ext>
            </a:extLst>
          </a:blip>
          <a:srcRect t="22905" b="35746"/>
          <a:stretch/>
        </p:blipFill>
        <p:spPr>
          <a:xfrm>
            <a:off x="0" y="135100"/>
            <a:ext cx="1229559" cy="544096"/>
          </a:xfrm>
          <a:prstGeom prst="rect">
            <a:avLst/>
          </a:prstGeom>
        </p:spPr>
      </p:pic>
      <p:sp>
        <p:nvSpPr>
          <p:cNvPr id="11" name="Text Placeholder 15"/>
          <p:cNvSpPr txBox="1">
            <a:spLocks/>
          </p:cNvSpPr>
          <p:nvPr/>
        </p:nvSpPr>
        <p:spPr>
          <a:xfrm>
            <a:off x="4248101" y="581121"/>
            <a:ext cx="4895899" cy="580929"/>
          </a:xfrm>
          <a:prstGeom prst="rect">
            <a:avLst/>
          </a:prstGeom>
        </p:spPr>
        <p:txBody>
          <a:bodyPr vert="horz" lIns="91440" tIns="45720" rIns="91440" bIns="45720" rtlCol="0">
            <a:normAutofit/>
          </a:bodyPr>
          <a:lstStyle>
            <a:lvl1pPr marL="0" indent="0" algn="l" defTabSz="914400" rtl="0" eaLnBrk="1" latinLnBrk="0" hangingPunct="1">
              <a:spcBef>
                <a:spcPts val="600"/>
              </a:spcBef>
              <a:buSzPct val="90000"/>
              <a:buFontTx/>
              <a:buNone/>
              <a:defRPr sz="2000" kern="1200">
                <a:solidFill>
                  <a:schemeClr val="tx1"/>
                </a:solidFill>
                <a:latin typeface="+mn-lt"/>
                <a:ea typeface="+mn-ea"/>
                <a:cs typeface="+mn-cs"/>
              </a:defRPr>
            </a:lvl1pPr>
            <a:lvl2pPr marL="457200" indent="0" algn="l" defTabSz="914400" rtl="0" eaLnBrk="1" latinLnBrk="0" hangingPunct="1">
              <a:spcBef>
                <a:spcPts val="600"/>
              </a:spcBef>
              <a:buSzPct val="90000"/>
              <a:buFontTx/>
              <a:buNone/>
              <a:defRPr sz="1200" kern="1200">
                <a:solidFill>
                  <a:schemeClr val="tx1"/>
                </a:solidFill>
                <a:latin typeface="+mn-lt"/>
                <a:ea typeface="+mn-ea"/>
                <a:cs typeface="+mn-cs"/>
              </a:defRPr>
            </a:lvl2pPr>
            <a:lvl3pPr marL="914400" indent="0" algn="l" defTabSz="914400" rtl="0" eaLnBrk="1" latinLnBrk="0" hangingPunct="1">
              <a:spcBef>
                <a:spcPts val="600"/>
              </a:spcBef>
              <a:buSzPct val="90000"/>
              <a:buFontTx/>
              <a:buNone/>
              <a:defRPr sz="1000" kern="1200">
                <a:solidFill>
                  <a:schemeClr val="tx1"/>
                </a:solidFill>
                <a:latin typeface="+mn-lt"/>
                <a:ea typeface="+mn-ea"/>
                <a:cs typeface="+mn-cs"/>
              </a:defRPr>
            </a:lvl3pPr>
            <a:lvl4pPr marL="1371600" indent="0" algn="l" defTabSz="914400" rtl="0" eaLnBrk="1" latinLnBrk="0" hangingPunct="1">
              <a:spcBef>
                <a:spcPts val="600"/>
              </a:spcBef>
              <a:buSzPct val="90000"/>
              <a:buFontTx/>
              <a:buNone/>
              <a:defRPr sz="900" kern="1200">
                <a:solidFill>
                  <a:schemeClr val="tx1"/>
                </a:solidFill>
                <a:latin typeface="+mn-lt"/>
                <a:ea typeface="+mn-ea"/>
                <a:cs typeface="+mn-cs"/>
              </a:defRPr>
            </a:lvl4pPr>
            <a:lvl5pPr marL="1828800" indent="0" algn="l" defTabSz="914400" rtl="0" eaLnBrk="1" latinLnBrk="0" hangingPunct="1">
              <a:spcBef>
                <a:spcPts val="600"/>
              </a:spcBef>
              <a:buSzPct val="90000"/>
              <a:buFontTx/>
              <a:buNone/>
              <a:defRPr sz="900" kern="1200">
                <a:solidFill>
                  <a:schemeClr val="tx1"/>
                </a:solidFill>
                <a:latin typeface="+mn-lt"/>
                <a:ea typeface="+mn-ea"/>
                <a:cs typeface="+mn-cs"/>
              </a:defRPr>
            </a:lvl5pPr>
            <a:lvl6pPr marL="2286000" indent="0" algn="l" defTabSz="914400" rtl="0" eaLnBrk="1" latinLnBrk="0" hangingPunct="1">
              <a:spcBef>
                <a:spcPct val="20000"/>
              </a:spcBef>
              <a:buSzPct val="90000"/>
              <a:buFontTx/>
              <a:buNone/>
              <a:defRPr lang="en-US" sz="900" kern="1200">
                <a:solidFill>
                  <a:schemeClr val="tx1"/>
                </a:solidFill>
                <a:latin typeface="+mn-lt"/>
                <a:ea typeface="+mn-ea"/>
                <a:cs typeface="+mn-cs"/>
              </a:defRPr>
            </a:lvl6pPr>
            <a:lvl7pPr marL="2743200" indent="0" algn="l" defTabSz="914400" rtl="0" eaLnBrk="1" latinLnBrk="0" hangingPunct="1">
              <a:spcBef>
                <a:spcPct val="20000"/>
              </a:spcBef>
              <a:buSzPct val="90000"/>
              <a:buFontTx/>
              <a:buNone/>
              <a:defRPr lang="en-US" sz="900" kern="1200">
                <a:solidFill>
                  <a:schemeClr val="tx1"/>
                </a:solidFill>
                <a:latin typeface="+mn-lt"/>
                <a:ea typeface="+mn-ea"/>
                <a:cs typeface="+mn-cs"/>
              </a:defRPr>
            </a:lvl7pPr>
            <a:lvl8pPr marL="3200400" indent="0" algn="l" defTabSz="914400" rtl="0" eaLnBrk="1" latinLnBrk="0" hangingPunct="1">
              <a:spcBef>
                <a:spcPct val="20000"/>
              </a:spcBef>
              <a:buSzPct val="90000"/>
              <a:buFontTx/>
              <a:buNone/>
              <a:defRPr lang="en-US" sz="900" kern="1200">
                <a:solidFill>
                  <a:schemeClr val="tx1"/>
                </a:solidFill>
                <a:latin typeface="+mn-lt"/>
                <a:ea typeface="+mn-ea"/>
                <a:cs typeface="+mn-cs"/>
              </a:defRPr>
            </a:lvl8pPr>
            <a:lvl9pPr marL="3657600" indent="0" algn="l" defTabSz="914400" rtl="0" eaLnBrk="1" latinLnBrk="0" hangingPunct="1">
              <a:spcBef>
                <a:spcPct val="20000"/>
              </a:spcBef>
              <a:buSzPct val="90000"/>
              <a:buFontTx/>
              <a:buNone/>
              <a:defRPr lang="en-US" sz="900" kern="1200">
                <a:solidFill>
                  <a:schemeClr val="tx1"/>
                </a:solidFill>
                <a:latin typeface="+mn-lt"/>
                <a:ea typeface="+mn-ea"/>
                <a:cs typeface="+mn-cs"/>
              </a:defRPr>
            </a:lvl9pPr>
          </a:lstStyle>
          <a:p>
            <a:pPr algn="r">
              <a:lnSpc>
                <a:spcPct val="200000"/>
              </a:lnSpc>
            </a:pPr>
            <a:r>
              <a:rPr lang="en-US" sz="1600" b="1" i="1" dirty="0" smtClean="0">
                <a:latin typeface="Syncopate"/>
                <a:cs typeface="Syncopate"/>
              </a:rPr>
              <a:t>off-app</a:t>
            </a:r>
            <a:r>
              <a:rPr lang="en-US" sz="1600" i="1" dirty="0" smtClean="0">
                <a:latin typeface="Syncopate"/>
                <a:cs typeface="Syncopate"/>
              </a:rPr>
              <a:t> engagement</a:t>
            </a:r>
            <a:endParaRPr lang="en-US" sz="1600" i="1" dirty="0">
              <a:latin typeface="Syncopate"/>
              <a:cs typeface="Syncopate"/>
            </a:endParaRPr>
          </a:p>
        </p:txBody>
      </p:sp>
      <p:sp>
        <p:nvSpPr>
          <p:cNvPr id="2" name="TextBox 1"/>
          <p:cNvSpPr txBox="1"/>
          <p:nvPr/>
        </p:nvSpPr>
        <p:spPr>
          <a:xfrm>
            <a:off x="4451662" y="2512438"/>
            <a:ext cx="184666" cy="369332"/>
          </a:xfrm>
          <a:prstGeom prst="rect">
            <a:avLst/>
          </a:prstGeom>
          <a:noFill/>
        </p:spPr>
        <p:txBody>
          <a:bodyPr wrap="none" rtlCol="0">
            <a:spAutoFit/>
          </a:bodyPr>
          <a:lstStyle/>
          <a:p>
            <a:endParaRPr lang="en-US" dirty="0"/>
          </a:p>
        </p:txBody>
      </p:sp>
      <p:pic>
        <p:nvPicPr>
          <p:cNvPr id="5" name="Picture 4" descr="mail.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1823446"/>
            <a:ext cx="9144000" cy="377789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6576931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5"/>
          <p:cNvSpPr txBox="1">
            <a:spLocks/>
          </p:cNvSpPr>
          <p:nvPr/>
        </p:nvSpPr>
        <p:spPr>
          <a:xfrm>
            <a:off x="0" y="0"/>
            <a:ext cx="8021782" cy="1432249"/>
          </a:xfrm>
          <a:prstGeom prst="rect">
            <a:avLst/>
          </a:prstGeom>
        </p:spPr>
        <p:txBody>
          <a:bodyPr/>
          <a:lstStyle>
            <a:lvl1pPr marL="463550" indent="-463550" algn="l" defTabSz="914400" rtl="0" eaLnBrk="1" latinLnBrk="0" hangingPunct="1">
              <a:spcBef>
                <a:spcPts val="2000"/>
              </a:spcBef>
              <a:buSzPct val="90000"/>
              <a:buFontTx/>
              <a:buBlip>
                <a:blip r:embed="rId3"/>
              </a:buBlip>
              <a:defRPr sz="2400" kern="1200">
                <a:solidFill>
                  <a:schemeClr val="tx1"/>
                </a:solidFill>
                <a:latin typeface="+mn-lt"/>
                <a:ea typeface="+mn-ea"/>
                <a:cs typeface="+mn-cs"/>
              </a:defRPr>
            </a:lvl1pPr>
            <a:lvl2pPr marL="914400" indent="-457200" algn="l" defTabSz="914400" rtl="0" eaLnBrk="1" latinLnBrk="0" hangingPunct="1">
              <a:spcBef>
                <a:spcPts val="600"/>
              </a:spcBef>
              <a:buSzPct val="90000"/>
              <a:buFontTx/>
              <a:buBlip>
                <a:blip r:embed="rId4"/>
              </a:buBlip>
              <a:defRPr sz="2200" kern="1200">
                <a:solidFill>
                  <a:schemeClr val="tx1"/>
                </a:solidFill>
                <a:latin typeface="+mn-lt"/>
                <a:ea typeface="+mn-ea"/>
                <a:cs typeface="+mn-cs"/>
              </a:defRPr>
            </a:lvl2pPr>
            <a:lvl3pPr marL="1255713" indent="-341313" algn="l" defTabSz="914400" rtl="0" eaLnBrk="1" latinLnBrk="0" hangingPunct="1">
              <a:spcBef>
                <a:spcPts val="600"/>
              </a:spcBef>
              <a:buSzPct val="90000"/>
              <a:buFontTx/>
              <a:buBlip>
                <a:blip r:embed="rId5"/>
              </a:buBlip>
              <a:defRPr sz="2000" kern="1200">
                <a:solidFill>
                  <a:schemeClr val="tx1"/>
                </a:solidFill>
                <a:latin typeface="+mn-lt"/>
                <a:ea typeface="+mn-ea"/>
                <a:cs typeface="+mn-cs"/>
              </a:defRPr>
            </a:lvl3pPr>
            <a:lvl4pPr marL="1597025" indent="-341313" algn="l" defTabSz="914400" rtl="0" eaLnBrk="1" latinLnBrk="0" hangingPunct="1">
              <a:spcBef>
                <a:spcPts val="600"/>
              </a:spcBef>
              <a:buSzPct val="90000"/>
              <a:buFontTx/>
              <a:buBlip>
                <a:blip r:embed="rId5"/>
              </a:buBlip>
              <a:defRPr sz="1800" kern="1200">
                <a:solidFill>
                  <a:schemeClr val="tx1"/>
                </a:solidFill>
                <a:latin typeface="+mn-lt"/>
                <a:ea typeface="+mn-ea"/>
                <a:cs typeface="+mn-cs"/>
              </a:defRPr>
            </a:lvl4pPr>
            <a:lvl5pPr marL="1938338" indent="-341313" algn="l" defTabSz="914400" rtl="0" eaLnBrk="1" latinLnBrk="0" hangingPunct="1">
              <a:spcBef>
                <a:spcPts val="600"/>
              </a:spcBef>
              <a:buSzPct val="90000"/>
              <a:buFontTx/>
              <a:buBlip>
                <a:blip r:embed="rId5"/>
              </a:buBlip>
              <a:defRPr sz="1800" kern="1200">
                <a:solidFill>
                  <a:schemeClr val="tx1"/>
                </a:solidFill>
                <a:latin typeface="+mn-lt"/>
                <a:ea typeface="+mn-ea"/>
                <a:cs typeface="+mn-cs"/>
              </a:defRPr>
            </a:lvl5pPr>
            <a:lvl6pPr marL="2290763" indent="-344488" algn="l" defTabSz="914400" rtl="0" eaLnBrk="1" latinLnBrk="0" hangingPunct="1">
              <a:spcBef>
                <a:spcPct val="20000"/>
              </a:spcBef>
              <a:buSzPct val="90000"/>
              <a:buFontTx/>
              <a:buBlip>
                <a:blip r:embed="rId3"/>
              </a:buBlip>
              <a:defRPr lang="en-US" sz="1800" kern="1200" dirty="0" smtClean="0">
                <a:solidFill>
                  <a:schemeClr val="tx1"/>
                </a:solidFill>
                <a:latin typeface="+mn-lt"/>
                <a:ea typeface="+mn-ea"/>
                <a:cs typeface="+mn-cs"/>
              </a:defRPr>
            </a:lvl6pPr>
            <a:lvl7pPr marL="2625725" indent="-344488" algn="l" defTabSz="914400" rtl="0" eaLnBrk="1" latinLnBrk="0" hangingPunct="1">
              <a:spcBef>
                <a:spcPct val="20000"/>
              </a:spcBef>
              <a:buSzPct val="90000"/>
              <a:buFontTx/>
              <a:buBlip>
                <a:blip r:embed="rId5"/>
              </a:buBlip>
              <a:defRPr lang="en-US" sz="1800" kern="1200" dirty="0" smtClean="0">
                <a:solidFill>
                  <a:schemeClr val="tx1"/>
                </a:solidFill>
                <a:latin typeface="+mn-lt"/>
                <a:ea typeface="+mn-ea"/>
                <a:cs typeface="+mn-cs"/>
              </a:defRPr>
            </a:lvl7pPr>
            <a:lvl8pPr marL="2970213" indent="-344488" algn="l" defTabSz="914400" rtl="0" eaLnBrk="1" latinLnBrk="0" hangingPunct="1">
              <a:spcBef>
                <a:spcPct val="20000"/>
              </a:spcBef>
              <a:buSzPct val="90000"/>
              <a:buFontTx/>
              <a:buBlip>
                <a:blip r:embed="rId3"/>
              </a:buBlip>
              <a:defRPr lang="en-US" sz="1800" kern="1200" dirty="0" smtClean="0">
                <a:solidFill>
                  <a:schemeClr val="tx1"/>
                </a:solidFill>
                <a:latin typeface="+mn-lt"/>
                <a:ea typeface="+mn-ea"/>
                <a:cs typeface="+mn-cs"/>
              </a:defRPr>
            </a:lvl8pPr>
            <a:lvl9pPr marL="3313113" indent="-344488" algn="l" defTabSz="914400" rtl="0" eaLnBrk="1" latinLnBrk="0" hangingPunct="1">
              <a:spcBef>
                <a:spcPct val="20000"/>
              </a:spcBef>
              <a:buSzPct val="90000"/>
              <a:buFontTx/>
              <a:buBlip>
                <a:blip r:embed="rId4"/>
              </a:buBlip>
              <a:defRPr lang="en-US" sz="1800" kern="1200" dirty="0">
                <a:solidFill>
                  <a:schemeClr val="tx1"/>
                </a:solidFill>
                <a:latin typeface="+mn-lt"/>
                <a:ea typeface="+mn-ea"/>
                <a:cs typeface="+mn-cs"/>
              </a:defRPr>
            </a:lvl9pPr>
          </a:lstStyle>
          <a:p>
            <a:pPr marL="0" indent="0">
              <a:buNone/>
            </a:pPr>
            <a:r>
              <a:rPr lang="en-US" sz="8800" dirty="0" smtClean="0">
                <a:solidFill>
                  <a:schemeClr val="bg1">
                    <a:lumMod val="95000"/>
                  </a:schemeClr>
                </a:solidFill>
                <a:latin typeface="Eagle-Book"/>
                <a:cs typeface="Eagle-Book"/>
              </a:rPr>
              <a:t>your turn</a:t>
            </a:r>
            <a:endParaRPr lang="en-US" sz="8800" dirty="0">
              <a:solidFill>
                <a:schemeClr val="bg1">
                  <a:lumMod val="95000"/>
                </a:schemeClr>
              </a:solidFill>
              <a:latin typeface="Eagle-Book"/>
              <a:cs typeface="Eagle-Book"/>
            </a:endParaRPr>
          </a:p>
        </p:txBody>
      </p:sp>
      <p:sp>
        <p:nvSpPr>
          <p:cNvPr id="3" name="Title 2"/>
          <p:cNvSpPr>
            <a:spLocks noGrp="1"/>
          </p:cNvSpPr>
          <p:nvPr>
            <p:ph type="title"/>
          </p:nvPr>
        </p:nvSpPr>
        <p:spPr>
          <a:xfrm>
            <a:off x="0" y="0"/>
            <a:ext cx="4478338" cy="1162050"/>
          </a:xfrm>
        </p:spPr>
        <p:txBody>
          <a:bodyPr/>
          <a:lstStyle/>
          <a:p>
            <a:pPr algn="l"/>
            <a:r>
              <a:rPr lang="en-US" b="1" dirty="0" smtClean="0">
                <a:solidFill>
                  <a:schemeClr val="tx1">
                    <a:lumMod val="85000"/>
                    <a:lumOff val="15000"/>
                  </a:schemeClr>
                </a:solidFill>
                <a:latin typeface="Eagle-Book"/>
                <a:cs typeface="Eagle-Book"/>
              </a:rPr>
              <a:t>your turn</a:t>
            </a:r>
            <a:endParaRPr lang="en-US" b="1" dirty="0">
              <a:solidFill>
                <a:schemeClr val="tx1">
                  <a:lumMod val="85000"/>
                  <a:lumOff val="15000"/>
                </a:schemeClr>
              </a:solidFill>
              <a:latin typeface="Eagle-Book"/>
              <a:cs typeface="Eagle-Book"/>
            </a:endParaRPr>
          </a:p>
        </p:txBody>
      </p:sp>
      <p:pic>
        <p:nvPicPr>
          <p:cNvPr id="13" name="Picture 12"/>
          <p:cNvPicPr>
            <a:picLocks noChangeAspect="1"/>
          </p:cNvPicPr>
          <p:nvPr/>
        </p:nvPicPr>
        <p:blipFill rotWithShape="1">
          <a:blip r:embed="rId6">
            <a:alphaModFix/>
            <a:extLst>
              <a:ext uri="{28A0092B-C50C-407E-A947-70E740481C1C}">
                <a14:useLocalDpi xmlns:a14="http://schemas.microsoft.com/office/drawing/2010/main" val="0"/>
              </a:ext>
            </a:extLst>
          </a:blip>
          <a:srcRect t="22905" b="35746"/>
          <a:stretch/>
        </p:blipFill>
        <p:spPr>
          <a:xfrm>
            <a:off x="0" y="135100"/>
            <a:ext cx="1229559" cy="544096"/>
          </a:xfrm>
          <a:prstGeom prst="rect">
            <a:avLst/>
          </a:prstGeom>
        </p:spPr>
      </p:pic>
      <p:sp>
        <p:nvSpPr>
          <p:cNvPr id="11" name="Text Placeholder 15"/>
          <p:cNvSpPr txBox="1">
            <a:spLocks/>
          </p:cNvSpPr>
          <p:nvPr/>
        </p:nvSpPr>
        <p:spPr>
          <a:xfrm>
            <a:off x="4248101" y="581121"/>
            <a:ext cx="4895899" cy="580929"/>
          </a:xfrm>
          <a:prstGeom prst="rect">
            <a:avLst/>
          </a:prstGeom>
        </p:spPr>
        <p:txBody>
          <a:bodyPr vert="horz" lIns="91440" tIns="45720" rIns="91440" bIns="45720" rtlCol="0">
            <a:normAutofit/>
          </a:bodyPr>
          <a:lstStyle>
            <a:lvl1pPr marL="0" indent="0" algn="l" defTabSz="914400" rtl="0" eaLnBrk="1" latinLnBrk="0" hangingPunct="1">
              <a:spcBef>
                <a:spcPts val="600"/>
              </a:spcBef>
              <a:buSzPct val="90000"/>
              <a:buFontTx/>
              <a:buNone/>
              <a:defRPr sz="2000" kern="1200">
                <a:solidFill>
                  <a:schemeClr val="tx1"/>
                </a:solidFill>
                <a:latin typeface="+mn-lt"/>
                <a:ea typeface="+mn-ea"/>
                <a:cs typeface="+mn-cs"/>
              </a:defRPr>
            </a:lvl1pPr>
            <a:lvl2pPr marL="457200" indent="0" algn="l" defTabSz="914400" rtl="0" eaLnBrk="1" latinLnBrk="0" hangingPunct="1">
              <a:spcBef>
                <a:spcPts val="600"/>
              </a:spcBef>
              <a:buSzPct val="90000"/>
              <a:buFontTx/>
              <a:buNone/>
              <a:defRPr sz="1200" kern="1200">
                <a:solidFill>
                  <a:schemeClr val="tx1"/>
                </a:solidFill>
                <a:latin typeface="+mn-lt"/>
                <a:ea typeface="+mn-ea"/>
                <a:cs typeface="+mn-cs"/>
              </a:defRPr>
            </a:lvl2pPr>
            <a:lvl3pPr marL="914400" indent="0" algn="l" defTabSz="914400" rtl="0" eaLnBrk="1" latinLnBrk="0" hangingPunct="1">
              <a:spcBef>
                <a:spcPts val="600"/>
              </a:spcBef>
              <a:buSzPct val="90000"/>
              <a:buFontTx/>
              <a:buNone/>
              <a:defRPr sz="1000" kern="1200">
                <a:solidFill>
                  <a:schemeClr val="tx1"/>
                </a:solidFill>
                <a:latin typeface="+mn-lt"/>
                <a:ea typeface="+mn-ea"/>
                <a:cs typeface="+mn-cs"/>
              </a:defRPr>
            </a:lvl3pPr>
            <a:lvl4pPr marL="1371600" indent="0" algn="l" defTabSz="914400" rtl="0" eaLnBrk="1" latinLnBrk="0" hangingPunct="1">
              <a:spcBef>
                <a:spcPts val="600"/>
              </a:spcBef>
              <a:buSzPct val="90000"/>
              <a:buFontTx/>
              <a:buNone/>
              <a:defRPr sz="900" kern="1200">
                <a:solidFill>
                  <a:schemeClr val="tx1"/>
                </a:solidFill>
                <a:latin typeface="+mn-lt"/>
                <a:ea typeface="+mn-ea"/>
                <a:cs typeface="+mn-cs"/>
              </a:defRPr>
            </a:lvl4pPr>
            <a:lvl5pPr marL="1828800" indent="0" algn="l" defTabSz="914400" rtl="0" eaLnBrk="1" latinLnBrk="0" hangingPunct="1">
              <a:spcBef>
                <a:spcPts val="600"/>
              </a:spcBef>
              <a:buSzPct val="90000"/>
              <a:buFontTx/>
              <a:buNone/>
              <a:defRPr sz="900" kern="1200">
                <a:solidFill>
                  <a:schemeClr val="tx1"/>
                </a:solidFill>
                <a:latin typeface="+mn-lt"/>
                <a:ea typeface="+mn-ea"/>
                <a:cs typeface="+mn-cs"/>
              </a:defRPr>
            </a:lvl5pPr>
            <a:lvl6pPr marL="2286000" indent="0" algn="l" defTabSz="914400" rtl="0" eaLnBrk="1" latinLnBrk="0" hangingPunct="1">
              <a:spcBef>
                <a:spcPct val="20000"/>
              </a:spcBef>
              <a:buSzPct val="90000"/>
              <a:buFontTx/>
              <a:buNone/>
              <a:defRPr lang="en-US" sz="900" kern="1200">
                <a:solidFill>
                  <a:schemeClr val="tx1"/>
                </a:solidFill>
                <a:latin typeface="+mn-lt"/>
                <a:ea typeface="+mn-ea"/>
                <a:cs typeface="+mn-cs"/>
              </a:defRPr>
            </a:lvl6pPr>
            <a:lvl7pPr marL="2743200" indent="0" algn="l" defTabSz="914400" rtl="0" eaLnBrk="1" latinLnBrk="0" hangingPunct="1">
              <a:spcBef>
                <a:spcPct val="20000"/>
              </a:spcBef>
              <a:buSzPct val="90000"/>
              <a:buFontTx/>
              <a:buNone/>
              <a:defRPr lang="en-US" sz="900" kern="1200">
                <a:solidFill>
                  <a:schemeClr val="tx1"/>
                </a:solidFill>
                <a:latin typeface="+mn-lt"/>
                <a:ea typeface="+mn-ea"/>
                <a:cs typeface="+mn-cs"/>
              </a:defRPr>
            </a:lvl7pPr>
            <a:lvl8pPr marL="3200400" indent="0" algn="l" defTabSz="914400" rtl="0" eaLnBrk="1" latinLnBrk="0" hangingPunct="1">
              <a:spcBef>
                <a:spcPct val="20000"/>
              </a:spcBef>
              <a:buSzPct val="90000"/>
              <a:buFontTx/>
              <a:buNone/>
              <a:defRPr lang="en-US" sz="900" kern="1200">
                <a:solidFill>
                  <a:schemeClr val="tx1"/>
                </a:solidFill>
                <a:latin typeface="+mn-lt"/>
                <a:ea typeface="+mn-ea"/>
                <a:cs typeface="+mn-cs"/>
              </a:defRPr>
            </a:lvl8pPr>
            <a:lvl9pPr marL="3657600" indent="0" algn="l" defTabSz="914400" rtl="0" eaLnBrk="1" latinLnBrk="0" hangingPunct="1">
              <a:spcBef>
                <a:spcPct val="20000"/>
              </a:spcBef>
              <a:buSzPct val="90000"/>
              <a:buFontTx/>
              <a:buNone/>
              <a:defRPr lang="en-US" sz="900" kern="1200">
                <a:solidFill>
                  <a:schemeClr val="tx1"/>
                </a:solidFill>
                <a:latin typeface="+mn-lt"/>
                <a:ea typeface="+mn-ea"/>
                <a:cs typeface="+mn-cs"/>
              </a:defRPr>
            </a:lvl9pPr>
          </a:lstStyle>
          <a:p>
            <a:pPr algn="r">
              <a:lnSpc>
                <a:spcPct val="200000"/>
              </a:lnSpc>
            </a:pPr>
            <a:r>
              <a:rPr lang="en-US" sz="1600" i="1" dirty="0" smtClean="0">
                <a:latin typeface="Syncopate"/>
                <a:cs typeface="Syncopate"/>
              </a:rPr>
              <a:t>it’s your turn now</a:t>
            </a:r>
            <a:endParaRPr lang="en-US" sz="1600" i="1" dirty="0">
              <a:latin typeface="Syncopate"/>
              <a:cs typeface="Syncopate"/>
            </a:endParaRPr>
          </a:p>
        </p:txBody>
      </p:sp>
      <p:sp>
        <p:nvSpPr>
          <p:cNvPr id="2" name="TextBox 1"/>
          <p:cNvSpPr txBox="1"/>
          <p:nvPr/>
        </p:nvSpPr>
        <p:spPr>
          <a:xfrm>
            <a:off x="4451662" y="2512438"/>
            <a:ext cx="184666" cy="369332"/>
          </a:xfrm>
          <a:prstGeom prst="rect">
            <a:avLst/>
          </a:prstGeom>
          <a:noFill/>
        </p:spPr>
        <p:txBody>
          <a:bodyPr wrap="none" rtlCol="0">
            <a:spAutoFit/>
          </a:bodyPr>
          <a:lstStyle/>
          <a:p>
            <a:endParaRPr lang="en-US" dirty="0"/>
          </a:p>
        </p:txBody>
      </p:sp>
      <p:pic>
        <p:nvPicPr>
          <p:cNvPr id="4" name="Picture 3" descr="meme-obama.png"/>
          <p:cNvPicPr>
            <a:picLocks noChangeAspect="1"/>
          </p:cNvPicPr>
          <p:nvPr/>
        </p:nvPicPr>
        <p:blipFill rotWithShape="1">
          <a:blip r:embed="rId7">
            <a:extLst>
              <a:ext uri="{28A0092B-C50C-407E-A947-70E740481C1C}">
                <a14:useLocalDpi xmlns:a14="http://schemas.microsoft.com/office/drawing/2010/main" val="0"/>
              </a:ext>
            </a:extLst>
          </a:blip>
          <a:srcRect l="18276" r="16391"/>
          <a:stretch/>
        </p:blipFill>
        <p:spPr>
          <a:xfrm flipH="1">
            <a:off x="0" y="2002362"/>
            <a:ext cx="5639682" cy="4855638"/>
          </a:xfrm>
          <a:prstGeom prst="rect">
            <a:avLst/>
          </a:prstGeom>
        </p:spPr>
      </p:pic>
      <p:sp>
        <p:nvSpPr>
          <p:cNvPr id="9" name="Title 2"/>
          <p:cNvSpPr txBox="1">
            <a:spLocks/>
          </p:cNvSpPr>
          <p:nvPr/>
        </p:nvSpPr>
        <p:spPr>
          <a:xfrm>
            <a:off x="3181709" y="2892812"/>
            <a:ext cx="5962291" cy="2384532"/>
          </a:xfrm>
          <a:prstGeom prst="rect">
            <a:avLst/>
          </a:prstGeom>
        </p:spPr>
        <p:txBody>
          <a:bodyPr vert="horz" lIns="91440" tIns="0" rIns="91440" bIns="0" rtlCol="0" anchor="b">
            <a:noAutofit/>
          </a:bodyPr>
          <a:lstStyle>
            <a:lvl1pPr algn="l" defTabSz="914400" rtl="0" eaLnBrk="1" latinLnBrk="0" hangingPunct="1">
              <a:lnSpc>
                <a:spcPts val="4600"/>
              </a:lnSpc>
              <a:spcBef>
                <a:spcPct val="0"/>
              </a:spcBef>
              <a:buNone/>
              <a:defRPr sz="4200" b="1" kern="1200">
                <a:solidFill>
                  <a:schemeClr val="tx1"/>
                </a:solidFill>
                <a:latin typeface="+mj-lt"/>
                <a:ea typeface="+mj-ea"/>
                <a:cs typeface="+mj-cs"/>
              </a:defRPr>
            </a:lvl1pPr>
          </a:lstStyle>
          <a:p>
            <a:pPr algn="r">
              <a:lnSpc>
                <a:spcPct val="100000"/>
              </a:lnSpc>
            </a:pPr>
            <a:r>
              <a:rPr lang="en-US" sz="6600" dirty="0" smtClean="0">
                <a:solidFill>
                  <a:schemeClr val="tx1">
                    <a:lumMod val="85000"/>
                    <a:lumOff val="15000"/>
                  </a:schemeClr>
                </a:solidFill>
                <a:latin typeface="Eagle-Book"/>
                <a:cs typeface="Eagle-Book"/>
              </a:rPr>
              <a:t>30% OFF</a:t>
            </a:r>
          </a:p>
          <a:p>
            <a:pPr algn="r">
              <a:lnSpc>
                <a:spcPct val="100000"/>
              </a:lnSpc>
            </a:pPr>
            <a:r>
              <a:rPr lang="en-US" sz="2400" dirty="0" smtClean="0">
                <a:solidFill>
                  <a:schemeClr val="tx1">
                    <a:lumMod val="85000"/>
                    <a:lumOff val="15000"/>
                  </a:schemeClr>
                </a:solidFill>
                <a:latin typeface="Avenir Book"/>
                <a:cs typeface="Avenir Book"/>
              </a:rPr>
              <a:t>for UNPLUGGD ATTENDEES</a:t>
            </a:r>
          </a:p>
          <a:p>
            <a:pPr algn="r">
              <a:lnSpc>
                <a:spcPct val="100000"/>
              </a:lnSpc>
            </a:pPr>
            <a:endParaRPr lang="en-US" sz="2400" b="0" dirty="0" smtClean="0">
              <a:solidFill>
                <a:schemeClr val="tx1">
                  <a:lumMod val="85000"/>
                  <a:lumOff val="15000"/>
                </a:schemeClr>
              </a:solidFill>
              <a:latin typeface="Syncopate"/>
              <a:cs typeface="Syncopate"/>
            </a:endParaRPr>
          </a:p>
          <a:p>
            <a:pPr algn="r">
              <a:lnSpc>
                <a:spcPct val="100000"/>
              </a:lnSpc>
            </a:pPr>
            <a:r>
              <a:rPr lang="en-US" sz="4000" b="0" dirty="0" err="1" smtClean="0">
                <a:solidFill>
                  <a:srgbClr val="AB2534"/>
                </a:solidFill>
                <a:latin typeface="Eagle-Book"/>
                <a:cs typeface="Eagle-Book"/>
              </a:rPr>
              <a:t>horntell.com</a:t>
            </a:r>
            <a:r>
              <a:rPr lang="en-US" sz="2000" b="0" dirty="0" smtClean="0">
                <a:solidFill>
                  <a:schemeClr val="tx1">
                    <a:lumMod val="85000"/>
                    <a:lumOff val="15000"/>
                  </a:schemeClr>
                </a:solidFill>
                <a:latin typeface="Syncopate"/>
                <a:cs typeface="Syncopate"/>
              </a:rPr>
              <a:t>/</a:t>
            </a:r>
            <a:r>
              <a:rPr lang="en-US" sz="2000" b="0" dirty="0" err="1" smtClean="0">
                <a:solidFill>
                  <a:schemeClr val="tx1">
                    <a:lumMod val="85000"/>
                    <a:lumOff val="15000"/>
                  </a:schemeClr>
                </a:solidFill>
                <a:latin typeface="Syncopate"/>
                <a:cs typeface="Syncopate"/>
              </a:rPr>
              <a:t>unpluggd</a:t>
            </a:r>
            <a:endParaRPr lang="en-US" sz="9600" b="0" dirty="0" smtClean="0">
              <a:solidFill>
                <a:schemeClr val="tx1">
                  <a:lumMod val="85000"/>
                  <a:lumOff val="15000"/>
                </a:schemeClr>
              </a:solidFill>
              <a:latin typeface="Syncopate"/>
              <a:cs typeface="Syncopate"/>
            </a:endParaRPr>
          </a:p>
        </p:txBody>
      </p:sp>
    </p:spTree>
    <p:extLst>
      <p:ext uri="{BB962C8B-B14F-4D97-AF65-F5344CB8AC3E}">
        <p14:creationId xmlns:p14="http://schemas.microsoft.com/office/powerpoint/2010/main" val="277934269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meme-danc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006" y="155573"/>
            <a:ext cx="4592019" cy="6546854"/>
          </a:xfrm>
          <a:prstGeom prst="rect">
            <a:avLst/>
          </a:prstGeom>
        </p:spPr>
      </p:pic>
      <p:sp>
        <p:nvSpPr>
          <p:cNvPr id="8" name="Title 2"/>
          <p:cNvSpPr txBox="1">
            <a:spLocks/>
          </p:cNvSpPr>
          <p:nvPr/>
        </p:nvSpPr>
        <p:spPr>
          <a:xfrm>
            <a:off x="4592019" y="2515443"/>
            <a:ext cx="4551981" cy="1827115"/>
          </a:xfrm>
          <a:prstGeom prst="rect">
            <a:avLst/>
          </a:prstGeom>
        </p:spPr>
        <p:txBody>
          <a:bodyPr vert="horz" lIns="91440" tIns="0" rIns="91440" bIns="0" rtlCol="0" anchor="b">
            <a:noAutofit/>
          </a:bodyPr>
          <a:lstStyle>
            <a:lvl1pPr algn="l" defTabSz="914400" rtl="0" eaLnBrk="1" latinLnBrk="0" hangingPunct="1">
              <a:lnSpc>
                <a:spcPts val="4600"/>
              </a:lnSpc>
              <a:spcBef>
                <a:spcPct val="0"/>
              </a:spcBef>
              <a:buNone/>
              <a:defRPr sz="4200" b="1" kern="1200">
                <a:solidFill>
                  <a:schemeClr val="tx1"/>
                </a:solidFill>
                <a:latin typeface="+mj-lt"/>
                <a:ea typeface="+mj-ea"/>
                <a:cs typeface="+mj-cs"/>
              </a:defRPr>
            </a:lvl1pPr>
          </a:lstStyle>
          <a:p>
            <a:pPr algn="ctr">
              <a:lnSpc>
                <a:spcPct val="100000"/>
              </a:lnSpc>
            </a:pPr>
            <a:r>
              <a:rPr lang="en-US" sz="4000" b="0" dirty="0" smtClean="0">
                <a:solidFill>
                  <a:schemeClr val="tx1">
                    <a:lumMod val="85000"/>
                    <a:lumOff val="15000"/>
                  </a:schemeClr>
                </a:solidFill>
                <a:latin typeface="Syncopate"/>
                <a:cs typeface="Syncopate"/>
              </a:rPr>
              <a:t>this can be</a:t>
            </a:r>
            <a:endParaRPr lang="en-US" sz="4000" dirty="0" smtClean="0">
              <a:solidFill>
                <a:schemeClr val="tx1">
                  <a:lumMod val="85000"/>
                  <a:lumOff val="15000"/>
                </a:schemeClr>
              </a:solidFill>
              <a:latin typeface="Syncopate"/>
              <a:cs typeface="Syncopate"/>
            </a:endParaRPr>
          </a:p>
          <a:p>
            <a:pPr algn="ctr">
              <a:lnSpc>
                <a:spcPct val="100000"/>
              </a:lnSpc>
            </a:pPr>
            <a:endParaRPr lang="en-US" sz="4000" dirty="0">
              <a:solidFill>
                <a:schemeClr val="tx1">
                  <a:lumMod val="85000"/>
                  <a:lumOff val="15000"/>
                </a:schemeClr>
              </a:solidFill>
              <a:latin typeface="Syncopate"/>
              <a:cs typeface="Syncopate"/>
            </a:endParaRPr>
          </a:p>
          <a:p>
            <a:pPr algn="ctr">
              <a:lnSpc>
                <a:spcPct val="100000"/>
              </a:lnSpc>
            </a:pPr>
            <a:r>
              <a:rPr lang="en-US" sz="4000" dirty="0" smtClean="0">
                <a:solidFill>
                  <a:schemeClr val="tx1">
                    <a:lumMod val="85000"/>
                    <a:lumOff val="15000"/>
                  </a:schemeClr>
                </a:solidFill>
                <a:latin typeface="Syncopate"/>
                <a:cs typeface="Syncopate"/>
              </a:rPr>
              <a:t>YOU</a:t>
            </a:r>
            <a:endParaRPr lang="en-US" sz="4000" dirty="0">
              <a:solidFill>
                <a:schemeClr val="tx1">
                  <a:lumMod val="85000"/>
                  <a:lumOff val="15000"/>
                </a:schemeClr>
              </a:solidFill>
              <a:latin typeface="Syncopate"/>
              <a:cs typeface="Syncopate"/>
            </a:endParaRPr>
          </a:p>
        </p:txBody>
      </p:sp>
      <p:pic>
        <p:nvPicPr>
          <p:cNvPr id="12" name="Picture 11"/>
          <p:cNvPicPr>
            <a:picLocks noChangeAspect="1"/>
          </p:cNvPicPr>
          <p:nvPr/>
        </p:nvPicPr>
        <p:blipFill rotWithShape="1">
          <a:blip r:embed="rId3">
            <a:alphaModFix/>
            <a:extLst>
              <a:ext uri="{28A0092B-C50C-407E-A947-70E740481C1C}">
                <a14:useLocalDpi xmlns:a14="http://schemas.microsoft.com/office/drawing/2010/main" val="0"/>
              </a:ext>
            </a:extLst>
          </a:blip>
          <a:srcRect t="22905" b="35746"/>
          <a:stretch/>
        </p:blipFill>
        <p:spPr>
          <a:xfrm>
            <a:off x="6149804" y="3258185"/>
            <a:ext cx="1442977" cy="638536"/>
          </a:xfrm>
          <a:prstGeom prst="rect">
            <a:avLst/>
          </a:prstGeom>
        </p:spPr>
      </p:pic>
    </p:spTree>
    <p:extLst>
      <p:ext uri="{BB962C8B-B14F-4D97-AF65-F5344CB8AC3E}">
        <p14:creationId xmlns:p14="http://schemas.microsoft.com/office/powerpoint/2010/main" val="166356751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122215" y="4305300"/>
            <a:ext cx="8021782" cy="2209800"/>
          </a:xfrm>
        </p:spPr>
        <p:txBody>
          <a:bodyPr/>
          <a:lstStyle/>
          <a:p>
            <a:r>
              <a:rPr lang="en-US" dirty="0">
                <a:latin typeface="Eagle-Book"/>
                <a:cs typeface="Eagle-Book"/>
              </a:rPr>
              <a:t>t</a:t>
            </a:r>
            <a:r>
              <a:rPr lang="en-US" dirty="0" smtClean="0">
                <a:latin typeface="Eagle-Book"/>
                <a:cs typeface="Eagle-Book"/>
              </a:rPr>
              <a:t>hank you</a:t>
            </a:r>
            <a:endParaRPr lang="en-US" dirty="0">
              <a:latin typeface="Eagle-Book"/>
              <a:cs typeface="Eagle-Book"/>
            </a:endParaRPr>
          </a:p>
        </p:txBody>
      </p:sp>
      <p:sp>
        <p:nvSpPr>
          <p:cNvPr id="3" name="Title 2"/>
          <p:cNvSpPr>
            <a:spLocks noGrp="1"/>
          </p:cNvSpPr>
          <p:nvPr>
            <p:ph type="ctrTitle"/>
          </p:nvPr>
        </p:nvSpPr>
        <p:spPr>
          <a:xfrm>
            <a:off x="3960813" y="4937995"/>
            <a:ext cx="4724400" cy="1209964"/>
          </a:xfrm>
        </p:spPr>
        <p:txBody>
          <a:bodyPr/>
          <a:lstStyle/>
          <a:p>
            <a:pPr algn="r"/>
            <a:r>
              <a:rPr lang="en-US" b="1" dirty="0" smtClean="0">
                <a:solidFill>
                  <a:schemeClr val="tx1">
                    <a:lumMod val="85000"/>
                    <a:lumOff val="15000"/>
                  </a:schemeClr>
                </a:solidFill>
                <a:latin typeface="Eagle-Book"/>
                <a:cs typeface="Eagle-Book"/>
              </a:rPr>
              <a:t>th</a:t>
            </a:r>
            <a:r>
              <a:rPr lang="en-US" dirty="0" smtClean="0">
                <a:ln w="12700">
                  <a:noFill/>
                  <a:prstDash val="solid"/>
                </a:ln>
                <a:solidFill>
                  <a:srgbClr val="262626"/>
                </a:solidFill>
                <a:latin typeface="Eagle-Book"/>
                <a:cs typeface="Eagle-Book"/>
              </a:rPr>
              <a:t>a</a:t>
            </a:r>
            <a:r>
              <a:rPr lang="en-US" b="1" dirty="0" smtClean="0">
                <a:solidFill>
                  <a:schemeClr val="tx1">
                    <a:lumMod val="85000"/>
                    <a:lumOff val="15000"/>
                  </a:schemeClr>
                </a:solidFill>
                <a:latin typeface="Eagle-Book"/>
                <a:cs typeface="Eagle-Book"/>
              </a:rPr>
              <a:t>nk you</a:t>
            </a:r>
            <a:endParaRPr lang="en-US" b="1" dirty="0">
              <a:solidFill>
                <a:schemeClr val="tx1">
                  <a:lumMod val="85000"/>
                  <a:lumOff val="15000"/>
                </a:schemeClr>
              </a:solidFill>
              <a:latin typeface="Eagle-Book"/>
              <a:cs typeface="Eagle-Book"/>
            </a:endParaRPr>
          </a:p>
        </p:txBody>
      </p:sp>
      <p:pic>
        <p:nvPicPr>
          <p:cNvPr id="14" name="Picture 13"/>
          <p:cNvPicPr>
            <a:picLocks noChangeAspect="1"/>
          </p:cNvPicPr>
          <p:nvPr/>
        </p:nvPicPr>
        <p:blipFill rotWithShape="1">
          <a:blip r:embed="rId2">
            <a:alphaModFix/>
            <a:extLst>
              <a:ext uri="{28A0092B-C50C-407E-A947-70E740481C1C}">
                <a14:useLocalDpi xmlns:a14="http://schemas.microsoft.com/office/drawing/2010/main" val="0"/>
              </a:ext>
            </a:extLst>
          </a:blip>
          <a:srcRect t="22905" b="35746"/>
          <a:stretch/>
        </p:blipFill>
        <p:spPr>
          <a:xfrm>
            <a:off x="7242236" y="4965015"/>
            <a:ext cx="1442977" cy="638536"/>
          </a:xfrm>
          <a:prstGeom prst="rect">
            <a:avLst/>
          </a:prstGeom>
        </p:spPr>
      </p:pic>
      <p:pic>
        <p:nvPicPr>
          <p:cNvPr id="7" name="Picture Placeholder 4" descr="tumblr_mtwjmniYBj1sr39gto1_400.gif"/>
          <p:cNvPicPr>
            <a:picLocks noChangeAspect="1"/>
          </p:cNvPicPr>
          <p:nvPr/>
        </p:nvPicPr>
        <p:blipFill>
          <a:blip r:embed="rId3">
            <a:extLst>
              <a:ext uri="{28A0092B-C50C-407E-A947-70E740481C1C}">
                <a14:useLocalDpi xmlns:a14="http://schemas.microsoft.com/office/drawing/2010/main" val="0"/>
              </a:ext>
            </a:extLst>
          </a:blip>
          <a:srcRect t="9886" b="9886"/>
          <a:stretch>
            <a:fillRect/>
          </a:stretch>
        </p:blipFill>
        <p:spPr>
          <a:xfrm>
            <a:off x="1508126" y="274060"/>
            <a:ext cx="6054724" cy="4541044"/>
          </a:xfrm>
          <a:prstGeom prst="rect">
            <a:avLst/>
          </a:prstGeom>
          <a:ln>
            <a:noFill/>
          </a:ln>
          <a:effectLst/>
        </p:spPr>
      </p:pic>
      <p:pic>
        <p:nvPicPr>
          <p:cNvPr id="9" name="Picture 8"/>
          <p:cNvPicPr>
            <a:picLocks noChangeAspect="1"/>
          </p:cNvPicPr>
          <p:nvPr/>
        </p:nvPicPr>
        <p:blipFill rotWithShape="1">
          <a:blip r:embed="rId2">
            <a:alphaModFix/>
            <a:extLst>
              <a:ext uri="{28A0092B-C50C-407E-A947-70E740481C1C}">
                <a14:useLocalDpi xmlns:a14="http://schemas.microsoft.com/office/drawing/2010/main" val="0"/>
              </a:ext>
            </a:extLst>
          </a:blip>
          <a:srcRect t="22905" b="35746"/>
          <a:stretch/>
        </p:blipFill>
        <p:spPr>
          <a:xfrm rot="274467">
            <a:off x="4190389" y="0"/>
            <a:ext cx="2198134" cy="972702"/>
          </a:xfrm>
          <a:prstGeom prst="rect">
            <a:avLst/>
          </a:prstGeom>
        </p:spPr>
      </p:pic>
    </p:spTree>
    <p:extLst>
      <p:ext uri="{BB962C8B-B14F-4D97-AF65-F5344CB8AC3E}">
        <p14:creationId xmlns:p14="http://schemas.microsoft.com/office/powerpoint/2010/main" val="345334210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apidmo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17700"/>
            <a:ext cx="9144000" cy="3003601"/>
          </a:xfrm>
          <a:prstGeom prst="rect">
            <a:avLst/>
          </a:prstGeom>
        </p:spPr>
      </p:pic>
      <p:sp>
        <p:nvSpPr>
          <p:cNvPr id="7" name="Rectangle 6"/>
          <p:cNvSpPr/>
          <p:nvPr/>
        </p:nvSpPr>
        <p:spPr>
          <a:xfrm>
            <a:off x="422706" y="652026"/>
            <a:ext cx="8078834" cy="584776"/>
          </a:xfrm>
          <a:prstGeom prst="rect">
            <a:avLst/>
          </a:prstGeom>
          <a:noFill/>
        </p:spPr>
        <p:txBody>
          <a:bodyPr wrap="square" lIns="91440" tIns="45720" rIns="91440" bIns="45720">
            <a:spAutoFit/>
          </a:bodyPr>
          <a:lstStyle/>
          <a:p>
            <a:pPr algn="ctr"/>
            <a:r>
              <a:rPr lang="en-US" sz="3200" dirty="0" smtClean="0">
                <a:ln w="12700">
                  <a:noFill/>
                  <a:prstDash val="solid"/>
                </a:ln>
                <a:solidFill>
                  <a:schemeClr val="tx1">
                    <a:lumMod val="75000"/>
                    <a:lumOff val="25000"/>
                  </a:schemeClr>
                </a:solidFill>
                <a:latin typeface="Syncopate"/>
                <a:ea typeface="ヒラギノ角ゴ Pro W3"/>
                <a:cs typeface="Syncopate"/>
              </a:rPr>
              <a:t>Trip sponsored by</a:t>
            </a:r>
            <a:endParaRPr lang="en-US" sz="3200" cap="none" spc="0" dirty="0">
              <a:ln w="12700">
                <a:noFill/>
                <a:prstDash val="solid"/>
              </a:ln>
              <a:solidFill>
                <a:schemeClr val="tx1">
                  <a:lumMod val="75000"/>
                  <a:lumOff val="25000"/>
                </a:schemeClr>
              </a:solidFill>
              <a:latin typeface="Syncopate"/>
              <a:ea typeface="ヒラギノ角ゴ Pro W3"/>
              <a:cs typeface="Syncopate"/>
            </a:endParaRPr>
          </a:p>
        </p:txBody>
      </p:sp>
    </p:spTree>
    <p:extLst>
      <p:ext uri="{BB962C8B-B14F-4D97-AF65-F5344CB8AC3E}">
        <p14:creationId xmlns:p14="http://schemas.microsoft.com/office/powerpoint/2010/main" val="161557049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5"/>
          <p:cNvSpPr txBox="1">
            <a:spLocks/>
          </p:cNvSpPr>
          <p:nvPr/>
        </p:nvSpPr>
        <p:spPr>
          <a:xfrm>
            <a:off x="0" y="0"/>
            <a:ext cx="8021782" cy="1432249"/>
          </a:xfrm>
          <a:prstGeom prst="rect">
            <a:avLst/>
          </a:prstGeom>
        </p:spPr>
        <p:txBody>
          <a:bodyPr/>
          <a:lstStyle>
            <a:lvl1pPr marL="463550" indent="-463550" algn="l" defTabSz="914400" rtl="0" eaLnBrk="1" latinLnBrk="0" hangingPunct="1">
              <a:spcBef>
                <a:spcPts val="2000"/>
              </a:spcBef>
              <a:buSzPct val="90000"/>
              <a:buFontTx/>
              <a:buBlip>
                <a:blip r:embed="rId3"/>
              </a:buBlip>
              <a:defRPr sz="2400" kern="1200">
                <a:solidFill>
                  <a:schemeClr val="tx1"/>
                </a:solidFill>
                <a:latin typeface="+mn-lt"/>
                <a:ea typeface="+mn-ea"/>
                <a:cs typeface="+mn-cs"/>
              </a:defRPr>
            </a:lvl1pPr>
            <a:lvl2pPr marL="914400" indent="-457200" algn="l" defTabSz="914400" rtl="0" eaLnBrk="1" latinLnBrk="0" hangingPunct="1">
              <a:spcBef>
                <a:spcPts val="600"/>
              </a:spcBef>
              <a:buSzPct val="90000"/>
              <a:buFontTx/>
              <a:buBlip>
                <a:blip r:embed="rId4"/>
              </a:buBlip>
              <a:defRPr sz="2200" kern="1200">
                <a:solidFill>
                  <a:schemeClr val="tx1"/>
                </a:solidFill>
                <a:latin typeface="+mn-lt"/>
                <a:ea typeface="+mn-ea"/>
                <a:cs typeface="+mn-cs"/>
              </a:defRPr>
            </a:lvl2pPr>
            <a:lvl3pPr marL="1255713" indent="-341313" algn="l" defTabSz="914400" rtl="0" eaLnBrk="1" latinLnBrk="0" hangingPunct="1">
              <a:spcBef>
                <a:spcPts val="600"/>
              </a:spcBef>
              <a:buSzPct val="90000"/>
              <a:buFontTx/>
              <a:buBlip>
                <a:blip r:embed="rId5"/>
              </a:buBlip>
              <a:defRPr sz="2000" kern="1200">
                <a:solidFill>
                  <a:schemeClr val="tx1"/>
                </a:solidFill>
                <a:latin typeface="+mn-lt"/>
                <a:ea typeface="+mn-ea"/>
                <a:cs typeface="+mn-cs"/>
              </a:defRPr>
            </a:lvl3pPr>
            <a:lvl4pPr marL="1597025" indent="-341313" algn="l" defTabSz="914400" rtl="0" eaLnBrk="1" latinLnBrk="0" hangingPunct="1">
              <a:spcBef>
                <a:spcPts val="600"/>
              </a:spcBef>
              <a:buSzPct val="90000"/>
              <a:buFontTx/>
              <a:buBlip>
                <a:blip r:embed="rId5"/>
              </a:buBlip>
              <a:defRPr sz="1800" kern="1200">
                <a:solidFill>
                  <a:schemeClr val="tx1"/>
                </a:solidFill>
                <a:latin typeface="+mn-lt"/>
                <a:ea typeface="+mn-ea"/>
                <a:cs typeface="+mn-cs"/>
              </a:defRPr>
            </a:lvl4pPr>
            <a:lvl5pPr marL="1938338" indent="-341313" algn="l" defTabSz="914400" rtl="0" eaLnBrk="1" latinLnBrk="0" hangingPunct="1">
              <a:spcBef>
                <a:spcPts val="600"/>
              </a:spcBef>
              <a:buSzPct val="90000"/>
              <a:buFontTx/>
              <a:buBlip>
                <a:blip r:embed="rId5"/>
              </a:buBlip>
              <a:defRPr sz="1800" kern="1200">
                <a:solidFill>
                  <a:schemeClr val="tx1"/>
                </a:solidFill>
                <a:latin typeface="+mn-lt"/>
                <a:ea typeface="+mn-ea"/>
                <a:cs typeface="+mn-cs"/>
              </a:defRPr>
            </a:lvl5pPr>
            <a:lvl6pPr marL="2290763" indent="-344488" algn="l" defTabSz="914400" rtl="0" eaLnBrk="1" latinLnBrk="0" hangingPunct="1">
              <a:spcBef>
                <a:spcPct val="20000"/>
              </a:spcBef>
              <a:buSzPct val="90000"/>
              <a:buFontTx/>
              <a:buBlip>
                <a:blip r:embed="rId3"/>
              </a:buBlip>
              <a:defRPr lang="en-US" sz="1800" kern="1200" dirty="0" smtClean="0">
                <a:solidFill>
                  <a:schemeClr val="tx1"/>
                </a:solidFill>
                <a:latin typeface="+mn-lt"/>
                <a:ea typeface="+mn-ea"/>
                <a:cs typeface="+mn-cs"/>
              </a:defRPr>
            </a:lvl6pPr>
            <a:lvl7pPr marL="2625725" indent="-344488" algn="l" defTabSz="914400" rtl="0" eaLnBrk="1" latinLnBrk="0" hangingPunct="1">
              <a:spcBef>
                <a:spcPct val="20000"/>
              </a:spcBef>
              <a:buSzPct val="90000"/>
              <a:buFontTx/>
              <a:buBlip>
                <a:blip r:embed="rId5"/>
              </a:buBlip>
              <a:defRPr lang="en-US" sz="1800" kern="1200" dirty="0" smtClean="0">
                <a:solidFill>
                  <a:schemeClr val="tx1"/>
                </a:solidFill>
                <a:latin typeface="+mn-lt"/>
                <a:ea typeface="+mn-ea"/>
                <a:cs typeface="+mn-cs"/>
              </a:defRPr>
            </a:lvl7pPr>
            <a:lvl8pPr marL="2970213" indent="-344488" algn="l" defTabSz="914400" rtl="0" eaLnBrk="1" latinLnBrk="0" hangingPunct="1">
              <a:spcBef>
                <a:spcPct val="20000"/>
              </a:spcBef>
              <a:buSzPct val="90000"/>
              <a:buFontTx/>
              <a:buBlip>
                <a:blip r:embed="rId3"/>
              </a:buBlip>
              <a:defRPr lang="en-US" sz="1800" kern="1200" dirty="0" smtClean="0">
                <a:solidFill>
                  <a:schemeClr val="tx1"/>
                </a:solidFill>
                <a:latin typeface="+mn-lt"/>
                <a:ea typeface="+mn-ea"/>
                <a:cs typeface="+mn-cs"/>
              </a:defRPr>
            </a:lvl8pPr>
            <a:lvl9pPr marL="3313113" indent="-344488" algn="l" defTabSz="914400" rtl="0" eaLnBrk="1" latinLnBrk="0" hangingPunct="1">
              <a:spcBef>
                <a:spcPct val="20000"/>
              </a:spcBef>
              <a:buSzPct val="90000"/>
              <a:buFontTx/>
              <a:buBlip>
                <a:blip r:embed="rId4"/>
              </a:buBlip>
              <a:defRPr lang="en-US" sz="1800" kern="1200" dirty="0">
                <a:solidFill>
                  <a:schemeClr val="tx1"/>
                </a:solidFill>
                <a:latin typeface="+mn-lt"/>
                <a:ea typeface="+mn-ea"/>
                <a:cs typeface="+mn-cs"/>
              </a:defRPr>
            </a:lvl9pPr>
          </a:lstStyle>
          <a:p>
            <a:pPr marL="0" indent="0">
              <a:buNone/>
            </a:pPr>
            <a:r>
              <a:rPr lang="en-US" sz="8800" dirty="0" smtClean="0">
                <a:solidFill>
                  <a:schemeClr val="bg1">
                    <a:lumMod val="95000"/>
                  </a:schemeClr>
                </a:solidFill>
                <a:latin typeface="Eagle-Book"/>
                <a:cs typeface="Eagle-Book"/>
              </a:rPr>
              <a:t>story</a:t>
            </a:r>
            <a:endParaRPr lang="en-US" sz="8800" dirty="0">
              <a:solidFill>
                <a:schemeClr val="bg1">
                  <a:lumMod val="95000"/>
                </a:schemeClr>
              </a:solidFill>
              <a:latin typeface="Eagle-Book"/>
              <a:cs typeface="Eagle-Book"/>
            </a:endParaRPr>
          </a:p>
        </p:txBody>
      </p:sp>
      <p:sp>
        <p:nvSpPr>
          <p:cNvPr id="3" name="Title 2"/>
          <p:cNvSpPr>
            <a:spLocks noGrp="1"/>
          </p:cNvSpPr>
          <p:nvPr>
            <p:ph type="title"/>
          </p:nvPr>
        </p:nvSpPr>
        <p:spPr>
          <a:xfrm>
            <a:off x="0" y="0"/>
            <a:ext cx="4478338" cy="1162050"/>
          </a:xfrm>
        </p:spPr>
        <p:txBody>
          <a:bodyPr/>
          <a:lstStyle/>
          <a:p>
            <a:pPr algn="l"/>
            <a:r>
              <a:rPr lang="en-US" b="1" dirty="0" smtClean="0">
                <a:solidFill>
                  <a:schemeClr val="tx1">
                    <a:lumMod val="85000"/>
                    <a:lumOff val="15000"/>
                  </a:schemeClr>
                </a:solidFill>
                <a:latin typeface="Eagle-Book"/>
                <a:cs typeface="Eagle-Book"/>
              </a:rPr>
              <a:t>story</a:t>
            </a:r>
            <a:endParaRPr lang="en-US" b="1" dirty="0">
              <a:solidFill>
                <a:schemeClr val="tx1">
                  <a:lumMod val="85000"/>
                  <a:lumOff val="15000"/>
                </a:schemeClr>
              </a:solidFill>
              <a:latin typeface="Eagle-Book"/>
              <a:cs typeface="Eagle-Book"/>
            </a:endParaRPr>
          </a:p>
        </p:txBody>
      </p:sp>
      <p:pic>
        <p:nvPicPr>
          <p:cNvPr id="13" name="Picture 12"/>
          <p:cNvPicPr>
            <a:picLocks noChangeAspect="1"/>
          </p:cNvPicPr>
          <p:nvPr/>
        </p:nvPicPr>
        <p:blipFill rotWithShape="1">
          <a:blip r:embed="rId6">
            <a:alphaModFix/>
            <a:extLst>
              <a:ext uri="{28A0092B-C50C-407E-A947-70E740481C1C}">
                <a14:useLocalDpi xmlns:a14="http://schemas.microsoft.com/office/drawing/2010/main" val="0"/>
              </a:ext>
            </a:extLst>
          </a:blip>
          <a:srcRect t="22905" b="35746"/>
          <a:stretch/>
        </p:blipFill>
        <p:spPr>
          <a:xfrm>
            <a:off x="0" y="135100"/>
            <a:ext cx="1229559" cy="544096"/>
          </a:xfrm>
          <a:prstGeom prst="rect">
            <a:avLst/>
          </a:prstGeom>
        </p:spPr>
      </p:pic>
      <p:pic>
        <p:nvPicPr>
          <p:cNvPr id="5" name="Content Placeholder 4" descr="Gaurilla.Logo.Window.Colour.300ppi.png.png"/>
          <p:cNvPicPr>
            <a:picLocks noGrp="1" noChangeAspect="1"/>
          </p:cNvPicPr>
          <p:nvPr>
            <p:ph idx="1"/>
          </p:nvPr>
        </p:nvPicPr>
        <p:blipFill rotWithShape="1">
          <a:blip r:embed="rId7">
            <a:extLst>
              <a:ext uri="{28A0092B-C50C-407E-A947-70E740481C1C}">
                <a14:useLocalDpi xmlns:a14="http://schemas.microsoft.com/office/drawing/2010/main" val="0"/>
              </a:ext>
            </a:extLst>
          </a:blip>
          <a:srcRect t="-9776" b="-7052"/>
          <a:stretch/>
        </p:blipFill>
        <p:spPr>
          <a:xfrm>
            <a:off x="1835180" y="1432249"/>
            <a:ext cx="5473640" cy="4881574"/>
          </a:xfrm>
        </p:spPr>
      </p:pic>
      <p:sp>
        <p:nvSpPr>
          <p:cNvPr id="11" name="Text Placeholder 15"/>
          <p:cNvSpPr txBox="1">
            <a:spLocks/>
          </p:cNvSpPr>
          <p:nvPr/>
        </p:nvSpPr>
        <p:spPr>
          <a:xfrm>
            <a:off x="4665664" y="581121"/>
            <a:ext cx="4478336" cy="580929"/>
          </a:xfrm>
          <a:prstGeom prst="rect">
            <a:avLst/>
          </a:prstGeom>
        </p:spPr>
        <p:txBody>
          <a:bodyPr vert="horz" lIns="91440" tIns="45720" rIns="91440" bIns="45720" rtlCol="0">
            <a:normAutofit/>
          </a:bodyPr>
          <a:lstStyle>
            <a:lvl1pPr marL="0" indent="0" algn="l" defTabSz="914400" rtl="0" eaLnBrk="1" latinLnBrk="0" hangingPunct="1">
              <a:spcBef>
                <a:spcPts val="600"/>
              </a:spcBef>
              <a:buSzPct val="90000"/>
              <a:buFontTx/>
              <a:buNone/>
              <a:defRPr sz="2000" kern="1200">
                <a:solidFill>
                  <a:schemeClr val="tx1"/>
                </a:solidFill>
                <a:latin typeface="+mn-lt"/>
                <a:ea typeface="+mn-ea"/>
                <a:cs typeface="+mn-cs"/>
              </a:defRPr>
            </a:lvl1pPr>
            <a:lvl2pPr marL="457200" indent="0" algn="l" defTabSz="914400" rtl="0" eaLnBrk="1" latinLnBrk="0" hangingPunct="1">
              <a:spcBef>
                <a:spcPts val="600"/>
              </a:spcBef>
              <a:buSzPct val="90000"/>
              <a:buFontTx/>
              <a:buNone/>
              <a:defRPr sz="1200" kern="1200">
                <a:solidFill>
                  <a:schemeClr val="tx1"/>
                </a:solidFill>
                <a:latin typeface="+mn-lt"/>
                <a:ea typeface="+mn-ea"/>
                <a:cs typeface="+mn-cs"/>
              </a:defRPr>
            </a:lvl2pPr>
            <a:lvl3pPr marL="914400" indent="0" algn="l" defTabSz="914400" rtl="0" eaLnBrk="1" latinLnBrk="0" hangingPunct="1">
              <a:spcBef>
                <a:spcPts val="600"/>
              </a:spcBef>
              <a:buSzPct val="90000"/>
              <a:buFontTx/>
              <a:buNone/>
              <a:defRPr sz="1000" kern="1200">
                <a:solidFill>
                  <a:schemeClr val="tx1"/>
                </a:solidFill>
                <a:latin typeface="+mn-lt"/>
                <a:ea typeface="+mn-ea"/>
                <a:cs typeface="+mn-cs"/>
              </a:defRPr>
            </a:lvl3pPr>
            <a:lvl4pPr marL="1371600" indent="0" algn="l" defTabSz="914400" rtl="0" eaLnBrk="1" latinLnBrk="0" hangingPunct="1">
              <a:spcBef>
                <a:spcPts val="600"/>
              </a:spcBef>
              <a:buSzPct val="90000"/>
              <a:buFontTx/>
              <a:buNone/>
              <a:defRPr sz="900" kern="1200">
                <a:solidFill>
                  <a:schemeClr val="tx1"/>
                </a:solidFill>
                <a:latin typeface="+mn-lt"/>
                <a:ea typeface="+mn-ea"/>
                <a:cs typeface="+mn-cs"/>
              </a:defRPr>
            </a:lvl4pPr>
            <a:lvl5pPr marL="1828800" indent="0" algn="l" defTabSz="914400" rtl="0" eaLnBrk="1" latinLnBrk="0" hangingPunct="1">
              <a:spcBef>
                <a:spcPts val="600"/>
              </a:spcBef>
              <a:buSzPct val="90000"/>
              <a:buFontTx/>
              <a:buNone/>
              <a:defRPr sz="900" kern="1200">
                <a:solidFill>
                  <a:schemeClr val="tx1"/>
                </a:solidFill>
                <a:latin typeface="+mn-lt"/>
                <a:ea typeface="+mn-ea"/>
                <a:cs typeface="+mn-cs"/>
              </a:defRPr>
            </a:lvl5pPr>
            <a:lvl6pPr marL="2286000" indent="0" algn="l" defTabSz="914400" rtl="0" eaLnBrk="1" latinLnBrk="0" hangingPunct="1">
              <a:spcBef>
                <a:spcPct val="20000"/>
              </a:spcBef>
              <a:buSzPct val="90000"/>
              <a:buFontTx/>
              <a:buNone/>
              <a:defRPr lang="en-US" sz="900" kern="1200">
                <a:solidFill>
                  <a:schemeClr val="tx1"/>
                </a:solidFill>
                <a:latin typeface="+mn-lt"/>
                <a:ea typeface="+mn-ea"/>
                <a:cs typeface="+mn-cs"/>
              </a:defRPr>
            </a:lvl6pPr>
            <a:lvl7pPr marL="2743200" indent="0" algn="l" defTabSz="914400" rtl="0" eaLnBrk="1" latinLnBrk="0" hangingPunct="1">
              <a:spcBef>
                <a:spcPct val="20000"/>
              </a:spcBef>
              <a:buSzPct val="90000"/>
              <a:buFontTx/>
              <a:buNone/>
              <a:defRPr lang="en-US" sz="900" kern="1200">
                <a:solidFill>
                  <a:schemeClr val="tx1"/>
                </a:solidFill>
                <a:latin typeface="+mn-lt"/>
                <a:ea typeface="+mn-ea"/>
                <a:cs typeface="+mn-cs"/>
              </a:defRPr>
            </a:lvl7pPr>
            <a:lvl8pPr marL="3200400" indent="0" algn="l" defTabSz="914400" rtl="0" eaLnBrk="1" latinLnBrk="0" hangingPunct="1">
              <a:spcBef>
                <a:spcPct val="20000"/>
              </a:spcBef>
              <a:buSzPct val="90000"/>
              <a:buFontTx/>
              <a:buNone/>
              <a:defRPr lang="en-US" sz="900" kern="1200">
                <a:solidFill>
                  <a:schemeClr val="tx1"/>
                </a:solidFill>
                <a:latin typeface="+mn-lt"/>
                <a:ea typeface="+mn-ea"/>
                <a:cs typeface="+mn-cs"/>
              </a:defRPr>
            </a:lvl8pPr>
            <a:lvl9pPr marL="3657600" indent="0" algn="l" defTabSz="914400" rtl="0" eaLnBrk="1" latinLnBrk="0" hangingPunct="1">
              <a:spcBef>
                <a:spcPct val="20000"/>
              </a:spcBef>
              <a:buSzPct val="90000"/>
              <a:buFontTx/>
              <a:buNone/>
              <a:defRPr lang="en-US" sz="900" kern="1200">
                <a:solidFill>
                  <a:schemeClr val="tx1"/>
                </a:solidFill>
                <a:latin typeface="+mn-lt"/>
                <a:ea typeface="+mn-ea"/>
                <a:cs typeface="+mn-cs"/>
              </a:defRPr>
            </a:lvl9pPr>
          </a:lstStyle>
          <a:p>
            <a:pPr algn="r">
              <a:lnSpc>
                <a:spcPct val="200000"/>
              </a:lnSpc>
            </a:pPr>
            <a:r>
              <a:rPr lang="en-US" sz="1600" i="1" dirty="0" smtClean="0">
                <a:latin typeface="Syncopate"/>
                <a:cs typeface="Syncopate"/>
              </a:rPr>
              <a:t>Once Upon A Time…</a:t>
            </a:r>
            <a:endParaRPr lang="en-US" sz="1600" i="1" dirty="0">
              <a:latin typeface="Syncopate"/>
              <a:cs typeface="Syncopate"/>
            </a:endParaRPr>
          </a:p>
        </p:txBody>
      </p:sp>
    </p:spTree>
    <p:extLst>
      <p:ext uri="{BB962C8B-B14F-4D97-AF65-F5344CB8AC3E}">
        <p14:creationId xmlns:p14="http://schemas.microsoft.com/office/powerpoint/2010/main" val="181673802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5"/>
          <p:cNvSpPr txBox="1">
            <a:spLocks/>
          </p:cNvSpPr>
          <p:nvPr/>
        </p:nvSpPr>
        <p:spPr>
          <a:xfrm>
            <a:off x="0" y="0"/>
            <a:ext cx="8021782" cy="1432249"/>
          </a:xfrm>
          <a:prstGeom prst="rect">
            <a:avLst/>
          </a:prstGeom>
        </p:spPr>
        <p:txBody>
          <a:bodyPr/>
          <a:lstStyle>
            <a:lvl1pPr marL="463550" indent="-463550" algn="l" defTabSz="914400" rtl="0" eaLnBrk="1" latinLnBrk="0" hangingPunct="1">
              <a:spcBef>
                <a:spcPts val="2000"/>
              </a:spcBef>
              <a:buSzPct val="90000"/>
              <a:buFontTx/>
              <a:buBlip>
                <a:blip r:embed="rId3"/>
              </a:buBlip>
              <a:defRPr sz="2400" kern="1200">
                <a:solidFill>
                  <a:schemeClr val="tx1"/>
                </a:solidFill>
                <a:latin typeface="+mn-lt"/>
                <a:ea typeface="+mn-ea"/>
                <a:cs typeface="+mn-cs"/>
              </a:defRPr>
            </a:lvl1pPr>
            <a:lvl2pPr marL="914400" indent="-457200" algn="l" defTabSz="914400" rtl="0" eaLnBrk="1" latinLnBrk="0" hangingPunct="1">
              <a:spcBef>
                <a:spcPts val="600"/>
              </a:spcBef>
              <a:buSzPct val="90000"/>
              <a:buFontTx/>
              <a:buBlip>
                <a:blip r:embed="rId4"/>
              </a:buBlip>
              <a:defRPr sz="2200" kern="1200">
                <a:solidFill>
                  <a:schemeClr val="tx1"/>
                </a:solidFill>
                <a:latin typeface="+mn-lt"/>
                <a:ea typeface="+mn-ea"/>
                <a:cs typeface="+mn-cs"/>
              </a:defRPr>
            </a:lvl2pPr>
            <a:lvl3pPr marL="1255713" indent="-341313" algn="l" defTabSz="914400" rtl="0" eaLnBrk="1" latinLnBrk="0" hangingPunct="1">
              <a:spcBef>
                <a:spcPts val="600"/>
              </a:spcBef>
              <a:buSzPct val="90000"/>
              <a:buFontTx/>
              <a:buBlip>
                <a:blip r:embed="rId5"/>
              </a:buBlip>
              <a:defRPr sz="2000" kern="1200">
                <a:solidFill>
                  <a:schemeClr val="tx1"/>
                </a:solidFill>
                <a:latin typeface="+mn-lt"/>
                <a:ea typeface="+mn-ea"/>
                <a:cs typeface="+mn-cs"/>
              </a:defRPr>
            </a:lvl3pPr>
            <a:lvl4pPr marL="1597025" indent="-341313" algn="l" defTabSz="914400" rtl="0" eaLnBrk="1" latinLnBrk="0" hangingPunct="1">
              <a:spcBef>
                <a:spcPts val="600"/>
              </a:spcBef>
              <a:buSzPct val="90000"/>
              <a:buFontTx/>
              <a:buBlip>
                <a:blip r:embed="rId5"/>
              </a:buBlip>
              <a:defRPr sz="1800" kern="1200">
                <a:solidFill>
                  <a:schemeClr val="tx1"/>
                </a:solidFill>
                <a:latin typeface="+mn-lt"/>
                <a:ea typeface="+mn-ea"/>
                <a:cs typeface="+mn-cs"/>
              </a:defRPr>
            </a:lvl4pPr>
            <a:lvl5pPr marL="1938338" indent="-341313" algn="l" defTabSz="914400" rtl="0" eaLnBrk="1" latinLnBrk="0" hangingPunct="1">
              <a:spcBef>
                <a:spcPts val="600"/>
              </a:spcBef>
              <a:buSzPct val="90000"/>
              <a:buFontTx/>
              <a:buBlip>
                <a:blip r:embed="rId5"/>
              </a:buBlip>
              <a:defRPr sz="1800" kern="1200">
                <a:solidFill>
                  <a:schemeClr val="tx1"/>
                </a:solidFill>
                <a:latin typeface="+mn-lt"/>
                <a:ea typeface="+mn-ea"/>
                <a:cs typeface="+mn-cs"/>
              </a:defRPr>
            </a:lvl5pPr>
            <a:lvl6pPr marL="2290763" indent="-344488" algn="l" defTabSz="914400" rtl="0" eaLnBrk="1" latinLnBrk="0" hangingPunct="1">
              <a:spcBef>
                <a:spcPct val="20000"/>
              </a:spcBef>
              <a:buSzPct val="90000"/>
              <a:buFontTx/>
              <a:buBlip>
                <a:blip r:embed="rId3"/>
              </a:buBlip>
              <a:defRPr lang="en-US" sz="1800" kern="1200" dirty="0" smtClean="0">
                <a:solidFill>
                  <a:schemeClr val="tx1"/>
                </a:solidFill>
                <a:latin typeface="+mn-lt"/>
                <a:ea typeface="+mn-ea"/>
                <a:cs typeface="+mn-cs"/>
              </a:defRPr>
            </a:lvl6pPr>
            <a:lvl7pPr marL="2625725" indent="-344488" algn="l" defTabSz="914400" rtl="0" eaLnBrk="1" latinLnBrk="0" hangingPunct="1">
              <a:spcBef>
                <a:spcPct val="20000"/>
              </a:spcBef>
              <a:buSzPct val="90000"/>
              <a:buFontTx/>
              <a:buBlip>
                <a:blip r:embed="rId5"/>
              </a:buBlip>
              <a:defRPr lang="en-US" sz="1800" kern="1200" dirty="0" smtClean="0">
                <a:solidFill>
                  <a:schemeClr val="tx1"/>
                </a:solidFill>
                <a:latin typeface="+mn-lt"/>
                <a:ea typeface="+mn-ea"/>
                <a:cs typeface="+mn-cs"/>
              </a:defRPr>
            </a:lvl7pPr>
            <a:lvl8pPr marL="2970213" indent="-344488" algn="l" defTabSz="914400" rtl="0" eaLnBrk="1" latinLnBrk="0" hangingPunct="1">
              <a:spcBef>
                <a:spcPct val="20000"/>
              </a:spcBef>
              <a:buSzPct val="90000"/>
              <a:buFontTx/>
              <a:buBlip>
                <a:blip r:embed="rId3"/>
              </a:buBlip>
              <a:defRPr lang="en-US" sz="1800" kern="1200" dirty="0" smtClean="0">
                <a:solidFill>
                  <a:schemeClr val="tx1"/>
                </a:solidFill>
                <a:latin typeface="+mn-lt"/>
                <a:ea typeface="+mn-ea"/>
                <a:cs typeface="+mn-cs"/>
              </a:defRPr>
            </a:lvl8pPr>
            <a:lvl9pPr marL="3313113" indent="-344488" algn="l" defTabSz="914400" rtl="0" eaLnBrk="1" latinLnBrk="0" hangingPunct="1">
              <a:spcBef>
                <a:spcPct val="20000"/>
              </a:spcBef>
              <a:buSzPct val="90000"/>
              <a:buFontTx/>
              <a:buBlip>
                <a:blip r:embed="rId4"/>
              </a:buBlip>
              <a:defRPr lang="en-US" sz="1800" kern="1200" dirty="0">
                <a:solidFill>
                  <a:schemeClr val="tx1"/>
                </a:solidFill>
                <a:latin typeface="+mn-lt"/>
                <a:ea typeface="+mn-ea"/>
                <a:cs typeface="+mn-cs"/>
              </a:defRPr>
            </a:lvl9pPr>
          </a:lstStyle>
          <a:p>
            <a:pPr marL="0" indent="0">
              <a:buNone/>
            </a:pPr>
            <a:r>
              <a:rPr lang="en-US" sz="8800" dirty="0" smtClean="0">
                <a:solidFill>
                  <a:schemeClr val="bg1">
                    <a:lumMod val="95000"/>
                  </a:schemeClr>
                </a:solidFill>
                <a:latin typeface="Eagle-Book"/>
                <a:cs typeface="Eagle-Book"/>
              </a:rPr>
              <a:t>problem</a:t>
            </a:r>
            <a:endParaRPr lang="en-US" sz="8800" dirty="0">
              <a:solidFill>
                <a:schemeClr val="bg1">
                  <a:lumMod val="95000"/>
                </a:schemeClr>
              </a:solidFill>
              <a:latin typeface="Eagle-Book"/>
              <a:cs typeface="Eagle-Book"/>
            </a:endParaRPr>
          </a:p>
        </p:txBody>
      </p:sp>
      <p:sp>
        <p:nvSpPr>
          <p:cNvPr id="3" name="Title 2"/>
          <p:cNvSpPr>
            <a:spLocks noGrp="1"/>
          </p:cNvSpPr>
          <p:nvPr>
            <p:ph type="title"/>
          </p:nvPr>
        </p:nvSpPr>
        <p:spPr>
          <a:xfrm>
            <a:off x="0" y="0"/>
            <a:ext cx="4478338" cy="1162050"/>
          </a:xfrm>
        </p:spPr>
        <p:txBody>
          <a:bodyPr/>
          <a:lstStyle/>
          <a:p>
            <a:pPr algn="l"/>
            <a:r>
              <a:rPr lang="en-US" b="1" dirty="0" smtClean="0">
                <a:solidFill>
                  <a:schemeClr val="tx1">
                    <a:lumMod val="85000"/>
                    <a:lumOff val="15000"/>
                  </a:schemeClr>
                </a:solidFill>
                <a:latin typeface="Eagle-Book"/>
                <a:cs typeface="Eagle-Book"/>
              </a:rPr>
              <a:t>problem</a:t>
            </a:r>
            <a:endParaRPr lang="en-US" b="1" dirty="0">
              <a:solidFill>
                <a:schemeClr val="tx1">
                  <a:lumMod val="85000"/>
                  <a:lumOff val="15000"/>
                </a:schemeClr>
              </a:solidFill>
              <a:latin typeface="Eagle-Book"/>
              <a:cs typeface="Eagle-Book"/>
            </a:endParaRPr>
          </a:p>
        </p:txBody>
      </p:sp>
      <p:pic>
        <p:nvPicPr>
          <p:cNvPr id="13" name="Picture 12"/>
          <p:cNvPicPr>
            <a:picLocks noChangeAspect="1"/>
          </p:cNvPicPr>
          <p:nvPr/>
        </p:nvPicPr>
        <p:blipFill rotWithShape="1">
          <a:blip r:embed="rId6">
            <a:alphaModFix/>
            <a:extLst>
              <a:ext uri="{28A0092B-C50C-407E-A947-70E740481C1C}">
                <a14:useLocalDpi xmlns:a14="http://schemas.microsoft.com/office/drawing/2010/main" val="0"/>
              </a:ext>
            </a:extLst>
          </a:blip>
          <a:srcRect t="22905" b="35746"/>
          <a:stretch/>
        </p:blipFill>
        <p:spPr>
          <a:xfrm>
            <a:off x="0" y="135100"/>
            <a:ext cx="1229559" cy="544096"/>
          </a:xfrm>
          <a:prstGeom prst="rect">
            <a:avLst/>
          </a:prstGeom>
        </p:spPr>
      </p:pic>
      <p:sp>
        <p:nvSpPr>
          <p:cNvPr id="11" name="Text Placeholder 15"/>
          <p:cNvSpPr txBox="1">
            <a:spLocks/>
          </p:cNvSpPr>
          <p:nvPr/>
        </p:nvSpPr>
        <p:spPr>
          <a:xfrm>
            <a:off x="4665664" y="581121"/>
            <a:ext cx="4478336" cy="580929"/>
          </a:xfrm>
          <a:prstGeom prst="rect">
            <a:avLst/>
          </a:prstGeom>
        </p:spPr>
        <p:txBody>
          <a:bodyPr vert="horz" lIns="91440" tIns="45720" rIns="91440" bIns="45720" rtlCol="0">
            <a:normAutofit/>
          </a:bodyPr>
          <a:lstStyle>
            <a:lvl1pPr marL="0" indent="0" algn="l" defTabSz="914400" rtl="0" eaLnBrk="1" latinLnBrk="0" hangingPunct="1">
              <a:spcBef>
                <a:spcPts val="600"/>
              </a:spcBef>
              <a:buSzPct val="90000"/>
              <a:buFontTx/>
              <a:buNone/>
              <a:defRPr sz="2000" kern="1200">
                <a:solidFill>
                  <a:schemeClr val="tx1"/>
                </a:solidFill>
                <a:latin typeface="+mn-lt"/>
                <a:ea typeface="+mn-ea"/>
                <a:cs typeface="+mn-cs"/>
              </a:defRPr>
            </a:lvl1pPr>
            <a:lvl2pPr marL="457200" indent="0" algn="l" defTabSz="914400" rtl="0" eaLnBrk="1" latinLnBrk="0" hangingPunct="1">
              <a:spcBef>
                <a:spcPts val="600"/>
              </a:spcBef>
              <a:buSzPct val="90000"/>
              <a:buFontTx/>
              <a:buNone/>
              <a:defRPr sz="1200" kern="1200">
                <a:solidFill>
                  <a:schemeClr val="tx1"/>
                </a:solidFill>
                <a:latin typeface="+mn-lt"/>
                <a:ea typeface="+mn-ea"/>
                <a:cs typeface="+mn-cs"/>
              </a:defRPr>
            </a:lvl2pPr>
            <a:lvl3pPr marL="914400" indent="0" algn="l" defTabSz="914400" rtl="0" eaLnBrk="1" latinLnBrk="0" hangingPunct="1">
              <a:spcBef>
                <a:spcPts val="600"/>
              </a:spcBef>
              <a:buSzPct val="90000"/>
              <a:buFontTx/>
              <a:buNone/>
              <a:defRPr sz="1000" kern="1200">
                <a:solidFill>
                  <a:schemeClr val="tx1"/>
                </a:solidFill>
                <a:latin typeface="+mn-lt"/>
                <a:ea typeface="+mn-ea"/>
                <a:cs typeface="+mn-cs"/>
              </a:defRPr>
            </a:lvl3pPr>
            <a:lvl4pPr marL="1371600" indent="0" algn="l" defTabSz="914400" rtl="0" eaLnBrk="1" latinLnBrk="0" hangingPunct="1">
              <a:spcBef>
                <a:spcPts val="600"/>
              </a:spcBef>
              <a:buSzPct val="90000"/>
              <a:buFontTx/>
              <a:buNone/>
              <a:defRPr sz="900" kern="1200">
                <a:solidFill>
                  <a:schemeClr val="tx1"/>
                </a:solidFill>
                <a:latin typeface="+mn-lt"/>
                <a:ea typeface="+mn-ea"/>
                <a:cs typeface="+mn-cs"/>
              </a:defRPr>
            </a:lvl4pPr>
            <a:lvl5pPr marL="1828800" indent="0" algn="l" defTabSz="914400" rtl="0" eaLnBrk="1" latinLnBrk="0" hangingPunct="1">
              <a:spcBef>
                <a:spcPts val="600"/>
              </a:spcBef>
              <a:buSzPct val="90000"/>
              <a:buFontTx/>
              <a:buNone/>
              <a:defRPr sz="900" kern="1200">
                <a:solidFill>
                  <a:schemeClr val="tx1"/>
                </a:solidFill>
                <a:latin typeface="+mn-lt"/>
                <a:ea typeface="+mn-ea"/>
                <a:cs typeface="+mn-cs"/>
              </a:defRPr>
            </a:lvl5pPr>
            <a:lvl6pPr marL="2286000" indent="0" algn="l" defTabSz="914400" rtl="0" eaLnBrk="1" latinLnBrk="0" hangingPunct="1">
              <a:spcBef>
                <a:spcPct val="20000"/>
              </a:spcBef>
              <a:buSzPct val="90000"/>
              <a:buFontTx/>
              <a:buNone/>
              <a:defRPr lang="en-US" sz="900" kern="1200">
                <a:solidFill>
                  <a:schemeClr val="tx1"/>
                </a:solidFill>
                <a:latin typeface="+mn-lt"/>
                <a:ea typeface="+mn-ea"/>
                <a:cs typeface="+mn-cs"/>
              </a:defRPr>
            </a:lvl6pPr>
            <a:lvl7pPr marL="2743200" indent="0" algn="l" defTabSz="914400" rtl="0" eaLnBrk="1" latinLnBrk="0" hangingPunct="1">
              <a:spcBef>
                <a:spcPct val="20000"/>
              </a:spcBef>
              <a:buSzPct val="90000"/>
              <a:buFontTx/>
              <a:buNone/>
              <a:defRPr lang="en-US" sz="900" kern="1200">
                <a:solidFill>
                  <a:schemeClr val="tx1"/>
                </a:solidFill>
                <a:latin typeface="+mn-lt"/>
                <a:ea typeface="+mn-ea"/>
                <a:cs typeface="+mn-cs"/>
              </a:defRPr>
            </a:lvl7pPr>
            <a:lvl8pPr marL="3200400" indent="0" algn="l" defTabSz="914400" rtl="0" eaLnBrk="1" latinLnBrk="0" hangingPunct="1">
              <a:spcBef>
                <a:spcPct val="20000"/>
              </a:spcBef>
              <a:buSzPct val="90000"/>
              <a:buFontTx/>
              <a:buNone/>
              <a:defRPr lang="en-US" sz="900" kern="1200">
                <a:solidFill>
                  <a:schemeClr val="tx1"/>
                </a:solidFill>
                <a:latin typeface="+mn-lt"/>
                <a:ea typeface="+mn-ea"/>
                <a:cs typeface="+mn-cs"/>
              </a:defRPr>
            </a:lvl8pPr>
            <a:lvl9pPr marL="3657600" indent="0" algn="l" defTabSz="914400" rtl="0" eaLnBrk="1" latinLnBrk="0" hangingPunct="1">
              <a:spcBef>
                <a:spcPct val="20000"/>
              </a:spcBef>
              <a:buSzPct val="90000"/>
              <a:buFontTx/>
              <a:buNone/>
              <a:defRPr lang="en-US" sz="900" kern="1200">
                <a:solidFill>
                  <a:schemeClr val="tx1"/>
                </a:solidFill>
                <a:latin typeface="+mn-lt"/>
                <a:ea typeface="+mn-ea"/>
                <a:cs typeface="+mn-cs"/>
              </a:defRPr>
            </a:lvl9pPr>
          </a:lstStyle>
          <a:p>
            <a:pPr algn="r">
              <a:lnSpc>
                <a:spcPct val="200000"/>
              </a:lnSpc>
            </a:pPr>
            <a:r>
              <a:rPr lang="en-US" sz="1600" i="1" dirty="0" smtClean="0">
                <a:latin typeface="Syncopate"/>
                <a:cs typeface="Syncopate"/>
              </a:rPr>
              <a:t>Y u no has active users!?</a:t>
            </a:r>
            <a:endParaRPr lang="en-US" sz="1600" i="1" dirty="0">
              <a:latin typeface="Syncopate"/>
              <a:cs typeface="Syncopate"/>
            </a:endParaRPr>
          </a:p>
        </p:txBody>
      </p:sp>
      <p:sp>
        <p:nvSpPr>
          <p:cNvPr id="8" name="Title 2"/>
          <p:cNvSpPr txBox="1">
            <a:spLocks/>
          </p:cNvSpPr>
          <p:nvPr/>
        </p:nvSpPr>
        <p:spPr>
          <a:xfrm>
            <a:off x="593611" y="3082458"/>
            <a:ext cx="3340777" cy="1896563"/>
          </a:xfrm>
          <a:prstGeom prst="rect">
            <a:avLst/>
          </a:prstGeom>
        </p:spPr>
        <p:txBody>
          <a:bodyPr vert="horz" lIns="91440" tIns="0" rIns="91440" bIns="0" rtlCol="0" anchor="b">
            <a:noAutofit/>
          </a:bodyPr>
          <a:lstStyle>
            <a:lvl1pPr algn="l" defTabSz="914400" rtl="0" eaLnBrk="1" latinLnBrk="0" hangingPunct="1">
              <a:lnSpc>
                <a:spcPts val="4600"/>
              </a:lnSpc>
              <a:spcBef>
                <a:spcPct val="0"/>
              </a:spcBef>
              <a:buNone/>
              <a:defRPr sz="4200" b="1" kern="1200">
                <a:solidFill>
                  <a:schemeClr val="tx1"/>
                </a:solidFill>
                <a:latin typeface="+mj-lt"/>
                <a:ea typeface="+mj-ea"/>
                <a:cs typeface="+mj-cs"/>
              </a:defRPr>
            </a:lvl1pPr>
          </a:lstStyle>
          <a:p>
            <a:pPr>
              <a:lnSpc>
                <a:spcPct val="100000"/>
              </a:lnSpc>
            </a:pPr>
            <a:r>
              <a:rPr lang="en-US" sz="9600" dirty="0" smtClean="0">
                <a:solidFill>
                  <a:schemeClr val="tx1">
                    <a:lumMod val="85000"/>
                    <a:lumOff val="15000"/>
                  </a:schemeClr>
                </a:solidFill>
                <a:latin typeface="Eagle-Book"/>
                <a:cs typeface="Eagle-Book"/>
              </a:rPr>
              <a:t>2%</a:t>
            </a:r>
          </a:p>
          <a:p>
            <a:pPr>
              <a:lnSpc>
                <a:spcPct val="100000"/>
              </a:lnSpc>
            </a:pPr>
            <a:r>
              <a:rPr lang="en-US" sz="2800" b="0" dirty="0" smtClean="0">
                <a:solidFill>
                  <a:schemeClr val="tx1">
                    <a:lumMod val="85000"/>
                    <a:lumOff val="15000"/>
                  </a:schemeClr>
                </a:solidFill>
                <a:latin typeface="Syncopate"/>
                <a:cs typeface="Syncopate"/>
              </a:rPr>
              <a:t>active users</a:t>
            </a:r>
            <a:endParaRPr lang="en-US" sz="9600" b="0" dirty="0" smtClean="0">
              <a:solidFill>
                <a:schemeClr val="tx1">
                  <a:lumMod val="85000"/>
                  <a:lumOff val="15000"/>
                </a:schemeClr>
              </a:solidFill>
              <a:latin typeface="Syncopate"/>
              <a:cs typeface="Syncopate"/>
            </a:endParaRPr>
          </a:p>
        </p:txBody>
      </p:sp>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99705" y="1203478"/>
            <a:ext cx="5444295" cy="5654522"/>
          </a:xfrm>
          <a:prstGeom prst="rect">
            <a:avLst/>
          </a:prstGeom>
        </p:spPr>
      </p:pic>
    </p:spTree>
    <p:extLst>
      <p:ext uri="{BB962C8B-B14F-4D97-AF65-F5344CB8AC3E}">
        <p14:creationId xmlns:p14="http://schemas.microsoft.com/office/powerpoint/2010/main" val="91720531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5"/>
          <p:cNvSpPr txBox="1">
            <a:spLocks/>
          </p:cNvSpPr>
          <p:nvPr/>
        </p:nvSpPr>
        <p:spPr>
          <a:xfrm>
            <a:off x="0" y="0"/>
            <a:ext cx="8021782" cy="1432249"/>
          </a:xfrm>
          <a:prstGeom prst="rect">
            <a:avLst/>
          </a:prstGeom>
        </p:spPr>
        <p:txBody>
          <a:bodyPr/>
          <a:lstStyle>
            <a:lvl1pPr marL="463550" indent="-463550" algn="l" defTabSz="914400" rtl="0" eaLnBrk="1" latinLnBrk="0" hangingPunct="1">
              <a:spcBef>
                <a:spcPts val="2000"/>
              </a:spcBef>
              <a:buSzPct val="90000"/>
              <a:buFontTx/>
              <a:buBlip>
                <a:blip r:embed="rId3"/>
              </a:buBlip>
              <a:defRPr sz="2400" kern="1200">
                <a:solidFill>
                  <a:schemeClr val="tx1"/>
                </a:solidFill>
                <a:latin typeface="+mn-lt"/>
                <a:ea typeface="+mn-ea"/>
                <a:cs typeface="+mn-cs"/>
              </a:defRPr>
            </a:lvl1pPr>
            <a:lvl2pPr marL="914400" indent="-457200" algn="l" defTabSz="914400" rtl="0" eaLnBrk="1" latinLnBrk="0" hangingPunct="1">
              <a:spcBef>
                <a:spcPts val="600"/>
              </a:spcBef>
              <a:buSzPct val="90000"/>
              <a:buFontTx/>
              <a:buBlip>
                <a:blip r:embed="rId4"/>
              </a:buBlip>
              <a:defRPr sz="2200" kern="1200">
                <a:solidFill>
                  <a:schemeClr val="tx1"/>
                </a:solidFill>
                <a:latin typeface="+mn-lt"/>
                <a:ea typeface="+mn-ea"/>
                <a:cs typeface="+mn-cs"/>
              </a:defRPr>
            </a:lvl2pPr>
            <a:lvl3pPr marL="1255713" indent="-341313" algn="l" defTabSz="914400" rtl="0" eaLnBrk="1" latinLnBrk="0" hangingPunct="1">
              <a:spcBef>
                <a:spcPts val="600"/>
              </a:spcBef>
              <a:buSzPct val="90000"/>
              <a:buFontTx/>
              <a:buBlip>
                <a:blip r:embed="rId5"/>
              </a:buBlip>
              <a:defRPr sz="2000" kern="1200">
                <a:solidFill>
                  <a:schemeClr val="tx1"/>
                </a:solidFill>
                <a:latin typeface="+mn-lt"/>
                <a:ea typeface="+mn-ea"/>
                <a:cs typeface="+mn-cs"/>
              </a:defRPr>
            </a:lvl3pPr>
            <a:lvl4pPr marL="1597025" indent="-341313" algn="l" defTabSz="914400" rtl="0" eaLnBrk="1" latinLnBrk="0" hangingPunct="1">
              <a:spcBef>
                <a:spcPts val="600"/>
              </a:spcBef>
              <a:buSzPct val="90000"/>
              <a:buFontTx/>
              <a:buBlip>
                <a:blip r:embed="rId5"/>
              </a:buBlip>
              <a:defRPr sz="1800" kern="1200">
                <a:solidFill>
                  <a:schemeClr val="tx1"/>
                </a:solidFill>
                <a:latin typeface="+mn-lt"/>
                <a:ea typeface="+mn-ea"/>
                <a:cs typeface="+mn-cs"/>
              </a:defRPr>
            </a:lvl4pPr>
            <a:lvl5pPr marL="1938338" indent="-341313" algn="l" defTabSz="914400" rtl="0" eaLnBrk="1" latinLnBrk="0" hangingPunct="1">
              <a:spcBef>
                <a:spcPts val="600"/>
              </a:spcBef>
              <a:buSzPct val="90000"/>
              <a:buFontTx/>
              <a:buBlip>
                <a:blip r:embed="rId5"/>
              </a:buBlip>
              <a:defRPr sz="1800" kern="1200">
                <a:solidFill>
                  <a:schemeClr val="tx1"/>
                </a:solidFill>
                <a:latin typeface="+mn-lt"/>
                <a:ea typeface="+mn-ea"/>
                <a:cs typeface="+mn-cs"/>
              </a:defRPr>
            </a:lvl5pPr>
            <a:lvl6pPr marL="2290763" indent="-344488" algn="l" defTabSz="914400" rtl="0" eaLnBrk="1" latinLnBrk="0" hangingPunct="1">
              <a:spcBef>
                <a:spcPct val="20000"/>
              </a:spcBef>
              <a:buSzPct val="90000"/>
              <a:buFontTx/>
              <a:buBlip>
                <a:blip r:embed="rId3"/>
              </a:buBlip>
              <a:defRPr lang="en-US" sz="1800" kern="1200" dirty="0" smtClean="0">
                <a:solidFill>
                  <a:schemeClr val="tx1"/>
                </a:solidFill>
                <a:latin typeface="+mn-lt"/>
                <a:ea typeface="+mn-ea"/>
                <a:cs typeface="+mn-cs"/>
              </a:defRPr>
            </a:lvl6pPr>
            <a:lvl7pPr marL="2625725" indent="-344488" algn="l" defTabSz="914400" rtl="0" eaLnBrk="1" latinLnBrk="0" hangingPunct="1">
              <a:spcBef>
                <a:spcPct val="20000"/>
              </a:spcBef>
              <a:buSzPct val="90000"/>
              <a:buFontTx/>
              <a:buBlip>
                <a:blip r:embed="rId5"/>
              </a:buBlip>
              <a:defRPr lang="en-US" sz="1800" kern="1200" dirty="0" smtClean="0">
                <a:solidFill>
                  <a:schemeClr val="tx1"/>
                </a:solidFill>
                <a:latin typeface="+mn-lt"/>
                <a:ea typeface="+mn-ea"/>
                <a:cs typeface="+mn-cs"/>
              </a:defRPr>
            </a:lvl7pPr>
            <a:lvl8pPr marL="2970213" indent="-344488" algn="l" defTabSz="914400" rtl="0" eaLnBrk="1" latinLnBrk="0" hangingPunct="1">
              <a:spcBef>
                <a:spcPct val="20000"/>
              </a:spcBef>
              <a:buSzPct val="90000"/>
              <a:buFontTx/>
              <a:buBlip>
                <a:blip r:embed="rId3"/>
              </a:buBlip>
              <a:defRPr lang="en-US" sz="1800" kern="1200" dirty="0" smtClean="0">
                <a:solidFill>
                  <a:schemeClr val="tx1"/>
                </a:solidFill>
                <a:latin typeface="+mn-lt"/>
                <a:ea typeface="+mn-ea"/>
                <a:cs typeface="+mn-cs"/>
              </a:defRPr>
            </a:lvl8pPr>
            <a:lvl9pPr marL="3313113" indent="-344488" algn="l" defTabSz="914400" rtl="0" eaLnBrk="1" latinLnBrk="0" hangingPunct="1">
              <a:spcBef>
                <a:spcPct val="20000"/>
              </a:spcBef>
              <a:buSzPct val="90000"/>
              <a:buFontTx/>
              <a:buBlip>
                <a:blip r:embed="rId4"/>
              </a:buBlip>
              <a:defRPr lang="en-US" sz="1800" kern="1200" dirty="0">
                <a:solidFill>
                  <a:schemeClr val="tx1"/>
                </a:solidFill>
                <a:latin typeface="+mn-lt"/>
                <a:ea typeface="+mn-ea"/>
                <a:cs typeface="+mn-cs"/>
              </a:defRPr>
            </a:lvl9pPr>
          </a:lstStyle>
          <a:p>
            <a:pPr marL="0" indent="0">
              <a:buNone/>
            </a:pPr>
            <a:r>
              <a:rPr lang="en-US" sz="8800" dirty="0" smtClean="0">
                <a:solidFill>
                  <a:schemeClr val="bg1">
                    <a:lumMod val="95000"/>
                  </a:schemeClr>
                </a:solidFill>
                <a:latin typeface="Eagle-Book"/>
                <a:cs typeface="Eagle-Book"/>
              </a:rPr>
              <a:t>experiment</a:t>
            </a:r>
            <a:endParaRPr lang="en-US" sz="8800" dirty="0">
              <a:solidFill>
                <a:schemeClr val="bg1">
                  <a:lumMod val="95000"/>
                </a:schemeClr>
              </a:solidFill>
              <a:latin typeface="Eagle-Book"/>
              <a:cs typeface="Eagle-Book"/>
            </a:endParaRPr>
          </a:p>
        </p:txBody>
      </p:sp>
      <p:sp>
        <p:nvSpPr>
          <p:cNvPr id="3" name="Title 2"/>
          <p:cNvSpPr>
            <a:spLocks noGrp="1"/>
          </p:cNvSpPr>
          <p:nvPr>
            <p:ph type="title"/>
          </p:nvPr>
        </p:nvSpPr>
        <p:spPr>
          <a:xfrm>
            <a:off x="0" y="0"/>
            <a:ext cx="4478338" cy="1162050"/>
          </a:xfrm>
        </p:spPr>
        <p:txBody>
          <a:bodyPr/>
          <a:lstStyle/>
          <a:p>
            <a:pPr algn="l"/>
            <a:r>
              <a:rPr lang="en-US" b="1" dirty="0" smtClean="0">
                <a:solidFill>
                  <a:schemeClr val="tx1">
                    <a:lumMod val="85000"/>
                    <a:lumOff val="15000"/>
                  </a:schemeClr>
                </a:solidFill>
                <a:latin typeface="Eagle-Book"/>
                <a:cs typeface="Eagle-Book"/>
              </a:rPr>
              <a:t>experiment</a:t>
            </a:r>
            <a:endParaRPr lang="en-US" b="1" dirty="0">
              <a:solidFill>
                <a:schemeClr val="tx1">
                  <a:lumMod val="85000"/>
                  <a:lumOff val="15000"/>
                </a:schemeClr>
              </a:solidFill>
              <a:latin typeface="Eagle-Book"/>
              <a:cs typeface="Eagle-Book"/>
            </a:endParaRPr>
          </a:p>
        </p:txBody>
      </p:sp>
      <p:pic>
        <p:nvPicPr>
          <p:cNvPr id="13" name="Picture 12"/>
          <p:cNvPicPr>
            <a:picLocks noChangeAspect="1"/>
          </p:cNvPicPr>
          <p:nvPr/>
        </p:nvPicPr>
        <p:blipFill rotWithShape="1">
          <a:blip r:embed="rId6">
            <a:alphaModFix/>
            <a:extLst>
              <a:ext uri="{28A0092B-C50C-407E-A947-70E740481C1C}">
                <a14:useLocalDpi xmlns:a14="http://schemas.microsoft.com/office/drawing/2010/main" val="0"/>
              </a:ext>
            </a:extLst>
          </a:blip>
          <a:srcRect t="22905" b="35746"/>
          <a:stretch/>
        </p:blipFill>
        <p:spPr>
          <a:xfrm>
            <a:off x="0" y="135100"/>
            <a:ext cx="1229559" cy="544096"/>
          </a:xfrm>
          <a:prstGeom prst="rect">
            <a:avLst/>
          </a:prstGeom>
        </p:spPr>
      </p:pic>
      <p:sp>
        <p:nvSpPr>
          <p:cNvPr id="11" name="Text Placeholder 15"/>
          <p:cNvSpPr txBox="1">
            <a:spLocks/>
          </p:cNvSpPr>
          <p:nvPr/>
        </p:nvSpPr>
        <p:spPr>
          <a:xfrm>
            <a:off x="4248101" y="581121"/>
            <a:ext cx="4895899" cy="580929"/>
          </a:xfrm>
          <a:prstGeom prst="rect">
            <a:avLst/>
          </a:prstGeom>
        </p:spPr>
        <p:txBody>
          <a:bodyPr vert="horz" lIns="91440" tIns="45720" rIns="91440" bIns="45720" rtlCol="0">
            <a:normAutofit/>
          </a:bodyPr>
          <a:lstStyle>
            <a:lvl1pPr marL="0" indent="0" algn="l" defTabSz="914400" rtl="0" eaLnBrk="1" latinLnBrk="0" hangingPunct="1">
              <a:spcBef>
                <a:spcPts val="600"/>
              </a:spcBef>
              <a:buSzPct val="90000"/>
              <a:buFontTx/>
              <a:buNone/>
              <a:defRPr sz="2000" kern="1200">
                <a:solidFill>
                  <a:schemeClr val="tx1"/>
                </a:solidFill>
                <a:latin typeface="+mn-lt"/>
                <a:ea typeface="+mn-ea"/>
                <a:cs typeface="+mn-cs"/>
              </a:defRPr>
            </a:lvl1pPr>
            <a:lvl2pPr marL="457200" indent="0" algn="l" defTabSz="914400" rtl="0" eaLnBrk="1" latinLnBrk="0" hangingPunct="1">
              <a:spcBef>
                <a:spcPts val="600"/>
              </a:spcBef>
              <a:buSzPct val="90000"/>
              <a:buFontTx/>
              <a:buNone/>
              <a:defRPr sz="1200" kern="1200">
                <a:solidFill>
                  <a:schemeClr val="tx1"/>
                </a:solidFill>
                <a:latin typeface="+mn-lt"/>
                <a:ea typeface="+mn-ea"/>
                <a:cs typeface="+mn-cs"/>
              </a:defRPr>
            </a:lvl2pPr>
            <a:lvl3pPr marL="914400" indent="0" algn="l" defTabSz="914400" rtl="0" eaLnBrk="1" latinLnBrk="0" hangingPunct="1">
              <a:spcBef>
                <a:spcPts val="600"/>
              </a:spcBef>
              <a:buSzPct val="90000"/>
              <a:buFontTx/>
              <a:buNone/>
              <a:defRPr sz="1000" kern="1200">
                <a:solidFill>
                  <a:schemeClr val="tx1"/>
                </a:solidFill>
                <a:latin typeface="+mn-lt"/>
                <a:ea typeface="+mn-ea"/>
                <a:cs typeface="+mn-cs"/>
              </a:defRPr>
            </a:lvl3pPr>
            <a:lvl4pPr marL="1371600" indent="0" algn="l" defTabSz="914400" rtl="0" eaLnBrk="1" latinLnBrk="0" hangingPunct="1">
              <a:spcBef>
                <a:spcPts val="600"/>
              </a:spcBef>
              <a:buSzPct val="90000"/>
              <a:buFontTx/>
              <a:buNone/>
              <a:defRPr sz="900" kern="1200">
                <a:solidFill>
                  <a:schemeClr val="tx1"/>
                </a:solidFill>
                <a:latin typeface="+mn-lt"/>
                <a:ea typeface="+mn-ea"/>
                <a:cs typeface="+mn-cs"/>
              </a:defRPr>
            </a:lvl4pPr>
            <a:lvl5pPr marL="1828800" indent="0" algn="l" defTabSz="914400" rtl="0" eaLnBrk="1" latinLnBrk="0" hangingPunct="1">
              <a:spcBef>
                <a:spcPts val="600"/>
              </a:spcBef>
              <a:buSzPct val="90000"/>
              <a:buFontTx/>
              <a:buNone/>
              <a:defRPr sz="900" kern="1200">
                <a:solidFill>
                  <a:schemeClr val="tx1"/>
                </a:solidFill>
                <a:latin typeface="+mn-lt"/>
                <a:ea typeface="+mn-ea"/>
                <a:cs typeface="+mn-cs"/>
              </a:defRPr>
            </a:lvl5pPr>
            <a:lvl6pPr marL="2286000" indent="0" algn="l" defTabSz="914400" rtl="0" eaLnBrk="1" latinLnBrk="0" hangingPunct="1">
              <a:spcBef>
                <a:spcPct val="20000"/>
              </a:spcBef>
              <a:buSzPct val="90000"/>
              <a:buFontTx/>
              <a:buNone/>
              <a:defRPr lang="en-US" sz="900" kern="1200">
                <a:solidFill>
                  <a:schemeClr val="tx1"/>
                </a:solidFill>
                <a:latin typeface="+mn-lt"/>
                <a:ea typeface="+mn-ea"/>
                <a:cs typeface="+mn-cs"/>
              </a:defRPr>
            </a:lvl6pPr>
            <a:lvl7pPr marL="2743200" indent="0" algn="l" defTabSz="914400" rtl="0" eaLnBrk="1" latinLnBrk="0" hangingPunct="1">
              <a:spcBef>
                <a:spcPct val="20000"/>
              </a:spcBef>
              <a:buSzPct val="90000"/>
              <a:buFontTx/>
              <a:buNone/>
              <a:defRPr lang="en-US" sz="900" kern="1200">
                <a:solidFill>
                  <a:schemeClr val="tx1"/>
                </a:solidFill>
                <a:latin typeface="+mn-lt"/>
                <a:ea typeface="+mn-ea"/>
                <a:cs typeface="+mn-cs"/>
              </a:defRPr>
            </a:lvl7pPr>
            <a:lvl8pPr marL="3200400" indent="0" algn="l" defTabSz="914400" rtl="0" eaLnBrk="1" latinLnBrk="0" hangingPunct="1">
              <a:spcBef>
                <a:spcPct val="20000"/>
              </a:spcBef>
              <a:buSzPct val="90000"/>
              <a:buFontTx/>
              <a:buNone/>
              <a:defRPr lang="en-US" sz="900" kern="1200">
                <a:solidFill>
                  <a:schemeClr val="tx1"/>
                </a:solidFill>
                <a:latin typeface="+mn-lt"/>
                <a:ea typeface="+mn-ea"/>
                <a:cs typeface="+mn-cs"/>
              </a:defRPr>
            </a:lvl8pPr>
            <a:lvl9pPr marL="3657600" indent="0" algn="l" defTabSz="914400" rtl="0" eaLnBrk="1" latinLnBrk="0" hangingPunct="1">
              <a:spcBef>
                <a:spcPct val="20000"/>
              </a:spcBef>
              <a:buSzPct val="90000"/>
              <a:buFontTx/>
              <a:buNone/>
              <a:defRPr lang="en-US" sz="900" kern="1200">
                <a:solidFill>
                  <a:schemeClr val="tx1"/>
                </a:solidFill>
                <a:latin typeface="+mn-lt"/>
                <a:ea typeface="+mn-ea"/>
                <a:cs typeface="+mn-cs"/>
              </a:defRPr>
            </a:lvl9pPr>
          </a:lstStyle>
          <a:p>
            <a:pPr algn="r">
              <a:lnSpc>
                <a:spcPct val="200000"/>
              </a:lnSpc>
            </a:pPr>
            <a:r>
              <a:rPr lang="en-US" sz="1600" i="1" dirty="0" smtClean="0">
                <a:latin typeface="Syncopate"/>
                <a:cs typeface="Syncopate"/>
              </a:rPr>
              <a:t>engaging with users manually</a:t>
            </a:r>
            <a:endParaRPr lang="en-US" sz="1600" i="1" dirty="0">
              <a:latin typeface="Syncopate"/>
              <a:cs typeface="Syncopate"/>
            </a:endParaRPr>
          </a:p>
        </p:txBody>
      </p:sp>
      <p:pic>
        <p:nvPicPr>
          <p:cNvPr id="2" name="Picture 1" descr="meme-peter.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0359" y="1967249"/>
            <a:ext cx="3282952" cy="4208236"/>
          </a:xfrm>
          <a:prstGeom prst="rect">
            <a:avLst/>
          </a:prstGeom>
        </p:spPr>
      </p:pic>
      <p:sp>
        <p:nvSpPr>
          <p:cNvPr id="4" name="TextBox 3"/>
          <p:cNvSpPr txBox="1"/>
          <p:nvPr/>
        </p:nvSpPr>
        <p:spPr>
          <a:xfrm>
            <a:off x="3970733" y="2517096"/>
            <a:ext cx="5173267" cy="3108543"/>
          </a:xfrm>
          <a:prstGeom prst="rect">
            <a:avLst/>
          </a:prstGeom>
          <a:noFill/>
        </p:spPr>
        <p:txBody>
          <a:bodyPr wrap="square" rtlCol="0">
            <a:spAutoFit/>
          </a:bodyPr>
          <a:lstStyle/>
          <a:p>
            <a:pPr>
              <a:lnSpc>
                <a:spcPct val="100000"/>
              </a:lnSpc>
            </a:pPr>
            <a:r>
              <a:rPr lang="en-US" sz="3600" b="1" dirty="0" smtClean="0">
                <a:solidFill>
                  <a:srgbClr val="AB2534"/>
                </a:solidFill>
                <a:latin typeface="Syncopate"/>
                <a:cs typeface="Syncopate"/>
              </a:rPr>
              <a:t>mornings</a:t>
            </a:r>
            <a:endParaRPr lang="en-US" sz="2800" dirty="0" smtClean="0">
              <a:solidFill>
                <a:srgbClr val="AB2534"/>
              </a:solidFill>
              <a:latin typeface="Syncopate"/>
              <a:cs typeface="Syncopate"/>
            </a:endParaRPr>
          </a:p>
          <a:p>
            <a:pPr>
              <a:lnSpc>
                <a:spcPct val="100000"/>
              </a:lnSpc>
            </a:pPr>
            <a:r>
              <a:rPr lang="en-US" sz="2800" dirty="0" smtClean="0">
                <a:solidFill>
                  <a:schemeClr val="tx1">
                    <a:lumMod val="85000"/>
                    <a:lumOff val="15000"/>
                  </a:schemeClr>
                </a:solidFill>
                <a:latin typeface="Avenir Book"/>
                <a:cs typeface="Avenir Book"/>
              </a:rPr>
              <a:t>manual </a:t>
            </a:r>
            <a:r>
              <a:rPr lang="en-US" sz="2800" dirty="0">
                <a:solidFill>
                  <a:schemeClr val="tx1">
                    <a:lumMod val="85000"/>
                    <a:lumOff val="15000"/>
                  </a:schemeClr>
                </a:solidFill>
                <a:latin typeface="Avenir Book"/>
                <a:cs typeface="Avenir Book"/>
              </a:rPr>
              <a:t>in-app notifications</a:t>
            </a:r>
          </a:p>
          <a:p>
            <a:pPr>
              <a:lnSpc>
                <a:spcPct val="100000"/>
              </a:lnSpc>
            </a:pPr>
            <a:endParaRPr lang="en-US" sz="2800" dirty="0">
              <a:solidFill>
                <a:schemeClr val="tx1">
                  <a:lumMod val="85000"/>
                  <a:lumOff val="15000"/>
                </a:schemeClr>
              </a:solidFill>
              <a:latin typeface="Syncopate"/>
              <a:cs typeface="Syncopate"/>
            </a:endParaRPr>
          </a:p>
          <a:p>
            <a:pPr>
              <a:lnSpc>
                <a:spcPct val="100000"/>
              </a:lnSpc>
            </a:pPr>
            <a:endParaRPr lang="en-US" sz="4000" b="1" dirty="0">
              <a:solidFill>
                <a:schemeClr val="tx1">
                  <a:lumMod val="85000"/>
                  <a:lumOff val="15000"/>
                </a:schemeClr>
              </a:solidFill>
              <a:latin typeface="Syncopate"/>
              <a:cs typeface="Syncopate"/>
            </a:endParaRPr>
          </a:p>
          <a:p>
            <a:pPr>
              <a:lnSpc>
                <a:spcPct val="100000"/>
              </a:lnSpc>
            </a:pPr>
            <a:r>
              <a:rPr lang="en-US" sz="3600" b="1" dirty="0" smtClean="0">
                <a:solidFill>
                  <a:srgbClr val="AB2534"/>
                </a:solidFill>
                <a:latin typeface="Syncopate"/>
                <a:cs typeface="Syncopate"/>
              </a:rPr>
              <a:t>Evenings</a:t>
            </a:r>
            <a:endParaRPr lang="en-US" sz="2800" dirty="0" smtClean="0">
              <a:solidFill>
                <a:srgbClr val="AB2534"/>
              </a:solidFill>
              <a:latin typeface="Syncopate"/>
              <a:cs typeface="Syncopate"/>
            </a:endParaRPr>
          </a:p>
          <a:p>
            <a:pPr>
              <a:lnSpc>
                <a:spcPct val="100000"/>
              </a:lnSpc>
            </a:pPr>
            <a:r>
              <a:rPr lang="en-US" sz="2800" dirty="0" smtClean="0">
                <a:solidFill>
                  <a:schemeClr val="tx1">
                    <a:lumMod val="85000"/>
                    <a:lumOff val="15000"/>
                  </a:schemeClr>
                </a:solidFill>
                <a:latin typeface="Avenir Book"/>
                <a:cs typeface="Avenir Book"/>
              </a:rPr>
              <a:t>manual emails for next steps</a:t>
            </a:r>
            <a:endParaRPr lang="en-US" sz="2800" dirty="0">
              <a:solidFill>
                <a:schemeClr val="tx1">
                  <a:lumMod val="85000"/>
                  <a:lumOff val="15000"/>
                </a:schemeClr>
              </a:solidFill>
              <a:latin typeface="Avenir Book"/>
              <a:cs typeface="Avenir Book"/>
            </a:endParaRPr>
          </a:p>
        </p:txBody>
      </p:sp>
    </p:spTree>
    <p:extLst>
      <p:ext uri="{BB962C8B-B14F-4D97-AF65-F5344CB8AC3E}">
        <p14:creationId xmlns:p14="http://schemas.microsoft.com/office/powerpoint/2010/main" val="40277401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5"/>
          <p:cNvSpPr txBox="1">
            <a:spLocks/>
          </p:cNvSpPr>
          <p:nvPr/>
        </p:nvSpPr>
        <p:spPr>
          <a:xfrm>
            <a:off x="0" y="0"/>
            <a:ext cx="8021782" cy="1432249"/>
          </a:xfrm>
          <a:prstGeom prst="rect">
            <a:avLst/>
          </a:prstGeom>
        </p:spPr>
        <p:txBody>
          <a:bodyPr/>
          <a:lstStyle>
            <a:lvl1pPr marL="463550" indent="-463550" algn="l" defTabSz="914400" rtl="0" eaLnBrk="1" latinLnBrk="0" hangingPunct="1">
              <a:spcBef>
                <a:spcPts val="2000"/>
              </a:spcBef>
              <a:buSzPct val="90000"/>
              <a:buFontTx/>
              <a:buBlip>
                <a:blip r:embed="rId3"/>
              </a:buBlip>
              <a:defRPr sz="2400" kern="1200">
                <a:solidFill>
                  <a:schemeClr val="tx1"/>
                </a:solidFill>
                <a:latin typeface="+mn-lt"/>
                <a:ea typeface="+mn-ea"/>
                <a:cs typeface="+mn-cs"/>
              </a:defRPr>
            </a:lvl1pPr>
            <a:lvl2pPr marL="914400" indent="-457200" algn="l" defTabSz="914400" rtl="0" eaLnBrk="1" latinLnBrk="0" hangingPunct="1">
              <a:spcBef>
                <a:spcPts val="600"/>
              </a:spcBef>
              <a:buSzPct val="90000"/>
              <a:buFontTx/>
              <a:buBlip>
                <a:blip r:embed="rId4"/>
              </a:buBlip>
              <a:defRPr sz="2200" kern="1200">
                <a:solidFill>
                  <a:schemeClr val="tx1"/>
                </a:solidFill>
                <a:latin typeface="+mn-lt"/>
                <a:ea typeface="+mn-ea"/>
                <a:cs typeface="+mn-cs"/>
              </a:defRPr>
            </a:lvl2pPr>
            <a:lvl3pPr marL="1255713" indent="-341313" algn="l" defTabSz="914400" rtl="0" eaLnBrk="1" latinLnBrk="0" hangingPunct="1">
              <a:spcBef>
                <a:spcPts val="600"/>
              </a:spcBef>
              <a:buSzPct val="90000"/>
              <a:buFontTx/>
              <a:buBlip>
                <a:blip r:embed="rId5"/>
              </a:buBlip>
              <a:defRPr sz="2000" kern="1200">
                <a:solidFill>
                  <a:schemeClr val="tx1"/>
                </a:solidFill>
                <a:latin typeface="+mn-lt"/>
                <a:ea typeface="+mn-ea"/>
                <a:cs typeface="+mn-cs"/>
              </a:defRPr>
            </a:lvl3pPr>
            <a:lvl4pPr marL="1597025" indent="-341313" algn="l" defTabSz="914400" rtl="0" eaLnBrk="1" latinLnBrk="0" hangingPunct="1">
              <a:spcBef>
                <a:spcPts val="600"/>
              </a:spcBef>
              <a:buSzPct val="90000"/>
              <a:buFontTx/>
              <a:buBlip>
                <a:blip r:embed="rId5"/>
              </a:buBlip>
              <a:defRPr sz="1800" kern="1200">
                <a:solidFill>
                  <a:schemeClr val="tx1"/>
                </a:solidFill>
                <a:latin typeface="+mn-lt"/>
                <a:ea typeface="+mn-ea"/>
                <a:cs typeface="+mn-cs"/>
              </a:defRPr>
            </a:lvl4pPr>
            <a:lvl5pPr marL="1938338" indent="-341313" algn="l" defTabSz="914400" rtl="0" eaLnBrk="1" latinLnBrk="0" hangingPunct="1">
              <a:spcBef>
                <a:spcPts val="600"/>
              </a:spcBef>
              <a:buSzPct val="90000"/>
              <a:buFontTx/>
              <a:buBlip>
                <a:blip r:embed="rId5"/>
              </a:buBlip>
              <a:defRPr sz="1800" kern="1200">
                <a:solidFill>
                  <a:schemeClr val="tx1"/>
                </a:solidFill>
                <a:latin typeface="+mn-lt"/>
                <a:ea typeface="+mn-ea"/>
                <a:cs typeface="+mn-cs"/>
              </a:defRPr>
            </a:lvl5pPr>
            <a:lvl6pPr marL="2290763" indent="-344488" algn="l" defTabSz="914400" rtl="0" eaLnBrk="1" latinLnBrk="0" hangingPunct="1">
              <a:spcBef>
                <a:spcPct val="20000"/>
              </a:spcBef>
              <a:buSzPct val="90000"/>
              <a:buFontTx/>
              <a:buBlip>
                <a:blip r:embed="rId3"/>
              </a:buBlip>
              <a:defRPr lang="en-US" sz="1800" kern="1200" dirty="0" smtClean="0">
                <a:solidFill>
                  <a:schemeClr val="tx1"/>
                </a:solidFill>
                <a:latin typeface="+mn-lt"/>
                <a:ea typeface="+mn-ea"/>
                <a:cs typeface="+mn-cs"/>
              </a:defRPr>
            </a:lvl6pPr>
            <a:lvl7pPr marL="2625725" indent="-344488" algn="l" defTabSz="914400" rtl="0" eaLnBrk="1" latinLnBrk="0" hangingPunct="1">
              <a:spcBef>
                <a:spcPct val="20000"/>
              </a:spcBef>
              <a:buSzPct val="90000"/>
              <a:buFontTx/>
              <a:buBlip>
                <a:blip r:embed="rId5"/>
              </a:buBlip>
              <a:defRPr lang="en-US" sz="1800" kern="1200" dirty="0" smtClean="0">
                <a:solidFill>
                  <a:schemeClr val="tx1"/>
                </a:solidFill>
                <a:latin typeface="+mn-lt"/>
                <a:ea typeface="+mn-ea"/>
                <a:cs typeface="+mn-cs"/>
              </a:defRPr>
            </a:lvl7pPr>
            <a:lvl8pPr marL="2970213" indent="-344488" algn="l" defTabSz="914400" rtl="0" eaLnBrk="1" latinLnBrk="0" hangingPunct="1">
              <a:spcBef>
                <a:spcPct val="20000"/>
              </a:spcBef>
              <a:buSzPct val="90000"/>
              <a:buFontTx/>
              <a:buBlip>
                <a:blip r:embed="rId3"/>
              </a:buBlip>
              <a:defRPr lang="en-US" sz="1800" kern="1200" dirty="0" smtClean="0">
                <a:solidFill>
                  <a:schemeClr val="tx1"/>
                </a:solidFill>
                <a:latin typeface="+mn-lt"/>
                <a:ea typeface="+mn-ea"/>
                <a:cs typeface="+mn-cs"/>
              </a:defRPr>
            </a:lvl8pPr>
            <a:lvl9pPr marL="3313113" indent="-344488" algn="l" defTabSz="914400" rtl="0" eaLnBrk="1" latinLnBrk="0" hangingPunct="1">
              <a:spcBef>
                <a:spcPct val="20000"/>
              </a:spcBef>
              <a:buSzPct val="90000"/>
              <a:buFontTx/>
              <a:buBlip>
                <a:blip r:embed="rId4"/>
              </a:buBlip>
              <a:defRPr lang="en-US" sz="1800" kern="1200" dirty="0">
                <a:solidFill>
                  <a:schemeClr val="tx1"/>
                </a:solidFill>
                <a:latin typeface="+mn-lt"/>
                <a:ea typeface="+mn-ea"/>
                <a:cs typeface="+mn-cs"/>
              </a:defRPr>
            </a:lvl9pPr>
          </a:lstStyle>
          <a:p>
            <a:pPr marL="0" indent="0">
              <a:buNone/>
            </a:pPr>
            <a:r>
              <a:rPr lang="en-US" sz="8800" dirty="0" smtClean="0">
                <a:solidFill>
                  <a:schemeClr val="bg1">
                    <a:lumMod val="95000"/>
                  </a:schemeClr>
                </a:solidFill>
                <a:latin typeface="Eagle-Book"/>
                <a:cs typeface="Eagle-Book"/>
              </a:rPr>
              <a:t>results</a:t>
            </a:r>
            <a:endParaRPr lang="en-US" sz="8800" dirty="0">
              <a:solidFill>
                <a:schemeClr val="bg1">
                  <a:lumMod val="95000"/>
                </a:schemeClr>
              </a:solidFill>
              <a:latin typeface="Eagle-Book"/>
              <a:cs typeface="Eagle-Book"/>
            </a:endParaRPr>
          </a:p>
        </p:txBody>
      </p:sp>
      <p:sp>
        <p:nvSpPr>
          <p:cNvPr id="3" name="Title 2"/>
          <p:cNvSpPr>
            <a:spLocks noGrp="1"/>
          </p:cNvSpPr>
          <p:nvPr>
            <p:ph type="title"/>
          </p:nvPr>
        </p:nvSpPr>
        <p:spPr>
          <a:xfrm>
            <a:off x="0" y="0"/>
            <a:ext cx="4478338" cy="1162050"/>
          </a:xfrm>
        </p:spPr>
        <p:txBody>
          <a:bodyPr/>
          <a:lstStyle/>
          <a:p>
            <a:pPr algn="l"/>
            <a:r>
              <a:rPr lang="en-US" b="1" dirty="0" smtClean="0">
                <a:solidFill>
                  <a:schemeClr val="tx1">
                    <a:lumMod val="85000"/>
                    <a:lumOff val="15000"/>
                  </a:schemeClr>
                </a:solidFill>
                <a:latin typeface="Eagle-Book"/>
                <a:cs typeface="Eagle-Book"/>
              </a:rPr>
              <a:t>results</a:t>
            </a:r>
            <a:endParaRPr lang="en-US" b="1" dirty="0">
              <a:solidFill>
                <a:schemeClr val="tx1">
                  <a:lumMod val="85000"/>
                  <a:lumOff val="15000"/>
                </a:schemeClr>
              </a:solidFill>
              <a:latin typeface="Eagle-Book"/>
              <a:cs typeface="Eagle-Book"/>
            </a:endParaRPr>
          </a:p>
        </p:txBody>
      </p:sp>
      <p:pic>
        <p:nvPicPr>
          <p:cNvPr id="13" name="Picture 12"/>
          <p:cNvPicPr>
            <a:picLocks noChangeAspect="1"/>
          </p:cNvPicPr>
          <p:nvPr/>
        </p:nvPicPr>
        <p:blipFill rotWithShape="1">
          <a:blip r:embed="rId6">
            <a:alphaModFix/>
            <a:extLst>
              <a:ext uri="{28A0092B-C50C-407E-A947-70E740481C1C}">
                <a14:useLocalDpi xmlns:a14="http://schemas.microsoft.com/office/drawing/2010/main" val="0"/>
              </a:ext>
            </a:extLst>
          </a:blip>
          <a:srcRect t="22905" b="35746"/>
          <a:stretch/>
        </p:blipFill>
        <p:spPr>
          <a:xfrm>
            <a:off x="0" y="135100"/>
            <a:ext cx="1229559" cy="544096"/>
          </a:xfrm>
          <a:prstGeom prst="rect">
            <a:avLst/>
          </a:prstGeom>
        </p:spPr>
      </p:pic>
      <p:sp>
        <p:nvSpPr>
          <p:cNvPr id="11" name="Text Placeholder 15"/>
          <p:cNvSpPr txBox="1">
            <a:spLocks/>
          </p:cNvSpPr>
          <p:nvPr/>
        </p:nvSpPr>
        <p:spPr>
          <a:xfrm>
            <a:off x="4248101" y="581121"/>
            <a:ext cx="4895899" cy="580929"/>
          </a:xfrm>
          <a:prstGeom prst="rect">
            <a:avLst/>
          </a:prstGeom>
        </p:spPr>
        <p:txBody>
          <a:bodyPr vert="horz" lIns="91440" tIns="45720" rIns="91440" bIns="45720" rtlCol="0">
            <a:normAutofit/>
          </a:bodyPr>
          <a:lstStyle>
            <a:lvl1pPr marL="0" indent="0" algn="l" defTabSz="914400" rtl="0" eaLnBrk="1" latinLnBrk="0" hangingPunct="1">
              <a:spcBef>
                <a:spcPts val="600"/>
              </a:spcBef>
              <a:buSzPct val="90000"/>
              <a:buFontTx/>
              <a:buNone/>
              <a:defRPr sz="2000" kern="1200">
                <a:solidFill>
                  <a:schemeClr val="tx1"/>
                </a:solidFill>
                <a:latin typeface="+mn-lt"/>
                <a:ea typeface="+mn-ea"/>
                <a:cs typeface="+mn-cs"/>
              </a:defRPr>
            </a:lvl1pPr>
            <a:lvl2pPr marL="457200" indent="0" algn="l" defTabSz="914400" rtl="0" eaLnBrk="1" latinLnBrk="0" hangingPunct="1">
              <a:spcBef>
                <a:spcPts val="600"/>
              </a:spcBef>
              <a:buSzPct val="90000"/>
              <a:buFontTx/>
              <a:buNone/>
              <a:defRPr sz="1200" kern="1200">
                <a:solidFill>
                  <a:schemeClr val="tx1"/>
                </a:solidFill>
                <a:latin typeface="+mn-lt"/>
                <a:ea typeface="+mn-ea"/>
                <a:cs typeface="+mn-cs"/>
              </a:defRPr>
            </a:lvl2pPr>
            <a:lvl3pPr marL="914400" indent="0" algn="l" defTabSz="914400" rtl="0" eaLnBrk="1" latinLnBrk="0" hangingPunct="1">
              <a:spcBef>
                <a:spcPts val="600"/>
              </a:spcBef>
              <a:buSzPct val="90000"/>
              <a:buFontTx/>
              <a:buNone/>
              <a:defRPr sz="1000" kern="1200">
                <a:solidFill>
                  <a:schemeClr val="tx1"/>
                </a:solidFill>
                <a:latin typeface="+mn-lt"/>
                <a:ea typeface="+mn-ea"/>
                <a:cs typeface="+mn-cs"/>
              </a:defRPr>
            </a:lvl3pPr>
            <a:lvl4pPr marL="1371600" indent="0" algn="l" defTabSz="914400" rtl="0" eaLnBrk="1" latinLnBrk="0" hangingPunct="1">
              <a:spcBef>
                <a:spcPts val="600"/>
              </a:spcBef>
              <a:buSzPct val="90000"/>
              <a:buFontTx/>
              <a:buNone/>
              <a:defRPr sz="900" kern="1200">
                <a:solidFill>
                  <a:schemeClr val="tx1"/>
                </a:solidFill>
                <a:latin typeface="+mn-lt"/>
                <a:ea typeface="+mn-ea"/>
                <a:cs typeface="+mn-cs"/>
              </a:defRPr>
            </a:lvl4pPr>
            <a:lvl5pPr marL="1828800" indent="0" algn="l" defTabSz="914400" rtl="0" eaLnBrk="1" latinLnBrk="0" hangingPunct="1">
              <a:spcBef>
                <a:spcPts val="600"/>
              </a:spcBef>
              <a:buSzPct val="90000"/>
              <a:buFontTx/>
              <a:buNone/>
              <a:defRPr sz="900" kern="1200">
                <a:solidFill>
                  <a:schemeClr val="tx1"/>
                </a:solidFill>
                <a:latin typeface="+mn-lt"/>
                <a:ea typeface="+mn-ea"/>
                <a:cs typeface="+mn-cs"/>
              </a:defRPr>
            </a:lvl5pPr>
            <a:lvl6pPr marL="2286000" indent="0" algn="l" defTabSz="914400" rtl="0" eaLnBrk="1" latinLnBrk="0" hangingPunct="1">
              <a:spcBef>
                <a:spcPct val="20000"/>
              </a:spcBef>
              <a:buSzPct val="90000"/>
              <a:buFontTx/>
              <a:buNone/>
              <a:defRPr lang="en-US" sz="900" kern="1200">
                <a:solidFill>
                  <a:schemeClr val="tx1"/>
                </a:solidFill>
                <a:latin typeface="+mn-lt"/>
                <a:ea typeface="+mn-ea"/>
                <a:cs typeface="+mn-cs"/>
              </a:defRPr>
            </a:lvl6pPr>
            <a:lvl7pPr marL="2743200" indent="0" algn="l" defTabSz="914400" rtl="0" eaLnBrk="1" latinLnBrk="0" hangingPunct="1">
              <a:spcBef>
                <a:spcPct val="20000"/>
              </a:spcBef>
              <a:buSzPct val="90000"/>
              <a:buFontTx/>
              <a:buNone/>
              <a:defRPr lang="en-US" sz="900" kern="1200">
                <a:solidFill>
                  <a:schemeClr val="tx1"/>
                </a:solidFill>
                <a:latin typeface="+mn-lt"/>
                <a:ea typeface="+mn-ea"/>
                <a:cs typeface="+mn-cs"/>
              </a:defRPr>
            </a:lvl7pPr>
            <a:lvl8pPr marL="3200400" indent="0" algn="l" defTabSz="914400" rtl="0" eaLnBrk="1" latinLnBrk="0" hangingPunct="1">
              <a:spcBef>
                <a:spcPct val="20000"/>
              </a:spcBef>
              <a:buSzPct val="90000"/>
              <a:buFontTx/>
              <a:buNone/>
              <a:defRPr lang="en-US" sz="900" kern="1200">
                <a:solidFill>
                  <a:schemeClr val="tx1"/>
                </a:solidFill>
                <a:latin typeface="+mn-lt"/>
                <a:ea typeface="+mn-ea"/>
                <a:cs typeface="+mn-cs"/>
              </a:defRPr>
            </a:lvl8pPr>
            <a:lvl9pPr marL="3657600" indent="0" algn="l" defTabSz="914400" rtl="0" eaLnBrk="1" latinLnBrk="0" hangingPunct="1">
              <a:spcBef>
                <a:spcPct val="20000"/>
              </a:spcBef>
              <a:buSzPct val="90000"/>
              <a:buFontTx/>
              <a:buNone/>
              <a:defRPr lang="en-US" sz="900" kern="1200">
                <a:solidFill>
                  <a:schemeClr val="tx1"/>
                </a:solidFill>
                <a:latin typeface="+mn-lt"/>
                <a:ea typeface="+mn-ea"/>
                <a:cs typeface="+mn-cs"/>
              </a:defRPr>
            </a:lvl9pPr>
          </a:lstStyle>
          <a:p>
            <a:pPr algn="r">
              <a:lnSpc>
                <a:spcPct val="200000"/>
              </a:lnSpc>
            </a:pPr>
            <a:r>
              <a:rPr lang="en-US" sz="1600" i="1" smtClean="0">
                <a:latin typeface="Syncopate"/>
                <a:cs typeface="Syncopate"/>
              </a:rPr>
              <a:t>True </a:t>
            </a:r>
            <a:r>
              <a:rPr lang="en-US" sz="1600" i="1" dirty="0" smtClean="0">
                <a:latin typeface="Syncopate"/>
                <a:cs typeface="Syncopate"/>
              </a:rPr>
              <a:t>story</a:t>
            </a:r>
            <a:endParaRPr lang="en-US" sz="1600" i="1" dirty="0">
              <a:latin typeface="Syncopate"/>
              <a:cs typeface="Syncopate"/>
            </a:endParaRPr>
          </a:p>
        </p:txBody>
      </p:sp>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4372" y="1203478"/>
            <a:ext cx="5222832" cy="5654522"/>
          </a:xfrm>
          <a:prstGeom prst="rect">
            <a:avLst/>
          </a:prstGeom>
        </p:spPr>
      </p:pic>
      <p:sp>
        <p:nvSpPr>
          <p:cNvPr id="15" name="Title 2"/>
          <p:cNvSpPr txBox="1">
            <a:spLocks/>
          </p:cNvSpPr>
          <p:nvPr/>
        </p:nvSpPr>
        <p:spPr>
          <a:xfrm>
            <a:off x="5586224" y="3082458"/>
            <a:ext cx="3340777" cy="1896563"/>
          </a:xfrm>
          <a:prstGeom prst="rect">
            <a:avLst/>
          </a:prstGeom>
        </p:spPr>
        <p:txBody>
          <a:bodyPr vert="horz" lIns="91440" tIns="0" rIns="91440" bIns="0" rtlCol="0" anchor="b">
            <a:noAutofit/>
          </a:bodyPr>
          <a:lstStyle>
            <a:lvl1pPr algn="l" defTabSz="914400" rtl="0" eaLnBrk="1" latinLnBrk="0" hangingPunct="1">
              <a:lnSpc>
                <a:spcPts val="4600"/>
              </a:lnSpc>
              <a:spcBef>
                <a:spcPct val="0"/>
              </a:spcBef>
              <a:buNone/>
              <a:defRPr sz="4200" b="1" kern="1200">
                <a:solidFill>
                  <a:schemeClr val="tx1"/>
                </a:solidFill>
                <a:latin typeface="+mj-lt"/>
                <a:ea typeface="+mj-ea"/>
                <a:cs typeface="+mj-cs"/>
              </a:defRPr>
            </a:lvl1pPr>
          </a:lstStyle>
          <a:p>
            <a:pPr algn="r">
              <a:lnSpc>
                <a:spcPct val="100000"/>
              </a:lnSpc>
            </a:pPr>
            <a:r>
              <a:rPr lang="en-US" sz="9600" dirty="0" smtClean="0">
                <a:solidFill>
                  <a:schemeClr val="tx1">
                    <a:lumMod val="85000"/>
                    <a:lumOff val="15000"/>
                  </a:schemeClr>
                </a:solidFill>
                <a:latin typeface="Eagle-Book"/>
                <a:cs typeface="Eagle-Book"/>
              </a:rPr>
              <a:t>9/10</a:t>
            </a:r>
            <a:endParaRPr lang="en-US" sz="9600" dirty="0" smtClean="0">
              <a:solidFill>
                <a:schemeClr val="tx1">
                  <a:lumMod val="85000"/>
                  <a:lumOff val="15000"/>
                </a:schemeClr>
              </a:solidFill>
              <a:latin typeface="Eagle-Book"/>
              <a:cs typeface="Eagle-Book"/>
            </a:endParaRPr>
          </a:p>
          <a:p>
            <a:pPr algn="r">
              <a:lnSpc>
                <a:spcPct val="100000"/>
              </a:lnSpc>
            </a:pPr>
            <a:r>
              <a:rPr lang="en-US" sz="2800" b="0" dirty="0" smtClean="0">
                <a:solidFill>
                  <a:schemeClr val="tx1">
                    <a:lumMod val="85000"/>
                    <a:lumOff val="15000"/>
                  </a:schemeClr>
                </a:solidFill>
                <a:latin typeface="Syncopate"/>
                <a:cs typeface="Syncopate"/>
              </a:rPr>
              <a:t>subscribed</a:t>
            </a:r>
            <a:endParaRPr lang="en-US" sz="9600" b="0" dirty="0" smtClean="0">
              <a:solidFill>
                <a:schemeClr val="tx1">
                  <a:lumMod val="85000"/>
                  <a:lumOff val="15000"/>
                </a:schemeClr>
              </a:solidFill>
              <a:latin typeface="Syncopate"/>
              <a:cs typeface="Syncopate"/>
            </a:endParaRPr>
          </a:p>
        </p:txBody>
      </p:sp>
    </p:spTree>
    <p:extLst>
      <p:ext uri="{BB962C8B-B14F-4D97-AF65-F5344CB8AC3E}">
        <p14:creationId xmlns:p14="http://schemas.microsoft.com/office/powerpoint/2010/main" val="361826981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5"/>
          <p:cNvSpPr txBox="1">
            <a:spLocks/>
          </p:cNvSpPr>
          <p:nvPr/>
        </p:nvSpPr>
        <p:spPr>
          <a:xfrm>
            <a:off x="0" y="0"/>
            <a:ext cx="8021782" cy="1432249"/>
          </a:xfrm>
          <a:prstGeom prst="rect">
            <a:avLst/>
          </a:prstGeom>
        </p:spPr>
        <p:txBody>
          <a:bodyPr/>
          <a:lstStyle>
            <a:lvl1pPr marL="463550" indent="-463550" algn="l" defTabSz="914400" rtl="0" eaLnBrk="1" latinLnBrk="0" hangingPunct="1">
              <a:spcBef>
                <a:spcPts val="2000"/>
              </a:spcBef>
              <a:buSzPct val="90000"/>
              <a:buFontTx/>
              <a:buBlip>
                <a:blip r:embed="rId3"/>
              </a:buBlip>
              <a:defRPr sz="2400" kern="1200">
                <a:solidFill>
                  <a:schemeClr val="tx1"/>
                </a:solidFill>
                <a:latin typeface="+mn-lt"/>
                <a:ea typeface="+mn-ea"/>
                <a:cs typeface="+mn-cs"/>
              </a:defRPr>
            </a:lvl1pPr>
            <a:lvl2pPr marL="914400" indent="-457200" algn="l" defTabSz="914400" rtl="0" eaLnBrk="1" latinLnBrk="0" hangingPunct="1">
              <a:spcBef>
                <a:spcPts val="600"/>
              </a:spcBef>
              <a:buSzPct val="90000"/>
              <a:buFontTx/>
              <a:buBlip>
                <a:blip r:embed="rId4"/>
              </a:buBlip>
              <a:defRPr sz="2200" kern="1200">
                <a:solidFill>
                  <a:schemeClr val="tx1"/>
                </a:solidFill>
                <a:latin typeface="+mn-lt"/>
                <a:ea typeface="+mn-ea"/>
                <a:cs typeface="+mn-cs"/>
              </a:defRPr>
            </a:lvl2pPr>
            <a:lvl3pPr marL="1255713" indent="-341313" algn="l" defTabSz="914400" rtl="0" eaLnBrk="1" latinLnBrk="0" hangingPunct="1">
              <a:spcBef>
                <a:spcPts val="600"/>
              </a:spcBef>
              <a:buSzPct val="90000"/>
              <a:buFontTx/>
              <a:buBlip>
                <a:blip r:embed="rId5"/>
              </a:buBlip>
              <a:defRPr sz="2000" kern="1200">
                <a:solidFill>
                  <a:schemeClr val="tx1"/>
                </a:solidFill>
                <a:latin typeface="+mn-lt"/>
                <a:ea typeface="+mn-ea"/>
                <a:cs typeface="+mn-cs"/>
              </a:defRPr>
            </a:lvl3pPr>
            <a:lvl4pPr marL="1597025" indent="-341313" algn="l" defTabSz="914400" rtl="0" eaLnBrk="1" latinLnBrk="0" hangingPunct="1">
              <a:spcBef>
                <a:spcPts val="600"/>
              </a:spcBef>
              <a:buSzPct val="90000"/>
              <a:buFontTx/>
              <a:buBlip>
                <a:blip r:embed="rId5"/>
              </a:buBlip>
              <a:defRPr sz="1800" kern="1200">
                <a:solidFill>
                  <a:schemeClr val="tx1"/>
                </a:solidFill>
                <a:latin typeface="+mn-lt"/>
                <a:ea typeface="+mn-ea"/>
                <a:cs typeface="+mn-cs"/>
              </a:defRPr>
            </a:lvl4pPr>
            <a:lvl5pPr marL="1938338" indent="-341313" algn="l" defTabSz="914400" rtl="0" eaLnBrk="1" latinLnBrk="0" hangingPunct="1">
              <a:spcBef>
                <a:spcPts val="600"/>
              </a:spcBef>
              <a:buSzPct val="90000"/>
              <a:buFontTx/>
              <a:buBlip>
                <a:blip r:embed="rId5"/>
              </a:buBlip>
              <a:defRPr sz="1800" kern="1200">
                <a:solidFill>
                  <a:schemeClr val="tx1"/>
                </a:solidFill>
                <a:latin typeface="+mn-lt"/>
                <a:ea typeface="+mn-ea"/>
                <a:cs typeface="+mn-cs"/>
              </a:defRPr>
            </a:lvl5pPr>
            <a:lvl6pPr marL="2290763" indent="-344488" algn="l" defTabSz="914400" rtl="0" eaLnBrk="1" latinLnBrk="0" hangingPunct="1">
              <a:spcBef>
                <a:spcPct val="20000"/>
              </a:spcBef>
              <a:buSzPct val="90000"/>
              <a:buFontTx/>
              <a:buBlip>
                <a:blip r:embed="rId3"/>
              </a:buBlip>
              <a:defRPr lang="en-US" sz="1800" kern="1200" dirty="0" smtClean="0">
                <a:solidFill>
                  <a:schemeClr val="tx1"/>
                </a:solidFill>
                <a:latin typeface="+mn-lt"/>
                <a:ea typeface="+mn-ea"/>
                <a:cs typeface="+mn-cs"/>
              </a:defRPr>
            </a:lvl6pPr>
            <a:lvl7pPr marL="2625725" indent="-344488" algn="l" defTabSz="914400" rtl="0" eaLnBrk="1" latinLnBrk="0" hangingPunct="1">
              <a:spcBef>
                <a:spcPct val="20000"/>
              </a:spcBef>
              <a:buSzPct val="90000"/>
              <a:buFontTx/>
              <a:buBlip>
                <a:blip r:embed="rId5"/>
              </a:buBlip>
              <a:defRPr lang="en-US" sz="1800" kern="1200" dirty="0" smtClean="0">
                <a:solidFill>
                  <a:schemeClr val="tx1"/>
                </a:solidFill>
                <a:latin typeface="+mn-lt"/>
                <a:ea typeface="+mn-ea"/>
                <a:cs typeface="+mn-cs"/>
              </a:defRPr>
            </a:lvl7pPr>
            <a:lvl8pPr marL="2970213" indent="-344488" algn="l" defTabSz="914400" rtl="0" eaLnBrk="1" latinLnBrk="0" hangingPunct="1">
              <a:spcBef>
                <a:spcPct val="20000"/>
              </a:spcBef>
              <a:buSzPct val="90000"/>
              <a:buFontTx/>
              <a:buBlip>
                <a:blip r:embed="rId3"/>
              </a:buBlip>
              <a:defRPr lang="en-US" sz="1800" kern="1200" dirty="0" smtClean="0">
                <a:solidFill>
                  <a:schemeClr val="tx1"/>
                </a:solidFill>
                <a:latin typeface="+mn-lt"/>
                <a:ea typeface="+mn-ea"/>
                <a:cs typeface="+mn-cs"/>
              </a:defRPr>
            </a:lvl8pPr>
            <a:lvl9pPr marL="3313113" indent="-344488" algn="l" defTabSz="914400" rtl="0" eaLnBrk="1" latinLnBrk="0" hangingPunct="1">
              <a:spcBef>
                <a:spcPct val="20000"/>
              </a:spcBef>
              <a:buSzPct val="90000"/>
              <a:buFontTx/>
              <a:buBlip>
                <a:blip r:embed="rId4"/>
              </a:buBlip>
              <a:defRPr lang="en-US" sz="1800" kern="1200" dirty="0">
                <a:solidFill>
                  <a:schemeClr val="tx1"/>
                </a:solidFill>
                <a:latin typeface="+mn-lt"/>
                <a:ea typeface="+mn-ea"/>
                <a:cs typeface="+mn-cs"/>
              </a:defRPr>
            </a:lvl9pPr>
          </a:lstStyle>
          <a:p>
            <a:pPr marL="0" indent="0">
              <a:buNone/>
            </a:pPr>
            <a:r>
              <a:rPr lang="en-US" sz="8800" dirty="0" smtClean="0">
                <a:solidFill>
                  <a:schemeClr val="bg1">
                    <a:lumMod val="95000"/>
                  </a:schemeClr>
                </a:solidFill>
                <a:latin typeface="Eagle-Book"/>
                <a:cs typeface="Eagle-Book"/>
              </a:rPr>
              <a:t>horntell</a:t>
            </a:r>
            <a:endParaRPr lang="en-US" sz="8800" dirty="0">
              <a:solidFill>
                <a:schemeClr val="bg1">
                  <a:lumMod val="95000"/>
                </a:schemeClr>
              </a:solidFill>
              <a:latin typeface="Eagle-Book"/>
              <a:cs typeface="Eagle-Book"/>
            </a:endParaRPr>
          </a:p>
        </p:txBody>
      </p:sp>
      <p:sp>
        <p:nvSpPr>
          <p:cNvPr id="3" name="Title 2"/>
          <p:cNvSpPr>
            <a:spLocks noGrp="1"/>
          </p:cNvSpPr>
          <p:nvPr>
            <p:ph type="title"/>
          </p:nvPr>
        </p:nvSpPr>
        <p:spPr>
          <a:xfrm>
            <a:off x="0" y="0"/>
            <a:ext cx="4478338" cy="1162050"/>
          </a:xfrm>
        </p:spPr>
        <p:txBody>
          <a:bodyPr/>
          <a:lstStyle/>
          <a:p>
            <a:pPr algn="l"/>
            <a:r>
              <a:rPr lang="en-US" b="1" dirty="0" smtClean="0">
                <a:solidFill>
                  <a:schemeClr val="tx1">
                    <a:lumMod val="85000"/>
                    <a:lumOff val="15000"/>
                  </a:schemeClr>
                </a:solidFill>
                <a:latin typeface="Eagle-Book"/>
                <a:cs typeface="Eagle-Book"/>
              </a:rPr>
              <a:t>horntell</a:t>
            </a:r>
            <a:endParaRPr lang="en-US" b="1" dirty="0">
              <a:solidFill>
                <a:schemeClr val="tx1">
                  <a:lumMod val="85000"/>
                  <a:lumOff val="15000"/>
                </a:schemeClr>
              </a:solidFill>
              <a:latin typeface="Eagle-Book"/>
              <a:cs typeface="Eagle-Book"/>
            </a:endParaRPr>
          </a:p>
        </p:txBody>
      </p:sp>
      <p:pic>
        <p:nvPicPr>
          <p:cNvPr id="13" name="Picture 12"/>
          <p:cNvPicPr>
            <a:picLocks noChangeAspect="1"/>
          </p:cNvPicPr>
          <p:nvPr/>
        </p:nvPicPr>
        <p:blipFill rotWithShape="1">
          <a:blip r:embed="rId6">
            <a:alphaModFix/>
            <a:extLst>
              <a:ext uri="{28A0092B-C50C-407E-A947-70E740481C1C}">
                <a14:useLocalDpi xmlns:a14="http://schemas.microsoft.com/office/drawing/2010/main" val="0"/>
              </a:ext>
            </a:extLst>
          </a:blip>
          <a:srcRect t="22905" b="35746"/>
          <a:stretch/>
        </p:blipFill>
        <p:spPr>
          <a:xfrm>
            <a:off x="0" y="135100"/>
            <a:ext cx="1229559" cy="544096"/>
          </a:xfrm>
          <a:prstGeom prst="rect">
            <a:avLst/>
          </a:prstGeom>
        </p:spPr>
      </p:pic>
      <p:sp>
        <p:nvSpPr>
          <p:cNvPr id="11" name="Text Placeholder 15"/>
          <p:cNvSpPr txBox="1">
            <a:spLocks/>
          </p:cNvSpPr>
          <p:nvPr/>
        </p:nvSpPr>
        <p:spPr>
          <a:xfrm>
            <a:off x="4248101" y="581121"/>
            <a:ext cx="4895899" cy="580929"/>
          </a:xfrm>
          <a:prstGeom prst="rect">
            <a:avLst/>
          </a:prstGeom>
        </p:spPr>
        <p:txBody>
          <a:bodyPr vert="horz" lIns="91440" tIns="45720" rIns="91440" bIns="45720" rtlCol="0">
            <a:normAutofit/>
          </a:bodyPr>
          <a:lstStyle>
            <a:lvl1pPr marL="0" indent="0" algn="l" defTabSz="914400" rtl="0" eaLnBrk="1" latinLnBrk="0" hangingPunct="1">
              <a:spcBef>
                <a:spcPts val="600"/>
              </a:spcBef>
              <a:buSzPct val="90000"/>
              <a:buFontTx/>
              <a:buNone/>
              <a:defRPr sz="2000" kern="1200">
                <a:solidFill>
                  <a:schemeClr val="tx1"/>
                </a:solidFill>
                <a:latin typeface="+mn-lt"/>
                <a:ea typeface="+mn-ea"/>
                <a:cs typeface="+mn-cs"/>
              </a:defRPr>
            </a:lvl1pPr>
            <a:lvl2pPr marL="457200" indent="0" algn="l" defTabSz="914400" rtl="0" eaLnBrk="1" latinLnBrk="0" hangingPunct="1">
              <a:spcBef>
                <a:spcPts val="600"/>
              </a:spcBef>
              <a:buSzPct val="90000"/>
              <a:buFontTx/>
              <a:buNone/>
              <a:defRPr sz="1200" kern="1200">
                <a:solidFill>
                  <a:schemeClr val="tx1"/>
                </a:solidFill>
                <a:latin typeface="+mn-lt"/>
                <a:ea typeface="+mn-ea"/>
                <a:cs typeface="+mn-cs"/>
              </a:defRPr>
            </a:lvl2pPr>
            <a:lvl3pPr marL="914400" indent="0" algn="l" defTabSz="914400" rtl="0" eaLnBrk="1" latinLnBrk="0" hangingPunct="1">
              <a:spcBef>
                <a:spcPts val="600"/>
              </a:spcBef>
              <a:buSzPct val="90000"/>
              <a:buFontTx/>
              <a:buNone/>
              <a:defRPr sz="1000" kern="1200">
                <a:solidFill>
                  <a:schemeClr val="tx1"/>
                </a:solidFill>
                <a:latin typeface="+mn-lt"/>
                <a:ea typeface="+mn-ea"/>
                <a:cs typeface="+mn-cs"/>
              </a:defRPr>
            </a:lvl3pPr>
            <a:lvl4pPr marL="1371600" indent="0" algn="l" defTabSz="914400" rtl="0" eaLnBrk="1" latinLnBrk="0" hangingPunct="1">
              <a:spcBef>
                <a:spcPts val="600"/>
              </a:spcBef>
              <a:buSzPct val="90000"/>
              <a:buFontTx/>
              <a:buNone/>
              <a:defRPr sz="900" kern="1200">
                <a:solidFill>
                  <a:schemeClr val="tx1"/>
                </a:solidFill>
                <a:latin typeface="+mn-lt"/>
                <a:ea typeface="+mn-ea"/>
                <a:cs typeface="+mn-cs"/>
              </a:defRPr>
            </a:lvl4pPr>
            <a:lvl5pPr marL="1828800" indent="0" algn="l" defTabSz="914400" rtl="0" eaLnBrk="1" latinLnBrk="0" hangingPunct="1">
              <a:spcBef>
                <a:spcPts val="600"/>
              </a:spcBef>
              <a:buSzPct val="90000"/>
              <a:buFontTx/>
              <a:buNone/>
              <a:defRPr sz="900" kern="1200">
                <a:solidFill>
                  <a:schemeClr val="tx1"/>
                </a:solidFill>
                <a:latin typeface="+mn-lt"/>
                <a:ea typeface="+mn-ea"/>
                <a:cs typeface="+mn-cs"/>
              </a:defRPr>
            </a:lvl5pPr>
            <a:lvl6pPr marL="2286000" indent="0" algn="l" defTabSz="914400" rtl="0" eaLnBrk="1" latinLnBrk="0" hangingPunct="1">
              <a:spcBef>
                <a:spcPct val="20000"/>
              </a:spcBef>
              <a:buSzPct val="90000"/>
              <a:buFontTx/>
              <a:buNone/>
              <a:defRPr lang="en-US" sz="900" kern="1200">
                <a:solidFill>
                  <a:schemeClr val="tx1"/>
                </a:solidFill>
                <a:latin typeface="+mn-lt"/>
                <a:ea typeface="+mn-ea"/>
                <a:cs typeface="+mn-cs"/>
              </a:defRPr>
            </a:lvl6pPr>
            <a:lvl7pPr marL="2743200" indent="0" algn="l" defTabSz="914400" rtl="0" eaLnBrk="1" latinLnBrk="0" hangingPunct="1">
              <a:spcBef>
                <a:spcPct val="20000"/>
              </a:spcBef>
              <a:buSzPct val="90000"/>
              <a:buFontTx/>
              <a:buNone/>
              <a:defRPr lang="en-US" sz="900" kern="1200">
                <a:solidFill>
                  <a:schemeClr val="tx1"/>
                </a:solidFill>
                <a:latin typeface="+mn-lt"/>
                <a:ea typeface="+mn-ea"/>
                <a:cs typeface="+mn-cs"/>
              </a:defRPr>
            </a:lvl7pPr>
            <a:lvl8pPr marL="3200400" indent="0" algn="l" defTabSz="914400" rtl="0" eaLnBrk="1" latinLnBrk="0" hangingPunct="1">
              <a:spcBef>
                <a:spcPct val="20000"/>
              </a:spcBef>
              <a:buSzPct val="90000"/>
              <a:buFontTx/>
              <a:buNone/>
              <a:defRPr lang="en-US" sz="900" kern="1200">
                <a:solidFill>
                  <a:schemeClr val="tx1"/>
                </a:solidFill>
                <a:latin typeface="+mn-lt"/>
                <a:ea typeface="+mn-ea"/>
                <a:cs typeface="+mn-cs"/>
              </a:defRPr>
            </a:lvl8pPr>
            <a:lvl9pPr marL="3657600" indent="0" algn="l" defTabSz="914400" rtl="0" eaLnBrk="1" latinLnBrk="0" hangingPunct="1">
              <a:spcBef>
                <a:spcPct val="20000"/>
              </a:spcBef>
              <a:buSzPct val="90000"/>
              <a:buFontTx/>
              <a:buNone/>
              <a:defRPr lang="en-US" sz="900" kern="1200">
                <a:solidFill>
                  <a:schemeClr val="tx1"/>
                </a:solidFill>
                <a:latin typeface="+mn-lt"/>
                <a:ea typeface="+mn-ea"/>
                <a:cs typeface="+mn-cs"/>
              </a:defRPr>
            </a:lvl9pPr>
          </a:lstStyle>
          <a:p>
            <a:pPr algn="r">
              <a:lnSpc>
                <a:spcPct val="200000"/>
              </a:lnSpc>
            </a:pPr>
            <a:r>
              <a:rPr lang="en-US" sz="1600" i="1" dirty="0" smtClean="0">
                <a:latin typeface="Syncopate"/>
                <a:cs typeface="Syncopate"/>
              </a:rPr>
              <a:t>how we grew</a:t>
            </a:r>
            <a:endParaRPr lang="en-US" sz="1600" i="1" dirty="0">
              <a:latin typeface="Syncopate"/>
              <a:cs typeface="Syncopate"/>
            </a:endParaRPr>
          </a:p>
        </p:txBody>
      </p:sp>
      <p:graphicFrame>
        <p:nvGraphicFramePr>
          <p:cNvPr id="2" name="Diagram 1"/>
          <p:cNvGraphicFramePr/>
          <p:nvPr>
            <p:extLst>
              <p:ext uri="{D42A27DB-BD31-4B8C-83A1-F6EECF244321}">
                <p14:modId xmlns:p14="http://schemas.microsoft.com/office/powerpoint/2010/main" val="584728967"/>
              </p:ext>
            </p:extLst>
          </p:nvPr>
        </p:nvGraphicFramePr>
        <p:xfrm>
          <a:off x="369285" y="1432249"/>
          <a:ext cx="8405430" cy="525421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5992705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5"/>
          <p:cNvSpPr txBox="1">
            <a:spLocks/>
          </p:cNvSpPr>
          <p:nvPr/>
        </p:nvSpPr>
        <p:spPr>
          <a:xfrm>
            <a:off x="0" y="0"/>
            <a:ext cx="8021782" cy="1432249"/>
          </a:xfrm>
          <a:prstGeom prst="rect">
            <a:avLst/>
          </a:prstGeom>
        </p:spPr>
        <p:txBody>
          <a:bodyPr/>
          <a:lstStyle>
            <a:lvl1pPr marL="463550" indent="-463550" algn="l" defTabSz="914400" rtl="0" eaLnBrk="1" latinLnBrk="0" hangingPunct="1">
              <a:spcBef>
                <a:spcPts val="2000"/>
              </a:spcBef>
              <a:buSzPct val="90000"/>
              <a:buFontTx/>
              <a:buBlip>
                <a:blip r:embed="rId3"/>
              </a:buBlip>
              <a:defRPr sz="2400" kern="1200">
                <a:solidFill>
                  <a:schemeClr val="tx1"/>
                </a:solidFill>
                <a:latin typeface="+mn-lt"/>
                <a:ea typeface="+mn-ea"/>
                <a:cs typeface="+mn-cs"/>
              </a:defRPr>
            </a:lvl1pPr>
            <a:lvl2pPr marL="914400" indent="-457200" algn="l" defTabSz="914400" rtl="0" eaLnBrk="1" latinLnBrk="0" hangingPunct="1">
              <a:spcBef>
                <a:spcPts val="600"/>
              </a:spcBef>
              <a:buSzPct val="90000"/>
              <a:buFontTx/>
              <a:buBlip>
                <a:blip r:embed="rId4"/>
              </a:buBlip>
              <a:defRPr sz="2200" kern="1200">
                <a:solidFill>
                  <a:schemeClr val="tx1"/>
                </a:solidFill>
                <a:latin typeface="+mn-lt"/>
                <a:ea typeface="+mn-ea"/>
                <a:cs typeface="+mn-cs"/>
              </a:defRPr>
            </a:lvl2pPr>
            <a:lvl3pPr marL="1255713" indent="-341313" algn="l" defTabSz="914400" rtl="0" eaLnBrk="1" latinLnBrk="0" hangingPunct="1">
              <a:spcBef>
                <a:spcPts val="600"/>
              </a:spcBef>
              <a:buSzPct val="90000"/>
              <a:buFontTx/>
              <a:buBlip>
                <a:blip r:embed="rId5"/>
              </a:buBlip>
              <a:defRPr sz="2000" kern="1200">
                <a:solidFill>
                  <a:schemeClr val="tx1"/>
                </a:solidFill>
                <a:latin typeface="+mn-lt"/>
                <a:ea typeface="+mn-ea"/>
                <a:cs typeface="+mn-cs"/>
              </a:defRPr>
            </a:lvl3pPr>
            <a:lvl4pPr marL="1597025" indent="-341313" algn="l" defTabSz="914400" rtl="0" eaLnBrk="1" latinLnBrk="0" hangingPunct="1">
              <a:spcBef>
                <a:spcPts val="600"/>
              </a:spcBef>
              <a:buSzPct val="90000"/>
              <a:buFontTx/>
              <a:buBlip>
                <a:blip r:embed="rId5"/>
              </a:buBlip>
              <a:defRPr sz="1800" kern="1200">
                <a:solidFill>
                  <a:schemeClr val="tx1"/>
                </a:solidFill>
                <a:latin typeface="+mn-lt"/>
                <a:ea typeface="+mn-ea"/>
                <a:cs typeface="+mn-cs"/>
              </a:defRPr>
            </a:lvl4pPr>
            <a:lvl5pPr marL="1938338" indent="-341313" algn="l" defTabSz="914400" rtl="0" eaLnBrk="1" latinLnBrk="0" hangingPunct="1">
              <a:spcBef>
                <a:spcPts val="600"/>
              </a:spcBef>
              <a:buSzPct val="90000"/>
              <a:buFontTx/>
              <a:buBlip>
                <a:blip r:embed="rId5"/>
              </a:buBlip>
              <a:defRPr sz="1800" kern="1200">
                <a:solidFill>
                  <a:schemeClr val="tx1"/>
                </a:solidFill>
                <a:latin typeface="+mn-lt"/>
                <a:ea typeface="+mn-ea"/>
                <a:cs typeface="+mn-cs"/>
              </a:defRPr>
            </a:lvl5pPr>
            <a:lvl6pPr marL="2290763" indent="-344488" algn="l" defTabSz="914400" rtl="0" eaLnBrk="1" latinLnBrk="0" hangingPunct="1">
              <a:spcBef>
                <a:spcPct val="20000"/>
              </a:spcBef>
              <a:buSzPct val="90000"/>
              <a:buFontTx/>
              <a:buBlip>
                <a:blip r:embed="rId3"/>
              </a:buBlip>
              <a:defRPr lang="en-US" sz="1800" kern="1200" dirty="0" smtClean="0">
                <a:solidFill>
                  <a:schemeClr val="tx1"/>
                </a:solidFill>
                <a:latin typeface="+mn-lt"/>
                <a:ea typeface="+mn-ea"/>
                <a:cs typeface="+mn-cs"/>
              </a:defRPr>
            </a:lvl6pPr>
            <a:lvl7pPr marL="2625725" indent="-344488" algn="l" defTabSz="914400" rtl="0" eaLnBrk="1" latinLnBrk="0" hangingPunct="1">
              <a:spcBef>
                <a:spcPct val="20000"/>
              </a:spcBef>
              <a:buSzPct val="90000"/>
              <a:buFontTx/>
              <a:buBlip>
                <a:blip r:embed="rId5"/>
              </a:buBlip>
              <a:defRPr lang="en-US" sz="1800" kern="1200" dirty="0" smtClean="0">
                <a:solidFill>
                  <a:schemeClr val="tx1"/>
                </a:solidFill>
                <a:latin typeface="+mn-lt"/>
                <a:ea typeface="+mn-ea"/>
                <a:cs typeface="+mn-cs"/>
              </a:defRPr>
            </a:lvl7pPr>
            <a:lvl8pPr marL="2970213" indent="-344488" algn="l" defTabSz="914400" rtl="0" eaLnBrk="1" latinLnBrk="0" hangingPunct="1">
              <a:spcBef>
                <a:spcPct val="20000"/>
              </a:spcBef>
              <a:buSzPct val="90000"/>
              <a:buFontTx/>
              <a:buBlip>
                <a:blip r:embed="rId3"/>
              </a:buBlip>
              <a:defRPr lang="en-US" sz="1800" kern="1200" dirty="0" smtClean="0">
                <a:solidFill>
                  <a:schemeClr val="tx1"/>
                </a:solidFill>
                <a:latin typeface="+mn-lt"/>
                <a:ea typeface="+mn-ea"/>
                <a:cs typeface="+mn-cs"/>
              </a:defRPr>
            </a:lvl8pPr>
            <a:lvl9pPr marL="3313113" indent="-344488" algn="l" defTabSz="914400" rtl="0" eaLnBrk="1" latinLnBrk="0" hangingPunct="1">
              <a:spcBef>
                <a:spcPct val="20000"/>
              </a:spcBef>
              <a:buSzPct val="90000"/>
              <a:buFontTx/>
              <a:buBlip>
                <a:blip r:embed="rId4"/>
              </a:buBlip>
              <a:defRPr lang="en-US" sz="1800" kern="1200" dirty="0">
                <a:solidFill>
                  <a:schemeClr val="tx1"/>
                </a:solidFill>
                <a:latin typeface="+mn-lt"/>
                <a:ea typeface="+mn-ea"/>
                <a:cs typeface="+mn-cs"/>
              </a:defRPr>
            </a:lvl9pPr>
          </a:lstStyle>
          <a:p>
            <a:pPr marL="0" indent="0">
              <a:buNone/>
            </a:pPr>
            <a:r>
              <a:rPr lang="en-US" sz="8800" dirty="0" smtClean="0">
                <a:solidFill>
                  <a:schemeClr val="bg1">
                    <a:lumMod val="95000"/>
                  </a:schemeClr>
                </a:solidFill>
                <a:latin typeface="Eagle-Book"/>
                <a:cs typeface="Eagle-Book"/>
              </a:rPr>
              <a:t>how</a:t>
            </a:r>
            <a:endParaRPr lang="en-US" sz="8800" dirty="0">
              <a:solidFill>
                <a:schemeClr val="bg1">
                  <a:lumMod val="95000"/>
                </a:schemeClr>
              </a:solidFill>
              <a:latin typeface="Eagle-Book"/>
              <a:cs typeface="Eagle-Book"/>
            </a:endParaRPr>
          </a:p>
        </p:txBody>
      </p:sp>
      <p:sp>
        <p:nvSpPr>
          <p:cNvPr id="3" name="Title 2"/>
          <p:cNvSpPr>
            <a:spLocks noGrp="1"/>
          </p:cNvSpPr>
          <p:nvPr>
            <p:ph type="title"/>
          </p:nvPr>
        </p:nvSpPr>
        <p:spPr>
          <a:xfrm>
            <a:off x="0" y="0"/>
            <a:ext cx="4478338" cy="1162050"/>
          </a:xfrm>
        </p:spPr>
        <p:txBody>
          <a:bodyPr/>
          <a:lstStyle/>
          <a:p>
            <a:pPr algn="l"/>
            <a:r>
              <a:rPr lang="en-US" b="1" dirty="0" smtClean="0">
                <a:solidFill>
                  <a:schemeClr val="tx1">
                    <a:lumMod val="85000"/>
                    <a:lumOff val="15000"/>
                  </a:schemeClr>
                </a:solidFill>
                <a:latin typeface="Eagle-Book"/>
                <a:cs typeface="Eagle-Book"/>
              </a:rPr>
              <a:t>how</a:t>
            </a:r>
            <a:endParaRPr lang="en-US" b="1" dirty="0">
              <a:solidFill>
                <a:schemeClr val="tx1">
                  <a:lumMod val="85000"/>
                  <a:lumOff val="15000"/>
                </a:schemeClr>
              </a:solidFill>
              <a:latin typeface="Eagle-Book"/>
              <a:cs typeface="Eagle-Book"/>
            </a:endParaRPr>
          </a:p>
        </p:txBody>
      </p:sp>
      <p:pic>
        <p:nvPicPr>
          <p:cNvPr id="13" name="Picture 12"/>
          <p:cNvPicPr>
            <a:picLocks noChangeAspect="1"/>
          </p:cNvPicPr>
          <p:nvPr/>
        </p:nvPicPr>
        <p:blipFill rotWithShape="1">
          <a:blip r:embed="rId6">
            <a:alphaModFix/>
            <a:extLst>
              <a:ext uri="{28A0092B-C50C-407E-A947-70E740481C1C}">
                <a14:useLocalDpi xmlns:a14="http://schemas.microsoft.com/office/drawing/2010/main" val="0"/>
              </a:ext>
            </a:extLst>
          </a:blip>
          <a:srcRect t="22905" b="35746"/>
          <a:stretch/>
        </p:blipFill>
        <p:spPr>
          <a:xfrm>
            <a:off x="0" y="135100"/>
            <a:ext cx="1229559" cy="544096"/>
          </a:xfrm>
          <a:prstGeom prst="rect">
            <a:avLst/>
          </a:prstGeom>
        </p:spPr>
      </p:pic>
      <p:sp>
        <p:nvSpPr>
          <p:cNvPr id="11" name="Text Placeholder 15"/>
          <p:cNvSpPr txBox="1">
            <a:spLocks/>
          </p:cNvSpPr>
          <p:nvPr/>
        </p:nvSpPr>
        <p:spPr>
          <a:xfrm>
            <a:off x="4248101" y="581121"/>
            <a:ext cx="4895899" cy="580929"/>
          </a:xfrm>
          <a:prstGeom prst="rect">
            <a:avLst/>
          </a:prstGeom>
        </p:spPr>
        <p:txBody>
          <a:bodyPr vert="horz" lIns="91440" tIns="45720" rIns="91440" bIns="45720" rtlCol="0">
            <a:normAutofit/>
          </a:bodyPr>
          <a:lstStyle>
            <a:lvl1pPr marL="0" indent="0" algn="l" defTabSz="914400" rtl="0" eaLnBrk="1" latinLnBrk="0" hangingPunct="1">
              <a:spcBef>
                <a:spcPts val="600"/>
              </a:spcBef>
              <a:buSzPct val="90000"/>
              <a:buFontTx/>
              <a:buNone/>
              <a:defRPr sz="2000" kern="1200">
                <a:solidFill>
                  <a:schemeClr val="tx1"/>
                </a:solidFill>
                <a:latin typeface="+mn-lt"/>
                <a:ea typeface="+mn-ea"/>
                <a:cs typeface="+mn-cs"/>
              </a:defRPr>
            </a:lvl1pPr>
            <a:lvl2pPr marL="457200" indent="0" algn="l" defTabSz="914400" rtl="0" eaLnBrk="1" latinLnBrk="0" hangingPunct="1">
              <a:spcBef>
                <a:spcPts val="600"/>
              </a:spcBef>
              <a:buSzPct val="90000"/>
              <a:buFontTx/>
              <a:buNone/>
              <a:defRPr sz="1200" kern="1200">
                <a:solidFill>
                  <a:schemeClr val="tx1"/>
                </a:solidFill>
                <a:latin typeface="+mn-lt"/>
                <a:ea typeface="+mn-ea"/>
                <a:cs typeface="+mn-cs"/>
              </a:defRPr>
            </a:lvl2pPr>
            <a:lvl3pPr marL="914400" indent="0" algn="l" defTabSz="914400" rtl="0" eaLnBrk="1" latinLnBrk="0" hangingPunct="1">
              <a:spcBef>
                <a:spcPts val="600"/>
              </a:spcBef>
              <a:buSzPct val="90000"/>
              <a:buFontTx/>
              <a:buNone/>
              <a:defRPr sz="1000" kern="1200">
                <a:solidFill>
                  <a:schemeClr val="tx1"/>
                </a:solidFill>
                <a:latin typeface="+mn-lt"/>
                <a:ea typeface="+mn-ea"/>
                <a:cs typeface="+mn-cs"/>
              </a:defRPr>
            </a:lvl3pPr>
            <a:lvl4pPr marL="1371600" indent="0" algn="l" defTabSz="914400" rtl="0" eaLnBrk="1" latinLnBrk="0" hangingPunct="1">
              <a:spcBef>
                <a:spcPts val="600"/>
              </a:spcBef>
              <a:buSzPct val="90000"/>
              <a:buFontTx/>
              <a:buNone/>
              <a:defRPr sz="900" kern="1200">
                <a:solidFill>
                  <a:schemeClr val="tx1"/>
                </a:solidFill>
                <a:latin typeface="+mn-lt"/>
                <a:ea typeface="+mn-ea"/>
                <a:cs typeface="+mn-cs"/>
              </a:defRPr>
            </a:lvl4pPr>
            <a:lvl5pPr marL="1828800" indent="0" algn="l" defTabSz="914400" rtl="0" eaLnBrk="1" latinLnBrk="0" hangingPunct="1">
              <a:spcBef>
                <a:spcPts val="600"/>
              </a:spcBef>
              <a:buSzPct val="90000"/>
              <a:buFontTx/>
              <a:buNone/>
              <a:defRPr sz="900" kern="1200">
                <a:solidFill>
                  <a:schemeClr val="tx1"/>
                </a:solidFill>
                <a:latin typeface="+mn-lt"/>
                <a:ea typeface="+mn-ea"/>
                <a:cs typeface="+mn-cs"/>
              </a:defRPr>
            </a:lvl5pPr>
            <a:lvl6pPr marL="2286000" indent="0" algn="l" defTabSz="914400" rtl="0" eaLnBrk="1" latinLnBrk="0" hangingPunct="1">
              <a:spcBef>
                <a:spcPct val="20000"/>
              </a:spcBef>
              <a:buSzPct val="90000"/>
              <a:buFontTx/>
              <a:buNone/>
              <a:defRPr lang="en-US" sz="900" kern="1200">
                <a:solidFill>
                  <a:schemeClr val="tx1"/>
                </a:solidFill>
                <a:latin typeface="+mn-lt"/>
                <a:ea typeface="+mn-ea"/>
                <a:cs typeface="+mn-cs"/>
              </a:defRPr>
            </a:lvl6pPr>
            <a:lvl7pPr marL="2743200" indent="0" algn="l" defTabSz="914400" rtl="0" eaLnBrk="1" latinLnBrk="0" hangingPunct="1">
              <a:spcBef>
                <a:spcPct val="20000"/>
              </a:spcBef>
              <a:buSzPct val="90000"/>
              <a:buFontTx/>
              <a:buNone/>
              <a:defRPr lang="en-US" sz="900" kern="1200">
                <a:solidFill>
                  <a:schemeClr val="tx1"/>
                </a:solidFill>
                <a:latin typeface="+mn-lt"/>
                <a:ea typeface="+mn-ea"/>
                <a:cs typeface="+mn-cs"/>
              </a:defRPr>
            </a:lvl7pPr>
            <a:lvl8pPr marL="3200400" indent="0" algn="l" defTabSz="914400" rtl="0" eaLnBrk="1" latinLnBrk="0" hangingPunct="1">
              <a:spcBef>
                <a:spcPct val="20000"/>
              </a:spcBef>
              <a:buSzPct val="90000"/>
              <a:buFontTx/>
              <a:buNone/>
              <a:defRPr lang="en-US" sz="900" kern="1200">
                <a:solidFill>
                  <a:schemeClr val="tx1"/>
                </a:solidFill>
                <a:latin typeface="+mn-lt"/>
                <a:ea typeface="+mn-ea"/>
                <a:cs typeface="+mn-cs"/>
              </a:defRPr>
            </a:lvl8pPr>
            <a:lvl9pPr marL="3657600" indent="0" algn="l" defTabSz="914400" rtl="0" eaLnBrk="1" latinLnBrk="0" hangingPunct="1">
              <a:spcBef>
                <a:spcPct val="20000"/>
              </a:spcBef>
              <a:buSzPct val="90000"/>
              <a:buFontTx/>
              <a:buNone/>
              <a:defRPr lang="en-US" sz="900" kern="1200">
                <a:solidFill>
                  <a:schemeClr val="tx1"/>
                </a:solidFill>
                <a:latin typeface="+mn-lt"/>
                <a:ea typeface="+mn-ea"/>
                <a:cs typeface="+mn-cs"/>
              </a:defRPr>
            </a:lvl9pPr>
          </a:lstStyle>
          <a:p>
            <a:pPr algn="r">
              <a:lnSpc>
                <a:spcPct val="200000"/>
              </a:lnSpc>
            </a:pPr>
            <a:r>
              <a:rPr lang="en-US" sz="1600" i="1" dirty="0" smtClean="0">
                <a:latin typeface="Syncopate"/>
                <a:cs typeface="Syncopate"/>
              </a:rPr>
              <a:t>engage users </a:t>
            </a:r>
            <a:r>
              <a:rPr lang="en-US" sz="1600" b="1" i="1" dirty="0" smtClean="0">
                <a:latin typeface="Syncopate"/>
                <a:cs typeface="Syncopate"/>
              </a:rPr>
              <a:t>like a boss</a:t>
            </a:r>
            <a:endParaRPr lang="en-US" sz="1600" b="1" i="1" dirty="0">
              <a:latin typeface="Syncopate"/>
              <a:cs typeface="Syncopate"/>
            </a:endParaRPr>
          </a:p>
        </p:txBody>
      </p:sp>
      <p:graphicFrame>
        <p:nvGraphicFramePr>
          <p:cNvPr id="4" name="Diagram 3"/>
          <p:cNvGraphicFramePr/>
          <p:nvPr>
            <p:extLst>
              <p:ext uri="{D42A27DB-BD31-4B8C-83A1-F6EECF244321}">
                <p14:modId xmlns:p14="http://schemas.microsoft.com/office/powerpoint/2010/main" val="697874644"/>
              </p:ext>
            </p:extLst>
          </p:nvPr>
        </p:nvGraphicFramePr>
        <p:xfrm>
          <a:off x="484481" y="2435811"/>
          <a:ext cx="8175039" cy="198637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49764603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5"/>
          <p:cNvSpPr txBox="1">
            <a:spLocks/>
          </p:cNvSpPr>
          <p:nvPr/>
        </p:nvSpPr>
        <p:spPr>
          <a:xfrm>
            <a:off x="0" y="0"/>
            <a:ext cx="8021782" cy="1432249"/>
          </a:xfrm>
          <a:prstGeom prst="rect">
            <a:avLst/>
          </a:prstGeom>
        </p:spPr>
        <p:txBody>
          <a:bodyPr/>
          <a:lstStyle>
            <a:lvl1pPr marL="463550" indent="-463550" algn="l" defTabSz="914400" rtl="0" eaLnBrk="1" latinLnBrk="0" hangingPunct="1">
              <a:spcBef>
                <a:spcPts val="2000"/>
              </a:spcBef>
              <a:buSzPct val="90000"/>
              <a:buFontTx/>
              <a:buBlip>
                <a:blip r:embed="rId3"/>
              </a:buBlip>
              <a:defRPr sz="2400" kern="1200">
                <a:solidFill>
                  <a:schemeClr val="tx1"/>
                </a:solidFill>
                <a:latin typeface="+mn-lt"/>
                <a:ea typeface="+mn-ea"/>
                <a:cs typeface="+mn-cs"/>
              </a:defRPr>
            </a:lvl1pPr>
            <a:lvl2pPr marL="914400" indent="-457200" algn="l" defTabSz="914400" rtl="0" eaLnBrk="1" latinLnBrk="0" hangingPunct="1">
              <a:spcBef>
                <a:spcPts val="600"/>
              </a:spcBef>
              <a:buSzPct val="90000"/>
              <a:buFontTx/>
              <a:buBlip>
                <a:blip r:embed="rId4"/>
              </a:buBlip>
              <a:defRPr sz="2200" kern="1200">
                <a:solidFill>
                  <a:schemeClr val="tx1"/>
                </a:solidFill>
                <a:latin typeface="+mn-lt"/>
                <a:ea typeface="+mn-ea"/>
                <a:cs typeface="+mn-cs"/>
              </a:defRPr>
            </a:lvl2pPr>
            <a:lvl3pPr marL="1255713" indent="-341313" algn="l" defTabSz="914400" rtl="0" eaLnBrk="1" latinLnBrk="0" hangingPunct="1">
              <a:spcBef>
                <a:spcPts val="600"/>
              </a:spcBef>
              <a:buSzPct val="90000"/>
              <a:buFontTx/>
              <a:buBlip>
                <a:blip r:embed="rId5"/>
              </a:buBlip>
              <a:defRPr sz="2000" kern="1200">
                <a:solidFill>
                  <a:schemeClr val="tx1"/>
                </a:solidFill>
                <a:latin typeface="+mn-lt"/>
                <a:ea typeface="+mn-ea"/>
                <a:cs typeface="+mn-cs"/>
              </a:defRPr>
            </a:lvl3pPr>
            <a:lvl4pPr marL="1597025" indent="-341313" algn="l" defTabSz="914400" rtl="0" eaLnBrk="1" latinLnBrk="0" hangingPunct="1">
              <a:spcBef>
                <a:spcPts val="600"/>
              </a:spcBef>
              <a:buSzPct val="90000"/>
              <a:buFontTx/>
              <a:buBlip>
                <a:blip r:embed="rId5"/>
              </a:buBlip>
              <a:defRPr sz="1800" kern="1200">
                <a:solidFill>
                  <a:schemeClr val="tx1"/>
                </a:solidFill>
                <a:latin typeface="+mn-lt"/>
                <a:ea typeface="+mn-ea"/>
                <a:cs typeface="+mn-cs"/>
              </a:defRPr>
            </a:lvl4pPr>
            <a:lvl5pPr marL="1938338" indent="-341313" algn="l" defTabSz="914400" rtl="0" eaLnBrk="1" latinLnBrk="0" hangingPunct="1">
              <a:spcBef>
                <a:spcPts val="600"/>
              </a:spcBef>
              <a:buSzPct val="90000"/>
              <a:buFontTx/>
              <a:buBlip>
                <a:blip r:embed="rId5"/>
              </a:buBlip>
              <a:defRPr sz="1800" kern="1200">
                <a:solidFill>
                  <a:schemeClr val="tx1"/>
                </a:solidFill>
                <a:latin typeface="+mn-lt"/>
                <a:ea typeface="+mn-ea"/>
                <a:cs typeface="+mn-cs"/>
              </a:defRPr>
            </a:lvl5pPr>
            <a:lvl6pPr marL="2290763" indent="-344488" algn="l" defTabSz="914400" rtl="0" eaLnBrk="1" latinLnBrk="0" hangingPunct="1">
              <a:spcBef>
                <a:spcPct val="20000"/>
              </a:spcBef>
              <a:buSzPct val="90000"/>
              <a:buFontTx/>
              <a:buBlip>
                <a:blip r:embed="rId3"/>
              </a:buBlip>
              <a:defRPr lang="en-US" sz="1800" kern="1200" dirty="0" smtClean="0">
                <a:solidFill>
                  <a:schemeClr val="tx1"/>
                </a:solidFill>
                <a:latin typeface="+mn-lt"/>
                <a:ea typeface="+mn-ea"/>
                <a:cs typeface="+mn-cs"/>
              </a:defRPr>
            </a:lvl6pPr>
            <a:lvl7pPr marL="2625725" indent="-344488" algn="l" defTabSz="914400" rtl="0" eaLnBrk="1" latinLnBrk="0" hangingPunct="1">
              <a:spcBef>
                <a:spcPct val="20000"/>
              </a:spcBef>
              <a:buSzPct val="90000"/>
              <a:buFontTx/>
              <a:buBlip>
                <a:blip r:embed="rId5"/>
              </a:buBlip>
              <a:defRPr lang="en-US" sz="1800" kern="1200" dirty="0" smtClean="0">
                <a:solidFill>
                  <a:schemeClr val="tx1"/>
                </a:solidFill>
                <a:latin typeface="+mn-lt"/>
                <a:ea typeface="+mn-ea"/>
                <a:cs typeface="+mn-cs"/>
              </a:defRPr>
            </a:lvl7pPr>
            <a:lvl8pPr marL="2970213" indent="-344488" algn="l" defTabSz="914400" rtl="0" eaLnBrk="1" latinLnBrk="0" hangingPunct="1">
              <a:spcBef>
                <a:spcPct val="20000"/>
              </a:spcBef>
              <a:buSzPct val="90000"/>
              <a:buFontTx/>
              <a:buBlip>
                <a:blip r:embed="rId3"/>
              </a:buBlip>
              <a:defRPr lang="en-US" sz="1800" kern="1200" dirty="0" smtClean="0">
                <a:solidFill>
                  <a:schemeClr val="tx1"/>
                </a:solidFill>
                <a:latin typeface="+mn-lt"/>
                <a:ea typeface="+mn-ea"/>
                <a:cs typeface="+mn-cs"/>
              </a:defRPr>
            </a:lvl8pPr>
            <a:lvl9pPr marL="3313113" indent="-344488" algn="l" defTabSz="914400" rtl="0" eaLnBrk="1" latinLnBrk="0" hangingPunct="1">
              <a:spcBef>
                <a:spcPct val="20000"/>
              </a:spcBef>
              <a:buSzPct val="90000"/>
              <a:buFontTx/>
              <a:buBlip>
                <a:blip r:embed="rId4"/>
              </a:buBlip>
              <a:defRPr lang="en-US" sz="1800" kern="1200" dirty="0">
                <a:solidFill>
                  <a:schemeClr val="tx1"/>
                </a:solidFill>
                <a:latin typeface="+mn-lt"/>
                <a:ea typeface="+mn-ea"/>
                <a:cs typeface="+mn-cs"/>
              </a:defRPr>
            </a:lvl9pPr>
          </a:lstStyle>
          <a:p>
            <a:pPr marL="0" indent="0">
              <a:buNone/>
            </a:pPr>
            <a:r>
              <a:rPr lang="en-US" sz="8800" dirty="0" smtClean="0">
                <a:solidFill>
                  <a:schemeClr val="bg1">
                    <a:lumMod val="95000"/>
                  </a:schemeClr>
                </a:solidFill>
                <a:latin typeface="Eagle-Book"/>
                <a:cs typeface="Eagle-Book"/>
              </a:rPr>
              <a:t>examples</a:t>
            </a:r>
            <a:endParaRPr lang="en-US" sz="8800" dirty="0">
              <a:solidFill>
                <a:schemeClr val="bg1">
                  <a:lumMod val="95000"/>
                </a:schemeClr>
              </a:solidFill>
              <a:latin typeface="Eagle-Book"/>
              <a:cs typeface="Eagle-Book"/>
            </a:endParaRPr>
          </a:p>
        </p:txBody>
      </p:sp>
      <p:sp>
        <p:nvSpPr>
          <p:cNvPr id="3" name="Title 2"/>
          <p:cNvSpPr>
            <a:spLocks noGrp="1"/>
          </p:cNvSpPr>
          <p:nvPr>
            <p:ph type="title"/>
          </p:nvPr>
        </p:nvSpPr>
        <p:spPr>
          <a:xfrm>
            <a:off x="0" y="0"/>
            <a:ext cx="4478338" cy="1162050"/>
          </a:xfrm>
        </p:spPr>
        <p:txBody>
          <a:bodyPr/>
          <a:lstStyle/>
          <a:p>
            <a:pPr algn="l"/>
            <a:r>
              <a:rPr lang="en-US" b="1" dirty="0" smtClean="0">
                <a:solidFill>
                  <a:schemeClr val="tx1">
                    <a:lumMod val="85000"/>
                    <a:lumOff val="15000"/>
                  </a:schemeClr>
                </a:solidFill>
                <a:latin typeface="Eagle-Book"/>
                <a:cs typeface="Eagle-Book"/>
              </a:rPr>
              <a:t>examples</a:t>
            </a:r>
            <a:endParaRPr lang="en-US" b="1" dirty="0">
              <a:solidFill>
                <a:schemeClr val="tx1">
                  <a:lumMod val="85000"/>
                  <a:lumOff val="15000"/>
                </a:schemeClr>
              </a:solidFill>
              <a:latin typeface="Eagle-Book"/>
              <a:cs typeface="Eagle-Book"/>
            </a:endParaRPr>
          </a:p>
        </p:txBody>
      </p:sp>
      <p:pic>
        <p:nvPicPr>
          <p:cNvPr id="13" name="Picture 12"/>
          <p:cNvPicPr>
            <a:picLocks noChangeAspect="1"/>
          </p:cNvPicPr>
          <p:nvPr/>
        </p:nvPicPr>
        <p:blipFill rotWithShape="1">
          <a:blip r:embed="rId6">
            <a:alphaModFix/>
            <a:extLst>
              <a:ext uri="{28A0092B-C50C-407E-A947-70E740481C1C}">
                <a14:useLocalDpi xmlns:a14="http://schemas.microsoft.com/office/drawing/2010/main" val="0"/>
              </a:ext>
            </a:extLst>
          </a:blip>
          <a:srcRect t="22905" b="35746"/>
          <a:stretch/>
        </p:blipFill>
        <p:spPr>
          <a:xfrm>
            <a:off x="0" y="135100"/>
            <a:ext cx="1229559" cy="544096"/>
          </a:xfrm>
          <a:prstGeom prst="rect">
            <a:avLst/>
          </a:prstGeom>
        </p:spPr>
      </p:pic>
      <p:sp>
        <p:nvSpPr>
          <p:cNvPr id="11" name="Text Placeholder 15"/>
          <p:cNvSpPr txBox="1">
            <a:spLocks/>
          </p:cNvSpPr>
          <p:nvPr/>
        </p:nvSpPr>
        <p:spPr>
          <a:xfrm>
            <a:off x="4248101" y="581121"/>
            <a:ext cx="4895899" cy="580929"/>
          </a:xfrm>
          <a:prstGeom prst="rect">
            <a:avLst/>
          </a:prstGeom>
        </p:spPr>
        <p:txBody>
          <a:bodyPr vert="horz" lIns="91440" tIns="45720" rIns="91440" bIns="45720" rtlCol="0">
            <a:normAutofit/>
          </a:bodyPr>
          <a:lstStyle>
            <a:lvl1pPr marL="0" indent="0" algn="l" defTabSz="914400" rtl="0" eaLnBrk="1" latinLnBrk="0" hangingPunct="1">
              <a:spcBef>
                <a:spcPts val="600"/>
              </a:spcBef>
              <a:buSzPct val="90000"/>
              <a:buFontTx/>
              <a:buNone/>
              <a:defRPr sz="2000" kern="1200">
                <a:solidFill>
                  <a:schemeClr val="tx1"/>
                </a:solidFill>
                <a:latin typeface="+mn-lt"/>
                <a:ea typeface="+mn-ea"/>
                <a:cs typeface="+mn-cs"/>
              </a:defRPr>
            </a:lvl1pPr>
            <a:lvl2pPr marL="457200" indent="0" algn="l" defTabSz="914400" rtl="0" eaLnBrk="1" latinLnBrk="0" hangingPunct="1">
              <a:spcBef>
                <a:spcPts val="600"/>
              </a:spcBef>
              <a:buSzPct val="90000"/>
              <a:buFontTx/>
              <a:buNone/>
              <a:defRPr sz="1200" kern="1200">
                <a:solidFill>
                  <a:schemeClr val="tx1"/>
                </a:solidFill>
                <a:latin typeface="+mn-lt"/>
                <a:ea typeface="+mn-ea"/>
                <a:cs typeface="+mn-cs"/>
              </a:defRPr>
            </a:lvl2pPr>
            <a:lvl3pPr marL="914400" indent="0" algn="l" defTabSz="914400" rtl="0" eaLnBrk="1" latinLnBrk="0" hangingPunct="1">
              <a:spcBef>
                <a:spcPts val="600"/>
              </a:spcBef>
              <a:buSzPct val="90000"/>
              <a:buFontTx/>
              <a:buNone/>
              <a:defRPr sz="1000" kern="1200">
                <a:solidFill>
                  <a:schemeClr val="tx1"/>
                </a:solidFill>
                <a:latin typeface="+mn-lt"/>
                <a:ea typeface="+mn-ea"/>
                <a:cs typeface="+mn-cs"/>
              </a:defRPr>
            </a:lvl3pPr>
            <a:lvl4pPr marL="1371600" indent="0" algn="l" defTabSz="914400" rtl="0" eaLnBrk="1" latinLnBrk="0" hangingPunct="1">
              <a:spcBef>
                <a:spcPts val="600"/>
              </a:spcBef>
              <a:buSzPct val="90000"/>
              <a:buFontTx/>
              <a:buNone/>
              <a:defRPr sz="900" kern="1200">
                <a:solidFill>
                  <a:schemeClr val="tx1"/>
                </a:solidFill>
                <a:latin typeface="+mn-lt"/>
                <a:ea typeface="+mn-ea"/>
                <a:cs typeface="+mn-cs"/>
              </a:defRPr>
            </a:lvl4pPr>
            <a:lvl5pPr marL="1828800" indent="0" algn="l" defTabSz="914400" rtl="0" eaLnBrk="1" latinLnBrk="0" hangingPunct="1">
              <a:spcBef>
                <a:spcPts val="600"/>
              </a:spcBef>
              <a:buSzPct val="90000"/>
              <a:buFontTx/>
              <a:buNone/>
              <a:defRPr sz="900" kern="1200">
                <a:solidFill>
                  <a:schemeClr val="tx1"/>
                </a:solidFill>
                <a:latin typeface="+mn-lt"/>
                <a:ea typeface="+mn-ea"/>
                <a:cs typeface="+mn-cs"/>
              </a:defRPr>
            </a:lvl5pPr>
            <a:lvl6pPr marL="2286000" indent="0" algn="l" defTabSz="914400" rtl="0" eaLnBrk="1" latinLnBrk="0" hangingPunct="1">
              <a:spcBef>
                <a:spcPct val="20000"/>
              </a:spcBef>
              <a:buSzPct val="90000"/>
              <a:buFontTx/>
              <a:buNone/>
              <a:defRPr lang="en-US" sz="900" kern="1200">
                <a:solidFill>
                  <a:schemeClr val="tx1"/>
                </a:solidFill>
                <a:latin typeface="+mn-lt"/>
                <a:ea typeface="+mn-ea"/>
                <a:cs typeface="+mn-cs"/>
              </a:defRPr>
            </a:lvl6pPr>
            <a:lvl7pPr marL="2743200" indent="0" algn="l" defTabSz="914400" rtl="0" eaLnBrk="1" latinLnBrk="0" hangingPunct="1">
              <a:spcBef>
                <a:spcPct val="20000"/>
              </a:spcBef>
              <a:buSzPct val="90000"/>
              <a:buFontTx/>
              <a:buNone/>
              <a:defRPr lang="en-US" sz="900" kern="1200">
                <a:solidFill>
                  <a:schemeClr val="tx1"/>
                </a:solidFill>
                <a:latin typeface="+mn-lt"/>
                <a:ea typeface="+mn-ea"/>
                <a:cs typeface="+mn-cs"/>
              </a:defRPr>
            </a:lvl7pPr>
            <a:lvl8pPr marL="3200400" indent="0" algn="l" defTabSz="914400" rtl="0" eaLnBrk="1" latinLnBrk="0" hangingPunct="1">
              <a:spcBef>
                <a:spcPct val="20000"/>
              </a:spcBef>
              <a:buSzPct val="90000"/>
              <a:buFontTx/>
              <a:buNone/>
              <a:defRPr lang="en-US" sz="900" kern="1200">
                <a:solidFill>
                  <a:schemeClr val="tx1"/>
                </a:solidFill>
                <a:latin typeface="+mn-lt"/>
                <a:ea typeface="+mn-ea"/>
                <a:cs typeface="+mn-cs"/>
              </a:defRPr>
            </a:lvl8pPr>
            <a:lvl9pPr marL="3657600" indent="0" algn="l" defTabSz="914400" rtl="0" eaLnBrk="1" latinLnBrk="0" hangingPunct="1">
              <a:spcBef>
                <a:spcPct val="20000"/>
              </a:spcBef>
              <a:buSzPct val="90000"/>
              <a:buFontTx/>
              <a:buNone/>
              <a:defRPr lang="en-US" sz="900" kern="1200">
                <a:solidFill>
                  <a:schemeClr val="tx1"/>
                </a:solidFill>
                <a:latin typeface="+mn-lt"/>
                <a:ea typeface="+mn-ea"/>
                <a:cs typeface="+mn-cs"/>
              </a:defRPr>
            </a:lvl9pPr>
          </a:lstStyle>
          <a:p>
            <a:pPr algn="r">
              <a:lnSpc>
                <a:spcPct val="200000"/>
              </a:lnSpc>
            </a:pPr>
            <a:r>
              <a:rPr lang="en-US" sz="1600" i="1" dirty="0" smtClean="0">
                <a:latin typeface="Syncopate"/>
                <a:cs typeface="Syncopate"/>
              </a:rPr>
              <a:t>bulk </a:t>
            </a:r>
            <a:r>
              <a:rPr lang="en-US" sz="1600" b="1" i="1" dirty="0" smtClean="0">
                <a:latin typeface="Syncopate"/>
                <a:cs typeface="Syncopate"/>
              </a:rPr>
              <a:t>out</a:t>
            </a:r>
            <a:r>
              <a:rPr lang="en-US" sz="1600" i="1" dirty="0" smtClean="0">
                <a:latin typeface="Syncopate"/>
                <a:cs typeface="Syncopate"/>
              </a:rPr>
              <a:t>, Targeted </a:t>
            </a:r>
            <a:r>
              <a:rPr lang="en-US" sz="1600" b="1" i="1" dirty="0" smtClean="0">
                <a:latin typeface="Syncopate"/>
                <a:cs typeface="Syncopate"/>
              </a:rPr>
              <a:t>in</a:t>
            </a:r>
            <a:endParaRPr lang="en-US" sz="1600" b="1" i="1" dirty="0">
              <a:latin typeface="Syncopate"/>
              <a:cs typeface="Syncopate"/>
            </a:endParaRPr>
          </a:p>
        </p:txBody>
      </p:sp>
      <p:sp>
        <p:nvSpPr>
          <p:cNvPr id="7" name="Subtitle 14"/>
          <p:cNvSpPr>
            <a:spLocks noGrp="1"/>
          </p:cNvSpPr>
          <p:nvPr>
            <p:ph idx="1"/>
          </p:nvPr>
        </p:nvSpPr>
        <p:spPr>
          <a:xfrm>
            <a:off x="364956" y="2318934"/>
            <a:ext cx="4111793" cy="3157683"/>
          </a:xfrm>
        </p:spPr>
        <p:txBody>
          <a:bodyPr>
            <a:normAutofit/>
          </a:bodyPr>
          <a:lstStyle/>
          <a:p>
            <a:pPr marL="0" indent="0">
              <a:buNone/>
            </a:pPr>
            <a:r>
              <a:rPr lang="en-US" sz="2000" b="1" dirty="0" smtClean="0">
                <a:solidFill>
                  <a:schemeClr val="tx1">
                    <a:lumMod val="95000"/>
                    <a:lumOff val="5000"/>
                  </a:schemeClr>
                </a:solidFill>
                <a:latin typeface="Syncopate"/>
                <a:cs typeface="Syncopate"/>
              </a:rPr>
              <a:t>everyone</a:t>
            </a:r>
            <a:r>
              <a:rPr lang="en-US" sz="2000" dirty="0" smtClean="0">
                <a:solidFill>
                  <a:schemeClr val="tx1">
                    <a:lumMod val="95000"/>
                    <a:lumOff val="5000"/>
                  </a:schemeClr>
                </a:solidFill>
                <a:latin typeface="Syncopate"/>
                <a:cs typeface="Syncopate"/>
              </a:rPr>
              <a:t> who has</a:t>
            </a:r>
          </a:p>
          <a:p>
            <a:pPr marL="0" indent="0">
              <a:buNone/>
            </a:pPr>
            <a:endParaRPr lang="en-US" sz="2000" b="1" dirty="0" smtClean="0">
              <a:solidFill>
                <a:schemeClr val="tx1">
                  <a:lumMod val="95000"/>
                  <a:lumOff val="5000"/>
                </a:schemeClr>
              </a:solidFill>
              <a:latin typeface="Syncopate"/>
              <a:cs typeface="Syncopate"/>
            </a:endParaRPr>
          </a:p>
          <a:p>
            <a:pPr marL="0" indent="0">
              <a:buNone/>
            </a:pPr>
            <a:r>
              <a:rPr lang="en-US" sz="2000" b="1" dirty="0" smtClean="0">
                <a:solidFill>
                  <a:schemeClr val="tx1">
                    <a:lumMod val="95000"/>
                    <a:lumOff val="5000"/>
                  </a:schemeClr>
                </a:solidFill>
                <a:latin typeface="Syncopate"/>
                <a:cs typeface="Syncopate"/>
              </a:rPr>
              <a:t>commented</a:t>
            </a:r>
            <a:r>
              <a:rPr lang="en-US" sz="2000" dirty="0" smtClean="0">
                <a:solidFill>
                  <a:schemeClr val="tx1">
                    <a:lumMod val="95000"/>
                    <a:lumOff val="5000"/>
                  </a:schemeClr>
                </a:solidFill>
                <a:latin typeface="Syncopate"/>
                <a:cs typeface="Syncopate"/>
              </a:rPr>
              <a:t> on a funding story</a:t>
            </a:r>
          </a:p>
          <a:p>
            <a:pPr marL="0" indent="0">
              <a:buNone/>
            </a:pPr>
            <a:endParaRPr lang="en-US" sz="2000" b="1" dirty="0" smtClean="0">
              <a:solidFill>
                <a:schemeClr val="tx1">
                  <a:lumMod val="95000"/>
                  <a:lumOff val="5000"/>
                </a:schemeClr>
              </a:solidFill>
              <a:latin typeface="Syncopate"/>
              <a:cs typeface="Syncopate"/>
            </a:endParaRPr>
          </a:p>
          <a:p>
            <a:pPr marL="0" indent="0">
              <a:buNone/>
            </a:pPr>
            <a:r>
              <a:rPr lang="en-US" sz="2000" b="1" dirty="0" smtClean="0">
                <a:solidFill>
                  <a:schemeClr val="tx1">
                    <a:lumMod val="95000"/>
                    <a:lumOff val="5000"/>
                  </a:schemeClr>
                </a:solidFill>
                <a:latin typeface="Syncopate"/>
                <a:cs typeface="Syncopate"/>
              </a:rPr>
              <a:t>more than 3</a:t>
            </a:r>
            <a:r>
              <a:rPr lang="en-US" sz="2000" dirty="0" smtClean="0">
                <a:solidFill>
                  <a:schemeClr val="tx1">
                    <a:lumMod val="95000"/>
                    <a:lumOff val="5000"/>
                  </a:schemeClr>
                </a:solidFill>
                <a:latin typeface="Syncopate"/>
                <a:cs typeface="Syncopate"/>
              </a:rPr>
              <a:t> times</a:t>
            </a:r>
            <a:endParaRPr lang="en-US" sz="3200" dirty="0">
              <a:solidFill>
                <a:schemeClr val="tx1">
                  <a:lumMod val="95000"/>
                  <a:lumOff val="5000"/>
                </a:schemeClr>
              </a:solidFill>
              <a:latin typeface="Syncopate"/>
              <a:cs typeface="Syncopate"/>
            </a:endParaRPr>
          </a:p>
        </p:txBody>
      </p:sp>
      <p:pic>
        <p:nvPicPr>
          <p:cNvPr id="8" name="Picture 7" descr="web.horn.png"/>
          <p:cNvPicPr>
            <a:picLocks noChangeAspect="1"/>
          </p:cNvPicPr>
          <p:nvPr/>
        </p:nvPicPr>
        <p:blipFill rotWithShape="1">
          <a:blip r:embed="rId7">
            <a:extLst>
              <a:ext uri="{28A0092B-C50C-407E-A947-70E740481C1C}">
                <a14:useLocalDpi xmlns:a14="http://schemas.microsoft.com/office/drawing/2010/main" val="0"/>
              </a:ext>
            </a:extLst>
          </a:blip>
          <a:srcRect t="1" b="64332"/>
          <a:stretch/>
        </p:blipFill>
        <p:spPr>
          <a:xfrm>
            <a:off x="4664798" y="2317462"/>
            <a:ext cx="4377014" cy="1803121"/>
          </a:xfrm>
          <a:prstGeom prst="rect">
            <a:avLst/>
          </a:prstGeom>
          <a:ln>
            <a:noFill/>
          </a:ln>
          <a:effectLst>
            <a:reflection blurRad="6350" stA="50000" endA="275" endPos="40000" dist="101600" dir="5400000" sy="-100000" algn="bl" rotWithShape="0"/>
            <a:softEdge rad="112500"/>
          </a:effectLst>
        </p:spPr>
      </p:pic>
    </p:spTree>
    <p:extLst>
      <p:ext uri="{BB962C8B-B14F-4D97-AF65-F5344CB8AC3E}">
        <p14:creationId xmlns:p14="http://schemas.microsoft.com/office/powerpoint/2010/main" val="3640499498"/>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Inkwel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Inkwell">
      <a:majorFont>
        <a:latin typeface="Goudy Old Style"/>
        <a:ea typeface=""/>
        <a:cs typeface=""/>
        <a:font script="Jpan" typeface="ＭＳ 明朝"/>
      </a:majorFont>
      <a:minorFont>
        <a:latin typeface="Goudy Old Style"/>
        <a:ea typeface=""/>
        <a:cs typeface=""/>
        <a:font script="Jpan" typeface="ＭＳ 明朝"/>
      </a:minorFont>
    </a:fontScheme>
    <a:fmtScheme name="Inkwell">
      <a:fillStyleLst>
        <a:solidFill>
          <a:schemeClr val="phClr"/>
        </a:solidFill>
        <a:blipFill rotWithShape="1">
          <a:blip xmlns:r="http://schemas.openxmlformats.org/officeDocument/2006/relationships" r:embed="rId1">
            <a:duotone>
              <a:schemeClr val="phClr">
                <a:shade val="30000"/>
              </a:schemeClr>
              <a:schemeClr val="phClr">
                <a:alpha val="10000"/>
                <a:satMod val="120000"/>
              </a:schemeClr>
            </a:duotone>
          </a:blip>
          <a:stretch/>
        </a:blipFill>
        <a:blipFill rotWithShape="1">
          <a:blip xmlns:r="http://schemas.openxmlformats.org/officeDocument/2006/relationships" r:embed="rId2">
            <a:duotone>
              <a:schemeClr val="phClr">
                <a:shade val="30000"/>
                <a:satMod val="150000"/>
              </a:schemeClr>
              <a:schemeClr val="phClr">
                <a:alpha val="10000"/>
                <a:satMod val="120000"/>
              </a:schemeClr>
            </a:duotone>
          </a:blip>
          <a:stretch/>
        </a:blipFill>
      </a:fillStyleLst>
      <a:lnStyleLst>
        <a:ln w="12700" cap="flat" cmpd="sng" algn="ctr">
          <a:solidFill>
            <a:schemeClr val="phClr">
              <a:shade val="95000"/>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101600" dist="38100" dir="5400000" rotWithShape="0">
              <a:srgbClr val="000000">
                <a:alpha val="75000"/>
              </a:srgbClr>
            </a:outerShdw>
          </a:effectLst>
        </a:effectStyle>
        <a:effectStyle>
          <a:effectLst>
            <a:outerShdw blurRad="38100" dist="25400" dir="5400000" rotWithShape="0">
              <a:srgbClr val="000000">
                <a:alpha val="75000"/>
              </a:srgbClr>
            </a:outerShdw>
            <a:softEdge rad="25400"/>
          </a:effectLst>
        </a:effectStyle>
      </a:effectStyleLst>
      <a:bgFillStyleLst>
        <a:blipFill rotWithShape="1">
          <a:blip xmlns:r="http://schemas.openxmlformats.org/officeDocument/2006/relationships" r:embed="rId3"/>
          <a:stretch/>
        </a:blipFill>
        <a:blipFill rotWithShape="1">
          <a:blip xmlns:r="http://schemas.openxmlformats.org/officeDocument/2006/relationships" r:embed="rId4"/>
          <a:stretch/>
        </a:blipFill>
        <a:blipFill rotWithShape="1">
          <a:blip xmlns:r="http://schemas.openxmlformats.org/officeDocument/2006/relationships" r:embed="rId5"/>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Inkwell.thmx</Template>
  <TotalTime>875</TotalTime>
  <Words>1071</Words>
  <Application>Microsoft Macintosh PowerPoint</Application>
  <PresentationFormat>On-screen Show (4:3)</PresentationFormat>
  <Paragraphs>158</Paragraphs>
  <Slides>16</Slides>
  <Notes>14</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Inkwell</vt:lpstr>
      <vt:lpstr>PowerPoint Presentation</vt:lpstr>
      <vt:lpstr>PowerPoint Presentation</vt:lpstr>
      <vt:lpstr>story</vt:lpstr>
      <vt:lpstr>problem</vt:lpstr>
      <vt:lpstr>experiment</vt:lpstr>
      <vt:lpstr>results</vt:lpstr>
      <vt:lpstr>horntell</vt:lpstr>
      <vt:lpstr>how</vt:lpstr>
      <vt:lpstr>examples</vt:lpstr>
      <vt:lpstr>examples</vt:lpstr>
      <vt:lpstr>interactive</vt:lpstr>
      <vt:lpstr>api</vt:lpstr>
      <vt:lpstr>email</vt:lpstr>
      <vt:lpstr>your turn</vt:lpstr>
      <vt:lpstr>PowerPoint Presentation</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Mohit Mamoria</dc:creator>
  <cp:lastModifiedBy>Mohit Mamoria</cp:lastModifiedBy>
  <cp:revision>308</cp:revision>
  <dcterms:created xsi:type="dcterms:W3CDTF">2014-11-28T09:27:12Z</dcterms:created>
  <dcterms:modified xsi:type="dcterms:W3CDTF">2014-12-01T13:25:23Z</dcterms:modified>
</cp:coreProperties>
</file>