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356"/>
    <a:srgbClr val="9CA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0101-1767-7510-A38B-1A07E258EEC9}" v="15" dt="2024-09-12T11:01:42.653"/>
    <p1510:client id="{97747344-3520-6DBC-70FA-13935FCA73DE}" v="5" dt="2024-09-12T10:02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oy" userId="1a89f5ea-4173-41b8-bbd3-e7bd3860e0db" providerId="ADAL" clId="{9C117E5F-4B76-441E-BA45-7E441C4B5FAE}"/>
    <pc:docChg chg="addSld delSld modSld">
      <pc:chgData name="Arpita Roy" userId="1a89f5ea-4173-41b8-bbd3-e7bd3860e0db" providerId="ADAL" clId="{9C117E5F-4B76-441E-BA45-7E441C4B5FAE}" dt="2024-09-12T10:53:24.011" v="58" actId="2696"/>
      <pc:docMkLst>
        <pc:docMk/>
      </pc:docMkLst>
      <pc:sldChg chg="modSp del">
        <pc:chgData name="Arpita Roy" userId="1a89f5ea-4173-41b8-bbd3-e7bd3860e0db" providerId="ADAL" clId="{9C117E5F-4B76-441E-BA45-7E441C4B5FAE}" dt="2024-09-12T10:53:24.011" v="58" actId="2696"/>
        <pc:sldMkLst>
          <pc:docMk/>
          <pc:sldMk cId="1189884346" sldId="257"/>
        </pc:sldMkLst>
        <pc:graphicFrameChg chg="mod">
          <ac:chgData name="Arpita Roy" userId="1a89f5ea-4173-41b8-bbd3-e7bd3860e0db" providerId="ADAL" clId="{9C117E5F-4B76-441E-BA45-7E441C4B5FAE}" dt="2024-09-12T10:51:19.182" v="52" actId="207"/>
          <ac:graphicFrameMkLst>
            <pc:docMk/>
            <pc:sldMk cId="1189884346" sldId="257"/>
            <ac:graphicFrameMk id="5" creationId="{E2F6407E-AAD2-A4D5-4610-A42FBD9CB175}"/>
          </ac:graphicFrameMkLst>
        </pc:graphicFrameChg>
      </pc:sldChg>
      <pc:sldChg chg="addSp modSp add mod">
        <pc:chgData name="Arpita Roy" userId="1a89f5ea-4173-41b8-bbd3-e7bd3860e0db" providerId="ADAL" clId="{9C117E5F-4B76-441E-BA45-7E441C4B5FAE}" dt="2024-09-12T10:53:12.092" v="57" actId="13782"/>
        <pc:sldMkLst>
          <pc:docMk/>
          <pc:sldMk cId="2883350127" sldId="270"/>
        </pc:sldMkLst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6" creationId="{3BD57785-5D15-79E9-3ECF-86C512858270}"/>
          </ac:spMkLst>
        </pc:spChg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7" creationId="{6E193F18-9816-2134-C79C-11FDD5C0D8D5}"/>
          </ac:spMkLst>
        </pc:spChg>
        <pc:grpChg chg="add mod">
          <ac:chgData name="Arpita Roy" userId="1a89f5ea-4173-41b8-bbd3-e7bd3860e0db" providerId="ADAL" clId="{9C117E5F-4B76-441E-BA45-7E441C4B5FAE}" dt="2024-09-12T10:51:27.880" v="53" actId="207"/>
          <ac:grpSpMkLst>
            <pc:docMk/>
            <pc:sldMk cId="2883350127" sldId="270"/>
            <ac:grpSpMk id="4" creationId="{7BCE0D83-DF72-32F8-B5DD-EE783615D5F8}"/>
          </ac:grpSpMkLst>
        </pc:grpChg>
        <pc:graphicFrameChg chg="add mod modGraphic">
          <ac:chgData name="Arpita Roy" userId="1a89f5ea-4173-41b8-bbd3-e7bd3860e0db" providerId="ADAL" clId="{9C117E5F-4B76-441E-BA45-7E441C4B5FAE}" dt="2024-09-12T10:53:12.092" v="57" actId="13782"/>
          <ac:graphicFrameMkLst>
            <pc:docMk/>
            <pc:sldMk cId="2883350127" sldId="270"/>
            <ac:graphicFrameMk id="3" creationId="{B8CED378-0A86-9823-1D3F-9B4061B1FE95}"/>
          </ac:graphicFrameMkLst>
        </pc:graphicFrameChg>
        <pc:graphicFrameChg chg="mod">
          <ac:chgData name="Arpita Roy" userId="1a89f5ea-4173-41b8-bbd3-e7bd3860e0db" providerId="ADAL" clId="{9C117E5F-4B76-441E-BA45-7E441C4B5FAE}" dt="2024-09-12T10:49:32.462" v="30" actId="14100"/>
          <ac:graphicFrameMkLst>
            <pc:docMk/>
            <pc:sldMk cId="2883350127" sldId="270"/>
            <ac:graphicFrameMk id="5" creationId="{E2F6407E-AAD2-A4D5-4610-A42FBD9CB175}"/>
          </ac:graphicFrameMkLst>
        </pc:graphicFrameChg>
      </pc:sldChg>
    </pc:docChg>
  </pc:docChgLst>
  <pc:docChgLst>
    <pc:chgData name="Guest User" userId="S::urn:spo:anon#346b1cb35b4c7a56675b0f6e40624df9e88e9046cf9a7f5cb11d79da4fea2842::" providerId="AD" clId="Web-{97747344-3520-6DBC-70FA-13935FCA73DE}"/>
    <pc:docChg chg="modSld">
      <pc:chgData name="Guest User" userId="S::urn:spo:anon#346b1cb35b4c7a56675b0f6e40624df9e88e9046cf9a7f5cb11d79da4fea2842::" providerId="AD" clId="Web-{97747344-3520-6DBC-70FA-13935FCA73DE}" dt="2024-09-12T10:02:52.776" v="4" actId="20577"/>
      <pc:docMkLst>
        <pc:docMk/>
      </pc:docMkLst>
      <pc:sldChg chg="modSp">
        <pc:chgData name="Guest User" userId="S::urn:spo:anon#346b1cb35b4c7a56675b0f6e40624df9e88e9046cf9a7f5cb11d79da4fea2842::" providerId="AD" clId="Web-{97747344-3520-6DBC-70FA-13935FCA73DE}" dt="2024-09-12T10:02:52.776" v="4" actId="20577"/>
        <pc:sldMkLst>
          <pc:docMk/>
          <pc:sldMk cId="3130655203" sldId="263"/>
        </pc:sldMkLst>
        <pc:spChg chg="mod">
          <ac:chgData name="Guest User" userId="S::urn:spo:anon#346b1cb35b4c7a56675b0f6e40624df9e88e9046cf9a7f5cb11d79da4fea2842::" providerId="AD" clId="Web-{97747344-3520-6DBC-70FA-13935FCA73DE}" dt="2024-09-12T10:02:52.776" v="4" actId="20577"/>
          <ac:spMkLst>
            <pc:docMk/>
            <pc:sldMk cId="3130655203" sldId="263"/>
            <ac:spMk id="2" creationId="{1EEEA8E4-2B1A-430A-A41B-30AE8D1A7E78}"/>
          </ac:spMkLst>
        </pc:spChg>
      </pc:sldChg>
    </pc:docChg>
  </pc:docChgLst>
  <pc:docChgLst>
    <pc:chgData name="Arpita Roy" userId="S::arpita@edunetfoundation.org::1a89f5ea-4173-41b8-bbd3-e7bd3860e0db" providerId="AD" clId="Web-{2AA30101-1767-7510-A38B-1A07E258EEC9}"/>
    <pc:docChg chg="modSld">
      <pc:chgData name="Arpita Roy" userId="S::arpita@edunetfoundation.org::1a89f5ea-4173-41b8-bbd3-e7bd3860e0db" providerId="AD" clId="Web-{2AA30101-1767-7510-A38B-1A07E258EEC9}" dt="2024-09-12T11:01:42.653" v="12"/>
      <pc:docMkLst>
        <pc:docMk/>
      </pc:docMkLst>
      <pc:sldChg chg="modSp">
        <pc:chgData name="Arpita Roy" userId="S::arpita@edunetfoundation.org::1a89f5ea-4173-41b8-bbd3-e7bd3860e0db" providerId="AD" clId="Web-{2AA30101-1767-7510-A38B-1A07E258EEC9}" dt="2024-09-12T11:01:33.575" v="11"/>
        <pc:sldMkLst>
          <pc:docMk/>
          <pc:sldMk cId="2277255098" sldId="268"/>
        </pc:sldMkLst>
        <pc:spChg chg="mod">
          <ac:chgData name="Arpita Roy" userId="S::arpita@edunetfoundation.org::1a89f5ea-4173-41b8-bbd3-e7bd3860e0db" providerId="AD" clId="Web-{2AA30101-1767-7510-A38B-1A07E258EEC9}" dt="2024-09-12T11:01:33.575" v="11"/>
          <ac:spMkLst>
            <pc:docMk/>
            <pc:sldMk cId="2277255098" sldId="268"/>
            <ac:spMk id="18" creationId="{2AEFFFF2-9EB4-4B6C-B9F8-2BA3EF89A21C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0:54:12.181" v="10" actId="20577"/>
        <pc:sldMkLst>
          <pc:docMk/>
          <pc:sldMk cId="2900703761" sldId="269"/>
        </pc:sldMkLst>
        <pc:spChg chg="mod">
          <ac:chgData name="Arpita Roy" userId="S::arpita@edunetfoundation.org::1a89f5ea-4173-41b8-bbd3-e7bd3860e0db" providerId="AD" clId="Web-{2AA30101-1767-7510-A38B-1A07E258EEC9}" dt="2024-09-12T10:54:12.181" v="10" actId="20577"/>
          <ac:spMkLst>
            <pc:docMk/>
            <pc:sldMk cId="2900703761" sldId="269"/>
            <ac:spMk id="2" creationId="{9B5131FA-8D36-492B-8E16-2BB465AADDDF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1:01:42.653" v="12"/>
        <pc:sldMkLst>
          <pc:docMk/>
          <pc:sldMk cId="2883350127" sldId="270"/>
        </pc:sldMkLst>
        <pc:spChg chg="mod">
          <ac:chgData name="Arpita Roy" userId="S::arpita@edunetfoundation.org::1a89f5ea-4173-41b8-bbd3-e7bd3860e0db" providerId="AD" clId="Web-{2AA30101-1767-7510-A38B-1A07E258EEC9}" dt="2024-09-12T11:01:42.653" v="12"/>
          <ac:spMkLst>
            <pc:docMk/>
            <pc:sldMk cId="2883350127" sldId="270"/>
            <ac:spMk id="20" creationId="{4E866FF9-A729-45F0-A163-10E89E8716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68E64F-0240-4967-8B52-4CAB7FFD887A}">
      <dgm:prSet/>
      <dgm:spPr/>
      <dgm:t>
        <a:bodyPr/>
        <a:lstStyle/>
        <a:p>
          <a:r>
            <a:rPr lang="en-IN"/>
            <a:t>IBM Mentor</a:t>
          </a:r>
          <a:endParaRPr lang="en-US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/>
      <dgm:spPr/>
      <dgm:t>
        <a:bodyPr/>
        <a:lstStyle/>
        <a:p>
          <a:r>
            <a:rPr lang="en-IN"/>
            <a:t>Mr. ABC</a:t>
          </a:r>
          <a:endParaRPr lang="en-US"/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/>
      <dgm:spPr/>
      <dgm:t>
        <a:bodyPr/>
        <a:lstStyle/>
        <a:p>
          <a:r>
            <a:rPr lang="en-IN" dirty="0" err="1"/>
            <a:t>Edunet</a:t>
          </a:r>
          <a:r>
            <a:rPr lang="en-IN" dirty="0"/>
            <a:t> Mentor</a:t>
          </a:r>
          <a:endParaRPr lang="en-US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/>
      <dgm:spPr/>
      <dgm:t>
        <a:bodyPr/>
        <a:lstStyle/>
        <a:p>
          <a:r>
            <a:rPr lang="en-IN"/>
            <a:t>Mr. XYZ</a:t>
          </a:r>
          <a:endParaRPr lang="en-US"/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0FCD775-28E4-194D-99B8-C0FB00DCE11D}" type="pres">
      <dgm:prSet presAssocID="{1368E64F-0240-4967-8B52-4CAB7FFD887A}" presName="descendantText" presStyleLbl="alignAccFollowNode1" presStyleIdx="0" presStyleCnt="2">
        <dgm:presLayoutVars>
          <dgm:bulletEnabled val="1"/>
        </dgm:presLayoutVars>
      </dgm:prSet>
      <dgm:spPr/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B67A1FE-AC9D-7A42-8719-5C1373E797DC}" type="pres">
      <dgm:prSet presAssocID="{74C3FAE0-C535-4909-BE29-65CBBF4FB9D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808D32C1-022B-47C1-97F9-D84033389212}" srcId="{74C3FAE0-C535-4909-BE29-65CBBF4FB9DF}" destId="{55BAAE89-031F-42CA-BD02-3291C047D711}" srcOrd="0" destOrd="0" parTransId="{CB93119D-EF4D-4696-9E0C-49BC021580F6}" sibTransId="{5FB00034-E47D-449D-8BF8-A7314C0B1AA0}"/>
    <dgm:cxn modelId="{2E2456D3-737F-BF48-847B-46C618FF1E82}" type="presOf" srcId="{55BAAE89-031F-42CA-BD02-3291C047D711}" destId="{2B67A1FE-AC9D-7A42-8719-5C1373E797DC}" srcOrd="0" destOrd="0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90C0E-385A-46E1-A872-03852ADA83AA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E1FD2-C312-44E0-8D4F-62D0B25DEF3D}">
      <dgm:prSet/>
      <dgm:spPr/>
      <dgm:t>
        <a:bodyPr/>
        <a:lstStyle/>
        <a:p>
          <a:r>
            <a:rPr lang="en-IN" dirty="0"/>
            <a:t>AB</a:t>
          </a:r>
          <a:endParaRPr lang="en-US" dirty="0"/>
        </a:p>
      </dgm:t>
    </dgm:pt>
    <dgm:pt modelId="{44F95057-5241-437B-867E-E88C19DED002}" type="parTrans" cxnId="{B83602C7-9F62-4F8B-A8CB-890C8908B36E}">
      <dgm:prSet/>
      <dgm:spPr/>
      <dgm:t>
        <a:bodyPr/>
        <a:lstStyle/>
        <a:p>
          <a:endParaRPr lang="en-US"/>
        </a:p>
      </dgm:t>
    </dgm:pt>
    <dgm:pt modelId="{7161A157-77DD-4654-83AD-85053500904D}" type="sibTrans" cxnId="{B83602C7-9F62-4F8B-A8CB-890C8908B36E}">
      <dgm:prSet/>
      <dgm:spPr/>
      <dgm:t>
        <a:bodyPr/>
        <a:lstStyle/>
        <a:p>
          <a:endParaRPr lang="en-US"/>
        </a:p>
      </dgm:t>
    </dgm:pt>
    <dgm:pt modelId="{52DFE429-4D8F-4E83-8247-35E3D421C5BC}">
      <dgm:prSet/>
      <dgm:spPr/>
      <dgm:t>
        <a:bodyPr/>
        <a:lstStyle/>
        <a:p>
          <a:r>
            <a:rPr lang="en-IN" dirty="0"/>
            <a:t>CD</a:t>
          </a:r>
          <a:endParaRPr lang="en-US" dirty="0"/>
        </a:p>
      </dgm:t>
    </dgm:pt>
    <dgm:pt modelId="{29178585-482F-44F1-8411-EEE4FEB0A18B}" type="parTrans" cxnId="{48BC4E36-219E-4C17-9D2E-465B191DCFE4}">
      <dgm:prSet/>
      <dgm:spPr/>
      <dgm:t>
        <a:bodyPr/>
        <a:lstStyle/>
        <a:p>
          <a:endParaRPr lang="en-US"/>
        </a:p>
      </dgm:t>
    </dgm:pt>
    <dgm:pt modelId="{8E98556B-D954-4E58-94F6-DB98180A4585}" type="sibTrans" cxnId="{48BC4E36-219E-4C17-9D2E-465B191DCFE4}">
      <dgm:prSet/>
      <dgm:spPr/>
      <dgm:t>
        <a:bodyPr/>
        <a:lstStyle/>
        <a:p>
          <a:endParaRPr lang="en-US"/>
        </a:p>
      </dgm:t>
    </dgm:pt>
    <dgm:pt modelId="{6E9E8653-8BC8-4C52-A35B-2769E502392D}">
      <dgm:prSet/>
      <dgm:spPr/>
      <dgm:t>
        <a:bodyPr/>
        <a:lstStyle/>
        <a:p>
          <a:r>
            <a:rPr lang="en-IN" dirty="0"/>
            <a:t>EF</a:t>
          </a:r>
          <a:endParaRPr lang="en-US" dirty="0"/>
        </a:p>
      </dgm:t>
    </dgm:pt>
    <dgm:pt modelId="{82B45140-462E-4C8B-9B25-E35F1EF90BB3}" type="parTrans" cxnId="{BE2EDDE4-F6AF-4ADF-B7B8-8B53B7B8A88E}">
      <dgm:prSet/>
      <dgm:spPr/>
      <dgm:t>
        <a:bodyPr/>
        <a:lstStyle/>
        <a:p>
          <a:endParaRPr lang="en-US"/>
        </a:p>
      </dgm:t>
    </dgm:pt>
    <dgm:pt modelId="{BC7146B3-9BDF-4553-B199-2DB02A9555FA}" type="sibTrans" cxnId="{BE2EDDE4-F6AF-4ADF-B7B8-8B53B7B8A88E}">
      <dgm:prSet/>
      <dgm:spPr/>
      <dgm:t>
        <a:bodyPr/>
        <a:lstStyle/>
        <a:p>
          <a:endParaRPr lang="en-US"/>
        </a:p>
      </dgm:t>
    </dgm:pt>
    <dgm:pt modelId="{A1F4593A-63D0-42D9-8664-58C36CAF2C13}">
      <dgm:prSet/>
      <dgm:spPr/>
      <dgm:t>
        <a:bodyPr/>
        <a:lstStyle/>
        <a:p>
          <a:r>
            <a:rPr lang="en-IN" dirty="0"/>
            <a:t>GH</a:t>
          </a:r>
          <a:endParaRPr lang="en-US" dirty="0"/>
        </a:p>
      </dgm:t>
    </dgm:pt>
    <dgm:pt modelId="{9E62E5F5-4180-43BA-94E5-A93CA903CBDE}" type="parTrans" cxnId="{F903AA03-30E0-4EE0-8539-3BC273F6D75B}">
      <dgm:prSet/>
      <dgm:spPr/>
      <dgm:t>
        <a:bodyPr/>
        <a:lstStyle/>
        <a:p>
          <a:endParaRPr lang="en-US"/>
        </a:p>
      </dgm:t>
    </dgm:pt>
    <dgm:pt modelId="{43EB3D60-2164-4D24-99E6-B02D2AEDF85E}" type="sibTrans" cxnId="{F903AA03-30E0-4EE0-8539-3BC273F6D75B}">
      <dgm:prSet/>
      <dgm:spPr/>
      <dgm:t>
        <a:bodyPr/>
        <a:lstStyle/>
        <a:p>
          <a:endParaRPr lang="en-US"/>
        </a:p>
      </dgm:t>
    </dgm:pt>
    <dgm:pt modelId="{E51EB8E7-DD72-46C1-B39A-364CA3CDCF01}" type="pres">
      <dgm:prSet presAssocID="{D4990C0E-385A-46E1-A872-03852ADA83AA}" presName="Name0" presStyleCnt="0">
        <dgm:presLayoutVars>
          <dgm:dir/>
          <dgm:resizeHandles val="exact"/>
        </dgm:presLayoutVars>
      </dgm:prSet>
      <dgm:spPr/>
    </dgm:pt>
    <dgm:pt modelId="{9B283DD1-F684-445E-A8B5-7FFD75260CAB}" type="pres">
      <dgm:prSet presAssocID="{2A6E1FD2-C312-44E0-8D4F-62D0B25DEF3D}" presName="composite" presStyleCnt="0"/>
      <dgm:spPr/>
    </dgm:pt>
    <dgm:pt modelId="{31B2C2FD-2E8E-46DF-BBEC-7E89A21861D6}" type="pres">
      <dgm:prSet presAssocID="{2A6E1FD2-C312-44E0-8D4F-62D0B25DEF3D}" presName="rect1" presStyleLbl="bgShp" presStyleIdx="0" presStyleCnt="4"/>
      <dgm:spPr/>
    </dgm:pt>
    <dgm:pt modelId="{244603A0-6E4C-43F7-8EA3-82CF4D464933}" type="pres">
      <dgm:prSet presAssocID="{2A6E1FD2-C312-44E0-8D4F-62D0B25DEF3D}" presName="rect2" presStyleLbl="trBgShp" presStyleIdx="0" presStyleCnt="4">
        <dgm:presLayoutVars>
          <dgm:bulletEnabled val="1"/>
        </dgm:presLayoutVars>
      </dgm:prSet>
      <dgm:spPr/>
    </dgm:pt>
    <dgm:pt modelId="{202170CC-365C-4198-8C12-0919EB3DC229}" type="pres">
      <dgm:prSet presAssocID="{7161A157-77DD-4654-83AD-85053500904D}" presName="sibTrans" presStyleCnt="0"/>
      <dgm:spPr/>
    </dgm:pt>
    <dgm:pt modelId="{53FF62FF-A0A1-4EA0-9B3D-C59EDFD13FC9}" type="pres">
      <dgm:prSet presAssocID="{52DFE429-4D8F-4E83-8247-35E3D421C5BC}" presName="composite" presStyleCnt="0"/>
      <dgm:spPr/>
    </dgm:pt>
    <dgm:pt modelId="{0205B927-6FCD-48F4-B5CB-61E08D0B1DC7}" type="pres">
      <dgm:prSet presAssocID="{52DFE429-4D8F-4E83-8247-35E3D421C5BC}" presName="rect1" presStyleLbl="bgShp" presStyleIdx="1" presStyleCnt="4"/>
      <dgm:spPr/>
    </dgm:pt>
    <dgm:pt modelId="{1C170DB8-1B1C-4904-A41A-141F44C4B928}" type="pres">
      <dgm:prSet presAssocID="{52DFE429-4D8F-4E83-8247-35E3D421C5BC}" presName="rect2" presStyleLbl="trBgShp" presStyleIdx="1" presStyleCnt="4">
        <dgm:presLayoutVars>
          <dgm:bulletEnabled val="1"/>
        </dgm:presLayoutVars>
      </dgm:prSet>
      <dgm:spPr/>
    </dgm:pt>
    <dgm:pt modelId="{FC86206A-F1F4-4413-9358-F5DB48E5964D}" type="pres">
      <dgm:prSet presAssocID="{8E98556B-D954-4E58-94F6-DB98180A4585}" presName="sibTrans" presStyleCnt="0"/>
      <dgm:spPr/>
    </dgm:pt>
    <dgm:pt modelId="{D33AF38E-8E2B-494E-8442-160A35084E7D}" type="pres">
      <dgm:prSet presAssocID="{6E9E8653-8BC8-4C52-A35B-2769E502392D}" presName="composite" presStyleCnt="0"/>
      <dgm:spPr/>
    </dgm:pt>
    <dgm:pt modelId="{21CA5776-F04D-4D27-BE76-A00E5A36C5E0}" type="pres">
      <dgm:prSet presAssocID="{6E9E8653-8BC8-4C52-A35B-2769E502392D}" presName="rect1" presStyleLbl="bgShp" presStyleIdx="2" presStyleCnt="4"/>
      <dgm:spPr/>
    </dgm:pt>
    <dgm:pt modelId="{AB53B20B-C6D5-4022-A9C6-6CE1E16884D9}" type="pres">
      <dgm:prSet presAssocID="{6E9E8653-8BC8-4C52-A35B-2769E502392D}" presName="rect2" presStyleLbl="trBgShp" presStyleIdx="2" presStyleCnt="4">
        <dgm:presLayoutVars>
          <dgm:bulletEnabled val="1"/>
        </dgm:presLayoutVars>
      </dgm:prSet>
      <dgm:spPr/>
    </dgm:pt>
    <dgm:pt modelId="{7A9BCE0A-145D-43BD-BE5E-B019602B8CF4}" type="pres">
      <dgm:prSet presAssocID="{BC7146B3-9BDF-4553-B199-2DB02A9555FA}" presName="sibTrans" presStyleCnt="0"/>
      <dgm:spPr/>
    </dgm:pt>
    <dgm:pt modelId="{AE8FB2BF-E2E5-4304-BFFA-E38E960B35B3}" type="pres">
      <dgm:prSet presAssocID="{A1F4593A-63D0-42D9-8664-58C36CAF2C13}" presName="composite" presStyleCnt="0"/>
      <dgm:spPr/>
    </dgm:pt>
    <dgm:pt modelId="{195559A7-AD80-4976-A6E3-13710BA98B71}" type="pres">
      <dgm:prSet presAssocID="{A1F4593A-63D0-42D9-8664-58C36CAF2C13}" presName="rect1" presStyleLbl="bgShp" presStyleIdx="3" presStyleCnt="4"/>
      <dgm:spPr/>
    </dgm:pt>
    <dgm:pt modelId="{8D7B03B8-B727-4DB5-ADEC-DDBD2B38903B}" type="pres">
      <dgm:prSet presAssocID="{A1F4593A-63D0-42D9-8664-58C36CAF2C13}" presName="rect2" presStyleLbl="trBgShp" presStyleIdx="3" presStyleCnt="4">
        <dgm:presLayoutVars>
          <dgm:bulletEnabled val="1"/>
        </dgm:presLayoutVars>
      </dgm:prSet>
      <dgm:spPr/>
    </dgm:pt>
  </dgm:ptLst>
  <dgm:cxnLst>
    <dgm:cxn modelId="{7617E200-38D1-4290-979E-C41F12AD193F}" type="presOf" srcId="{A1F4593A-63D0-42D9-8664-58C36CAF2C13}" destId="{8D7B03B8-B727-4DB5-ADEC-DDBD2B38903B}" srcOrd="0" destOrd="0" presId="urn:microsoft.com/office/officeart/2008/layout/BendingPictureSemiTransparentText"/>
    <dgm:cxn modelId="{EBC72601-4ED0-4858-ACCE-246747221301}" type="presOf" srcId="{2A6E1FD2-C312-44E0-8D4F-62D0B25DEF3D}" destId="{244603A0-6E4C-43F7-8EA3-82CF4D464933}" srcOrd="0" destOrd="0" presId="urn:microsoft.com/office/officeart/2008/layout/BendingPictureSemiTransparentText"/>
    <dgm:cxn modelId="{F903AA03-30E0-4EE0-8539-3BC273F6D75B}" srcId="{D4990C0E-385A-46E1-A872-03852ADA83AA}" destId="{A1F4593A-63D0-42D9-8664-58C36CAF2C13}" srcOrd="3" destOrd="0" parTransId="{9E62E5F5-4180-43BA-94E5-A93CA903CBDE}" sibTransId="{43EB3D60-2164-4D24-99E6-B02D2AEDF85E}"/>
    <dgm:cxn modelId="{48BC4E36-219E-4C17-9D2E-465B191DCFE4}" srcId="{D4990C0E-385A-46E1-A872-03852ADA83AA}" destId="{52DFE429-4D8F-4E83-8247-35E3D421C5BC}" srcOrd="1" destOrd="0" parTransId="{29178585-482F-44F1-8411-EEE4FEB0A18B}" sibTransId="{8E98556B-D954-4E58-94F6-DB98180A4585}"/>
    <dgm:cxn modelId="{E1AD0998-6955-4600-8AB9-8264374B576C}" type="presOf" srcId="{52DFE429-4D8F-4E83-8247-35E3D421C5BC}" destId="{1C170DB8-1B1C-4904-A41A-141F44C4B928}" srcOrd="0" destOrd="0" presId="urn:microsoft.com/office/officeart/2008/layout/BendingPictureSemiTransparentText"/>
    <dgm:cxn modelId="{B83602C7-9F62-4F8B-A8CB-890C8908B36E}" srcId="{D4990C0E-385A-46E1-A872-03852ADA83AA}" destId="{2A6E1FD2-C312-44E0-8D4F-62D0B25DEF3D}" srcOrd="0" destOrd="0" parTransId="{44F95057-5241-437B-867E-E88C19DED002}" sibTransId="{7161A157-77DD-4654-83AD-85053500904D}"/>
    <dgm:cxn modelId="{1F96EBE2-BD2C-45F6-A051-87CF3807C652}" type="presOf" srcId="{D4990C0E-385A-46E1-A872-03852ADA83AA}" destId="{E51EB8E7-DD72-46C1-B39A-364CA3CDCF01}" srcOrd="0" destOrd="0" presId="urn:microsoft.com/office/officeart/2008/layout/BendingPictureSemiTransparentText"/>
    <dgm:cxn modelId="{BE2EDDE4-F6AF-4ADF-B7B8-8B53B7B8A88E}" srcId="{D4990C0E-385A-46E1-A872-03852ADA83AA}" destId="{6E9E8653-8BC8-4C52-A35B-2769E502392D}" srcOrd="2" destOrd="0" parTransId="{82B45140-462E-4C8B-9B25-E35F1EF90BB3}" sibTransId="{BC7146B3-9BDF-4553-B199-2DB02A9555FA}"/>
    <dgm:cxn modelId="{858611F9-94F1-4024-A18B-1F3D86E2603F}" type="presOf" srcId="{6E9E8653-8BC8-4C52-A35B-2769E502392D}" destId="{AB53B20B-C6D5-4022-A9C6-6CE1E16884D9}" srcOrd="0" destOrd="0" presId="urn:microsoft.com/office/officeart/2008/layout/BendingPictureSemiTransparentText"/>
    <dgm:cxn modelId="{40F84F1F-5198-4E65-83DD-8C930DCA02B4}" type="presParOf" srcId="{E51EB8E7-DD72-46C1-B39A-364CA3CDCF01}" destId="{9B283DD1-F684-445E-A8B5-7FFD75260CAB}" srcOrd="0" destOrd="0" presId="urn:microsoft.com/office/officeart/2008/layout/BendingPictureSemiTransparentText"/>
    <dgm:cxn modelId="{C568537B-413C-4D48-8D09-EE659F3ACABE}" type="presParOf" srcId="{9B283DD1-F684-445E-A8B5-7FFD75260CAB}" destId="{31B2C2FD-2E8E-46DF-BBEC-7E89A21861D6}" srcOrd="0" destOrd="0" presId="urn:microsoft.com/office/officeart/2008/layout/BendingPictureSemiTransparentText"/>
    <dgm:cxn modelId="{CD838BCD-833B-454F-9575-AF1B7787557A}" type="presParOf" srcId="{9B283DD1-F684-445E-A8B5-7FFD75260CAB}" destId="{244603A0-6E4C-43F7-8EA3-82CF4D464933}" srcOrd="1" destOrd="0" presId="urn:microsoft.com/office/officeart/2008/layout/BendingPictureSemiTransparentText"/>
    <dgm:cxn modelId="{DD7316F3-C12D-4800-9229-BBD6C0E0CA74}" type="presParOf" srcId="{E51EB8E7-DD72-46C1-B39A-364CA3CDCF01}" destId="{202170CC-365C-4198-8C12-0919EB3DC229}" srcOrd="1" destOrd="0" presId="urn:microsoft.com/office/officeart/2008/layout/BendingPictureSemiTransparentText"/>
    <dgm:cxn modelId="{C370489E-C397-4B77-8F76-3BBC0166E5B0}" type="presParOf" srcId="{E51EB8E7-DD72-46C1-B39A-364CA3CDCF01}" destId="{53FF62FF-A0A1-4EA0-9B3D-C59EDFD13FC9}" srcOrd="2" destOrd="0" presId="urn:microsoft.com/office/officeart/2008/layout/BendingPictureSemiTransparentText"/>
    <dgm:cxn modelId="{914AA82B-E000-4EE7-87D5-73A5FB684C07}" type="presParOf" srcId="{53FF62FF-A0A1-4EA0-9B3D-C59EDFD13FC9}" destId="{0205B927-6FCD-48F4-B5CB-61E08D0B1DC7}" srcOrd="0" destOrd="0" presId="urn:microsoft.com/office/officeart/2008/layout/BendingPictureSemiTransparentText"/>
    <dgm:cxn modelId="{FA4A7E8C-462E-425A-931B-9ACD0DA6658C}" type="presParOf" srcId="{53FF62FF-A0A1-4EA0-9B3D-C59EDFD13FC9}" destId="{1C170DB8-1B1C-4904-A41A-141F44C4B928}" srcOrd="1" destOrd="0" presId="urn:microsoft.com/office/officeart/2008/layout/BendingPictureSemiTransparentText"/>
    <dgm:cxn modelId="{7A60C501-11FE-453E-8C54-28D8D23AFC88}" type="presParOf" srcId="{E51EB8E7-DD72-46C1-B39A-364CA3CDCF01}" destId="{FC86206A-F1F4-4413-9358-F5DB48E5964D}" srcOrd="3" destOrd="0" presId="urn:microsoft.com/office/officeart/2008/layout/BendingPictureSemiTransparentText"/>
    <dgm:cxn modelId="{46A835FD-93A9-4CCA-B712-5CBB49C93B21}" type="presParOf" srcId="{E51EB8E7-DD72-46C1-B39A-364CA3CDCF01}" destId="{D33AF38E-8E2B-494E-8442-160A35084E7D}" srcOrd="4" destOrd="0" presId="urn:microsoft.com/office/officeart/2008/layout/BendingPictureSemiTransparentText"/>
    <dgm:cxn modelId="{44CEE286-A7D4-48B0-B2E3-AAB6E4DFB9F9}" type="presParOf" srcId="{D33AF38E-8E2B-494E-8442-160A35084E7D}" destId="{21CA5776-F04D-4D27-BE76-A00E5A36C5E0}" srcOrd="0" destOrd="0" presId="urn:microsoft.com/office/officeart/2008/layout/BendingPictureSemiTransparentText"/>
    <dgm:cxn modelId="{1B5879DB-70C7-43A8-B2A0-91AC44A40FDE}" type="presParOf" srcId="{D33AF38E-8E2B-494E-8442-160A35084E7D}" destId="{AB53B20B-C6D5-4022-A9C6-6CE1E16884D9}" srcOrd="1" destOrd="0" presId="urn:microsoft.com/office/officeart/2008/layout/BendingPictureSemiTransparentText"/>
    <dgm:cxn modelId="{F32898CE-15A4-46EE-BE98-46F0D5985407}" type="presParOf" srcId="{E51EB8E7-DD72-46C1-B39A-364CA3CDCF01}" destId="{7A9BCE0A-145D-43BD-BE5E-B019602B8CF4}" srcOrd="5" destOrd="0" presId="urn:microsoft.com/office/officeart/2008/layout/BendingPictureSemiTransparentText"/>
    <dgm:cxn modelId="{ECD225DE-58C8-4550-807C-B3C23A1E6C9F}" type="presParOf" srcId="{E51EB8E7-DD72-46C1-B39A-364CA3CDCF01}" destId="{AE8FB2BF-E2E5-4304-BFFA-E38E960B35B3}" srcOrd="6" destOrd="0" presId="urn:microsoft.com/office/officeart/2008/layout/BendingPictureSemiTransparentText"/>
    <dgm:cxn modelId="{880FD788-2B09-4B27-851A-B0D65193BF89}" type="presParOf" srcId="{AE8FB2BF-E2E5-4304-BFFA-E38E960B35B3}" destId="{195559A7-AD80-4976-A6E3-13710BA98B71}" srcOrd="0" destOrd="0" presId="urn:microsoft.com/office/officeart/2008/layout/BendingPictureSemiTransparentText"/>
    <dgm:cxn modelId="{0F89B4B2-43EE-4CFE-9937-8ADEE0BB9FAB}" type="presParOf" srcId="{AE8FB2BF-E2E5-4304-BFFA-E38E960B35B3}" destId="{8D7B03B8-B727-4DB5-ADEC-DDBD2B38903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3770993" y="-1384085"/>
          <a:ext cx="1001955" cy="402067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5200" kern="1200"/>
            <a:t>Mr. ABC</a:t>
          </a:r>
          <a:endParaRPr lang="en-US" sz="5200" kern="1200"/>
        </a:p>
      </dsp:txBody>
      <dsp:txXfrm rot="-5400000">
        <a:off x="2261632" y="174187"/>
        <a:ext cx="3971767" cy="904133"/>
      </dsp:txXfrm>
    </dsp:sp>
    <dsp:sp modelId="{5AF863BA-BB67-E448-812D-75F167541A64}">
      <dsp:nvSpPr>
        <dsp:cNvPr id="0" name=""/>
        <dsp:cNvSpPr/>
      </dsp:nvSpPr>
      <dsp:spPr>
        <a:xfrm>
          <a:off x="0" y="31"/>
          <a:ext cx="2261631" cy="12524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IBM Mentor</a:t>
          </a:r>
          <a:endParaRPr lang="en-US" sz="3700" kern="1200"/>
        </a:p>
      </dsp:txBody>
      <dsp:txXfrm>
        <a:off x="61139" y="61170"/>
        <a:ext cx="2139353" cy="1130166"/>
      </dsp:txXfrm>
    </dsp:sp>
    <dsp:sp modelId="{2B67A1FE-AC9D-7A42-8719-5C1373E797DC}">
      <dsp:nvSpPr>
        <dsp:cNvPr id="0" name=""/>
        <dsp:cNvSpPr/>
      </dsp:nvSpPr>
      <dsp:spPr>
        <a:xfrm rot="5400000">
          <a:off x="3770993" y="-69019"/>
          <a:ext cx="1001955" cy="402067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285750" lvl="1" indent="-285750" algn="l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5200" kern="1200"/>
            <a:t>Mr. XYZ</a:t>
          </a:r>
          <a:endParaRPr lang="en-US" sz="5200" kern="1200"/>
        </a:p>
      </dsp:txBody>
      <dsp:txXfrm rot="-5400000">
        <a:off x="2261632" y="1489253"/>
        <a:ext cx="3971767" cy="904133"/>
      </dsp:txXfrm>
    </dsp:sp>
    <dsp:sp modelId="{21CCB99D-E778-0441-A526-6CDA85FE678E}">
      <dsp:nvSpPr>
        <dsp:cNvPr id="0" name=""/>
        <dsp:cNvSpPr/>
      </dsp:nvSpPr>
      <dsp:spPr>
        <a:xfrm>
          <a:off x="0" y="1315097"/>
          <a:ext cx="2261631" cy="12524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 err="1"/>
            <a:t>Edunet</a:t>
          </a:r>
          <a:r>
            <a:rPr lang="en-IN" sz="3700" kern="1200" dirty="0"/>
            <a:t> Mentor</a:t>
          </a:r>
          <a:endParaRPr lang="en-US" sz="3700" kern="1200" dirty="0"/>
        </a:p>
      </dsp:txBody>
      <dsp:txXfrm>
        <a:off x="61139" y="1376236"/>
        <a:ext cx="2139353" cy="1130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2C2FD-2E8E-46DF-BBEC-7E89A21861D6}">
      <dsp:nvSpPr>
        <dsp:cNvPr id="0" name=""/>
        <dsp:cNvSpPr/>
      </dsp:nvSpPr>
      <dsp:spPr>
        <a:xfrm>
          <a:off x="745801" y="2635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603A0-6E4C-43F7-8EA3-82CF4D464933}">
      <dsp:nvSpPr>
        <dsp:cNvPr id="0" name=""/>
        <dsp:cNvSpPr/>
      </dsp:nvSpPr>
      <dsp:spPr>
        <a:xfrm>
          <a:off x="745801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AB</a:t>
          </a:r>
          <a:endParaRPr lang="en-US" sz="2000" kern="1200" dirty="0"/>
        </a:p>
      </dsp:txBody>
      <dsp:txXfrm>
        <a:off x="745801" y="1083774"/>
        <a:ext cx="1801949" cy="370676"/>
      </dsp:txXfrm>
    </dsp:sp>
    <dsp:sp modelId="{0205B927-6FCD-48F4-B5CB-61E08D0B1DC7}">
      <dsp:nvSpPr>
        <dsp:cNvPr id="0" name=""/>
        <dsp:cNvSpPr/>
      </dsp:nvSpPr>
      <dsp:spPr>
        <a:xfrm>
          <a:off x="2731544" y="2635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70DB8-1B1C-4904-A41A-141F44C4B928}">
      <dsp:nvSpPr>
        <dsp:cNvPr id="0" name=""/>
        <dsp:cNvSpPr/>
      </dsp:nvSpPr>
      <dsp:spPr>
        <a:xfrm>
          <a:off x="2731544" y="1083774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CD</a:t>
          </a:r>
          <a:endParaRPr lang="en-US" sz="2000" kern="1200" dirty="0"/>
        </a:p>
      </dsp:txBody>
      <dsp:txXfrm>
        <a:off x="2731544" y="1083774"/>
        <a:ext cx="1801949" cy="370676"/>
      </dsp:txXfrm>
    </dsp:sp>
    <dsp:sp modelId="{21CA5776-F04D-4D27-BE76-A00E5A36C5E0}">
      <dsp:nvSpPr>
        <dsp:cNvPr id="0" name=""/>
        <dsp:cNvSpPr/>
      </dsp:nvSpPr>
      <dsp:spPr>
        <a:xfrm>
          <a:off x="745801" y="1727314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3B20B-C6D5-4022-A9C6-6CE1E16884D9}">
      <dsp:nvSpPr>
        <dsp:cNvPr id="0" name=""/>
        <dsp:cNvSpPr/>
      </dsp:nvSpPr>
      <dsp:spPr>
        <a:xfrm>
          <a:off x="745801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EF</a:t>
          </a:r>
          <a:endParaRPr lang="en-US" sz="2000" kern="1200" dirty="0"/>
        </a:p>
      </dsp:txBody>
      <dsp:txXfrm>
        <a:off x="745801" y="2808453"/>
        <a:ext cx="1801949" cy="370676"/>
      </dsp:txXfrm>
    </dsp:sp>
    <dsp:sp modelId="{195559A7-AD80-4976-A6E3-13710BA98B71}">
      <dsp:nvSpPr>
        <dsp:cNvPr id="0" name=""/>
        <dsp:cNvSpPr/>
      </dsp:nvSpPr>
      <dsp:spPr>
        <a:xfrm>
          <a:off x="2731544" y="1727314"/>
          <a:ext cx="1801949" cy="154448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B03B8-B727-4DB5-ADEC-DDBD2B38903B}">
      <dsp:nvSpPr>
        <dsp:cNvPr id="0" name=""/>
        <dsp:cNvSpPr/>
      </dsp:nvSpPr>
      <dsp:spPr>
        <a:xfrm>
          <a:off x="2731544" y="2808453"/>
          <a:ext cx="1801949" cy="370676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GH</a:t>
          </a:r>
          <a:endParaRPr lang="en-US" sz="2000" kern="1200" dirty="0"/>
        </a:p>
      </dsp:txBody>
      <dsp:txXfrm>
        <a:off x="2731544" y="2808453"/>
        <a:ext cx="1801949" cy="370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kern="1200" cap="all" spc="200" baseline="0">
                <a:latin typeface="+mj-lt"/>
                <a:ea typeface="+mj-ea"/>
                <a:cs typeface="+mj-cs"/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Describe results, analysis or outcomes from the solution</a:t>
            </a:r>
          </a:p>
          <a:p>
            <a:r>
              <a:rPr lang="en-IN"/>
              <a:t>State benefits of solution developed</a:t>
            </a:r>
          </a:p>
        </p:txBody>
      </p:sp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/>
              <a:t>State limitations/shortcomings observed of developed solution</a:t>
            </a:r>
          </a:p>
        </p:txBody>
      </p:sp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/>
          <a:lstStyle/>
          <a:p>
            <a:r>
              <a:rPr lang="en-IN"/>
              <a:t>Describe points for future score and enhancements that can be implemented to make solution better</a:t>
            </a:r>
          </a:p>
          <a:p>
            <a:r>
              <a:rPr lang="en-IN"/>
              <a:t>State more innovative ideas that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Demo</a:t>
            </a:r>
            <a:br>
              <a:rPr lang="en-US" sz="4800" kern="1200" cap="all" spc="200" baseline="0" dirty="0"/>
            </a:br>
            <a:r>
              <a:rPr lang="en-US" sz="4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showcasing the working solution/prototype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(GITHUB LINK)</a:t>
            </a:r>
            <a:endParaRPr lang="en-US" sz="4800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/>
          <a:lstStyle/>
          <a:p>
            <a:r>
              <a:rPr lang="en-IN"/>
              <a:t>The Team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586146"/>
              </p:ext>
            </p:extLst>
          </p:nvPr>
        </p:nvGraphicFramePr>
        <p:xfrm>
          <a:off x="5397501" y="639763"/>
          <a:ext cx="6282310" cy="256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CED378-0A86-9823-1D3F-9B4061B1F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068837"/>
              </p:ext>
            </p:extLst>
          </p:nvPr>
        </p:nvGraphicFramePr>
        <p:xfrm>
          <a:off x="7116951" y="3313331"/>
          <a:ext cx="5279296" cy="32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BCE0D83-DF72-32F8-B5DD-EE783615D5F8}"/>
              </a:ext>
            </a:extLst>
          </p:cNvPr>
          <p:cNvGrpSpPr/>
          <p:nvPr/>
        </p:nvGrpSpPr>
        <p:grpSpPr>
          <a:xfrm>
            <a:off x="5397501" y="4324326"/>
            <a:ext cx="2261631" cy="1252444"/>
            <a:chOff x="0" y="1315097"/>
            <a:chExt cx="2261631" cy="1252444"/>
          </a:xfrm>
          <a:solidFill>
            <a:srgbClr val="9CA383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D57785-5D15-79E9-3ECF-86C512858270}"/>
                </a:ext>
              </a:extLst>
            </p:cNvPr>
            <p:cNvSpPr/>
            <p:nvPr/>
          </p:nvSpPr>
          <p:spPr>
            <a:xfrm>
              <a:off x="0" y="1315097"/>
              <a:ext cx="2261631" cy="12524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6E193F18-9816-2134-C79C-11FDD5C0D8D5}"/>
                </a:ext>
              </a:extLst>
            </p:cNvPr>
            <p:cNvSpPr txBox="1"/>
            <p:nvPr/>
          </p:nvSpPr>
          <p:spPr>
            <a:xfrm>
              <a:off x="61139" y="1376236"/>
              <a:ext cx="2139353" cy="1130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/>
                <a:t>Student Name</a:t>
              </a:r>
              <a:endParaRPr lang="en-US" sz="3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35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4A5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Workload </a:t>
            </a:r>
            <a:r>
              <a:rPr lang="en-IN" sz="260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Contribution of each team member in project</a:t>
            </a:r>
          </a:p>
          <a:p>
            <a:pPr lvl="1"/>
            <a:r>
              <a:rPr lang="en-IN"/>
              <a:t>AB</a:t>
            </a:r>
          </a:p>
          <a:p>
            <a:pPr lvl="1"/>
            <a:r>
              <a:rPr lang="en-IN"/>
              <a:t>CD</a:t>
            </a:r>
          </a:p>
          <a:p>
            <a:pPr lvl="1"/>
            <a:r>
              <a:rPr lang="en-IN"/>
              <a:t>EF</a:t>
            </a:r>
          </a:p>
          <a:p>
            <a:pPr lvl="1"/>
            <a:r>
              <a:rPr lang="en-IN"/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Include historic background about the problem and past/current scenarios</a:t>
            </a:r>
          </a:p>
        </p:txBody>
      </p:sp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Include exact details about problem for which solution has to be built, also mention starting stage, ending stage/end result expected, and ways/steps to reach your goal, end users, domain</a:t>
            </a:r>
          </a:p>
        </p:txBody>
      </p:sp>
    </p:spTree>
    <p:extLst>
      <p:ext uri="{BB962C8B-B14F-4D97-AF65-F5344CB8AC3E}">
        <p14:creationId xmlns:p14="http://schemas.microsoft.com/office/powerpoint/2010/main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Specify the proposed solution that can solve the problem or issue raised in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542C-676C-4616-8042-1D07436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Present the solution design using flow diagram/ block diagram/ design UML(s)</a:t>
            </a:r>
          </a:p>
        </p:txBody>
      </p:sp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r>
              <a:rPr lang="en-IN"/>
              <a:t>State about technology used, with reason</a:t>
            </a:r>
          </a:p>
          <a:p>
            <a:r>
              <a:rPr lang="en-IN"/>
              <a:t>State hardware, software requirements to develop and run the solution</a:t>
            </a:r>
          </a:p>
          <a:p>
            <a:r>
              <a:rPr lang="en-IN"/>
              <a:t>State about deployment environment used/feasible/supported</a:t>
            </a:r>
          </a:p>
        </p:txBody>
      </p:sp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:a16="http://schemas.microsoft.com/office/drawing/2014/main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r>
              <a:rPr lang="en-IN"/>
              <a:t>Any innovative idea that team has thought of to implement in solution to make it unique and better solution than similar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PROJECT TITLE</vt:lpstr>
      <vt:lpstr>The Team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 / Outcomes / Analysis</vt:lpstr>
      <vt:lpstr>Limitations</vt:lpstr>
      <vt:lpstr>Future Enhancements/Scope</vt:lpstr>
      <vt:lpstr>The Demo showcasing the working solution/prototype (GITHUB LINK)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Arpita Roy</cp:lastModifiedBy>
  <cp:revision>7</cp:revision>
  <dcterms:created xsi:type="dcterms:W3CDTF">2021-11-25T04:17:35Z</dcterms:created>
  <dcterms:modified xsi:type="dcterms:W3CDTF">2024-09-12T11:01:43Z</dcterms:modified>
</cp:coreProperties>
</file>