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b1538a4a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b1538a4a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1538a4a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1538a4a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b1538a4a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b1538a4a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b1538a4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b1538a4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b1538a4a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b1538a4a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1538a4a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1538a4a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9550" y="95250"/>
            <a:ext cx="2746484" cy="897388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300" y="285763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313" y="219088"/>
            <a:ext cx="3619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150" y="242900"/>
            <a:ext cx="52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1900" y="233375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2925" y="271463"/>
            <a:ext cx="771525" cy="36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2039850" y="1485900"/>
            <a:ext cx="5064300" cy="2896557"/>
            <a:chOff x="2187450" y="1304925"/>
            <a:chExt cx="5064300" cy="2896557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171750" y="1304925"/>
              <a:ext cx="30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</a:rPr>
                <a:t>Round 1 Idea Submission</a:t>
              </a:r>
              <a:endParaRPr sz="1800" b="1"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187450" y="1957650"/>
              <a:ext cx="506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</a:rPr>
                <a:t>Future Coder</a:t>
              </a: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2187450" y="2571750"/>
              <a:ext cx="50643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</a:rPr>
                <a:t>Akshita Mishra, Anima Johri, Lucky Panchal, Mohit Mittal</a:t>
              </a: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2187450" y="3185850"/>
              <a:ext cx="5064300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</a:rPr>
                <a:t>EdTech</a:t>
              </a:r>
              <a:endParaRPr sz="1800" dirty="0">
                <a:solidFill>
                  <a:schemeClr val="dk2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 dirty="0">
                  <a:solidFill>
                    <a:schemeClr val="dk2"/>
                  </a:solidFill>
                </a:rPr>
              </a:br>
              <a:r>
                <a:rPr lang="en-IN" sz="1800" dirty="0">
                  <a:solidFill>
                    <a:schemeClr val="dk2"/>
                  </a:solidFill>
                </a:rPr>
                <a:t>Empowering Neurodiverse Learners</a:t>
              </a:r>
              <a:endParaRPr dirty="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Coder</a:t>
            </a:r>
            <a:endParaRPr sz="14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562337"/>
            <a:ext cx="8520600" cy="442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9600" b="1" dirty="0"/>
              <a:t>Proposed Solution:-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      </a:t>
            </a:r>
            <a:endParaRPr b="1" dirty="0"/>
          </a:p>
        </p:txBody>
      </p:sp>
      <p:sp>
        <p:nvSpPr>
          <p:cNvPr id="71" name="Google Shape;71;p14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895707" y="185950"/>
            <a:ext cx="556229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Adaptive Learning Platform for Neurodiverse Students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16475" y="2005050"/>
            <a:ext cx="8520600" cy="2782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personalized platform that adjusts content delivery, learning pace, and methods based on real-time student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Addresses the unique challenges faced by neurodiverse students in traditional classrooms.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Incorporates multimedia formats and real-time progress tracking.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Innovation and Uniqueness : Adaptive learning algorithms powered by AI for personalized experiences.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Focus on inclusivity and accessibility for neurodiverse learners.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Coder</a:t>
            </a:r>
            <a:endParaRPr sz="1400" dirty="0"/>
          </a:p>
        </p:txBody>
      </p:sp>
      <p:sp>
        <p:nvSpPr>
          <p:cNvPr id="79" name="Google Shape;79;p15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62324" y="185950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TECHNICAL APPROACH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9124" y="1505331"/>
            <a:ext cx="80868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 dirty="0">
                <a:solidFill>
                  <a:schemeClr val="dk2"/>
                </a:solidFill>
              </a:rPr>
              <a:t>AI algorithms (e.g., machine learning, natural language processing)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 dirty="0">
                <a:solidFill>
                  <a:schemeClr val="dk2"/>
                </a:solidFill>
              </a:rPr>
              <a:t>Programming languages (e.g., Python)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 dirty="0">
                <a:solidFill>
                  <a:schemeClr val="dk2"/>
                </a:solidFill>
              </a:rPr>
              <a:t>Frameworks (e.g., TensorFlow, </a:t>
            </a:r>
            <a:r>
              <a:rPr lang="en-IN" sz="1800" dirty="0" err="1">
                <a:solidFill>
                  <a:schemeClr val="dk2"/>
                </a:solidFill>
              </a:rPr>
              <a:t>Keras</a:t>
            </a:r>
            <a:r>
              <a:rPr lang="en-IN" sz="1800" dirty="0">
                <a:solidFill>
                  <a:schemeClr val="dk2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 dirty="0">
                <a:solidFill>
                  <a:schemeClr val="dk2"/>
                </a:solidFill>
              </a:rPr>
              <a:t>Cloud platforms (e.g., AWS, GCP)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 dirty="0">
                <a:solidFill>
                  <a:schemeClr val="dk2"/>
                </a:solidFill>
              </a:rPr>
              <a:t>Assistive technologies (e.g., screen readers, speech-to-text)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 dirty="0">
                <a:solidFill>
                  <a:schemeClr val="dk2"/>
                </a:solidFill>
              </a:rPr>
              <a:t>Reasons for </a:t>
            </a:r>
            <a:r>
              <a:rPr lang="en-IN" sz="1800" dirty="0" err="1">
                <a:solidFill>
                  <a:schemeClr val="dk2"/>
                </a:solidFill>
              </a:rPr>
              <a:t>Choice:Scalability</a:t>
            </a:r>
            <a:r>
              <a:rPr lang="en-IN" sz="1800" dirty="0">
                <a:solidFill>
                  <a:schemeClr val="dk2"/>
                </a:solidFill>
              </a:rPr>
              <a:t>, flexibility, and integration with existing educational tools.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Coder</a:t>
            </a:r>
            <a:endParaRPr sz="1400" dirty="0"/>
          </a:p>
        </p:txBody>
      </p:sp>
      <p:sp>
        <p:nvSpPr>
          <p:cNvPr id="87" name="Google Shape;87;p16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536850" y="185950"/>
            <a:ext cx="207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METHODOLOGY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5800" y="1543050"/>
            <a:ext cx="72798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 dirty="0">
                <a:solidFill>
                  <a:schemeClr val="dk2"/>
                </a:solidFill>
              </a:rPr>
              <a:t>User-</a:t>
            </a:r>
            <a:r>
              <a:rPr lang="en-IN" sz="1800" dirty="0" err="1">
                <a:solidFill>
                  <a:schemeClr val="dk2"/>
                </a:solidFill>
              </a:rPr>
              <a:t>Centered</a:t>
            </a:r>
            <a:r>
              <a:rPr lang="en-IN" sz="1800" dirty="0">
                <a:solidFill>
                  <a:schemeClr val="dk2"/>
                </a:solidFill>
              </a:rPr>
              <a:t> Design : Involve neurodiverse students and educators in the development </a:t>
            </a:r>
            <a:r>
              <a:rPr lang="en-IN" sz="1800" dirty="0" err="1">
                <a:solidFill>
                  <a:schemeClr val="dk2"/>
                </a:solidFill>
              </a:rPr>
              <a:t>process.Gather</a:t>
            </a:r>
            <a:r>
              <a:rPr lang="en-IN" sz="1800" dirty="0">
                <a:solidFill>
                  <a:schemeClr val="dk2"/>
                </a:solidFill>
              </a:rPr>
              <a:t> feedback and iterate on the platform based on user needs.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 dirty="0">
                <a:solidFill>
                  <a:schemeClr val="dk2"/>
                </a:solidFill>
              </a:rPr>
              <a:t>Data Collection and </a:t>
            </a:r>
            <a:r>
              <a:rPr lang="en-IN" sz="1800" dirty="0" err="1">
                <a:solidFill>
                  <a:schemeClr val="dk2"/>
                </a:solidFill>
              </a:rPr>
              <a:t>Analysis:Collect</a:t>
            </a:r>
            <a:r>
              <a:rPr lang="en-IN" sz="1800" dirty="0">
                <a:solidFill>
                  <a:schemeClr val="dk2"/>
                </a:solidFill>
              </a:rPr>
              <a:t> data on student interactions, progress, and </a:t>
            </a:r>
            <a:r>
              <a:rPr lang="en-IN" sz="1800" dirty="0" err="1">
                <a:solidFill>
                  <a:schemeClr val="dk2"/>
                </a:solidFill>
              </a:rPr>
              <a:t>preferences.Use</a:t>
            </a:r>
            <a:r>
              <a:rPr lang="en-IN" sz="1800" dirty="0">
                <a:solidFill>
                  <a:schemeClr val="dk2"/>
                </a:solidFill>
              </a:rPr>
              <a:t> AI algorithms to </a:t>
            </a:r>
            <a:r>
              <a:rPr lang="en-IN" sz="1800" dirty="0" err="1">
                <a:solidFill>
                  <a:schemeClr val="dk2"/>
                </a:solidFill>
              </a:rPr>
              <a:t>analyze</a:t>
            </a:r>
            <a:r>
              <a:rPr lang="en-IN" sz="1800" dirty="0">
                <a:solidFill>
                  <a:schemeClr val="dk2"/>
                </a:solidFill>
              </a:rPr>
              <a:t> data and personalize content.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Coder</a:t>
            </a:r>
            <a:endParaRPr sz="1400" dirty="0"/>
          </a:p>
        </p:txBody>
      </p:sp>
      <p:sp>
        <p:nvSpPr>
          <p:cNvPr id="95" name="Google Shape;95;p17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873079" y="185950"/>
            <a:ext cx="337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FEASIBILITY AND VIABILITY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66774" y="1555950"/>
            <a:ext cx="7679817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 err="1">
                <a:solidFill>
                  <a:schemeClr val="dk2"/>
                </a:solidFill>
              </a:rPr>
              <a:t>Feasibility:Availability</a:t>
            </a:r>
            <a:r>
              <a:rPr lang="en-US" sz="1800" dirty="0">
                <a:solidFill>
                  <a:schemeClr val="dk2"/>
                </a:solidFill>
              </a:rPr>
              <a:t> of necessary technologies and expertise.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Scalability of the platform to handle large numbers of users.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Economic </a:t>
            </a:r>
            <a:r>
              <a:rPr lang="en-US" sz="1800" dirty="0" err="1">
                <a:solidFill>
                  <a:schemeClr val="dk2"/>
                </a:solidFill>
              </a:rPr>
              <a:t>Feasibility:Cost-effectiveness</a:t>
            </a:r>
            <a:r>
              <a:rPr lang="en-US" sz="1800" dirty="0">
                <a:solidFill>
                  <a:schemeClr val="dk2"/>
                </a:solidFill>
              </a:rPr>
              <a:t> of the proposed </a:t>
            </a:r>
            <a:r>
              <a:rPr lang="en-US" sz="1800" dirty="0" err="1">
                <a:solidFill>
                  <a:schemeClr val="dk2"/>
                </a:solidFill>
              </a:rPr>
              <a:t>solution.Potential</a:t>
            </a:r>
            <a:r>
              <a:rPr lang="en-US" sz="1800" dirty="0">
                <a:solidFill>
                  <a:schemeClr val="dk2"/>
                </a:solidFill>
              </a:rPr>
              <a:t> revenue streams (e.g., subscriptions, partnerships).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Resource </a:t>
            </a:r>
            <a:r>
              <a:rPr lang="en-US" sz="1800" dirty="0" err="1">
                <a:solidFill>
                  <a:schemeClr val="dk2"/>
                </a:solidFill>
              </a:rPr>
              <a:t>Feasibility:Availability</a:t>
            </a:r>
            <a:r>
              <a:rPr lang="en-US" sz="1800" dirty="0">
                <a:solidFill>
                  <a:schemeClr val="dk2"/>
                </a:solidFill>
              </a:rPr>
              <a:t> of skilled developers and subject matter experts.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372656" y="416799"/>
            <a:ext cx="1374300" cy="299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Coder</a:t>
            </a:r>
            <a:endParaRPr sz="1400" dirty="0"/>
          </a:p>
        </p:txBody>
      </p:sp>
      <p:sp>
        <p:nvSpPr>
          <p:cNvPr id="103" name="Google Shape;103;p18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25550" y="185950"/>
            <a:ext cx="286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IMPACT AND BENEFITS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866775" y="1543050"/>
            <a:ext cx="77154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Improved Educational </a:t>
            </a:r>
            <a:r>
              <a:rPr lang="en-US" sz="1800" dirty="0" err="1">
                <a:solidFill>
                  <a:schemeClr val="dk2"/>
                </a:solidFill>
              </a:rPr>
              <a:t>Outcomes:Increased</a:t>
            </a:r>
            <a:r>
              <a:rPr lang="en-US" sz="1800" dirty="0">
                <a:solidFill>
                  <a:schemeClr val="dk2"/>
                </a:solidFill>
              </a:rPr>
              <a:t> engagement and motivation among neurodiverse students.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Enhanced learning outcomes and academic performance.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Inclusive </a:t>
            </a:r>
            <a:r>
              <a:rPr lang="en-US" sz="1800" dirty="0" err="1">
                <a:solidFill>
                  <a:schemeClr val="dk2"/>
                </a:solidFill>
              </a:rPr>
              <a:t>Education:Creates</a:t>
            </a:r>
            <a:r>
              <a:rPr lang="en-US" sz="1800" dirty="0">
                <a:solidFill>
                  <a:schemeClr val="dk2"/>
                </a:solidFill>
              </a:rPr>
              <a:t> a more inclusive and equitable learning </a:t>
            </a:r>
            <a:r>
              <a:rPr lang="en-US" sz="1800" dirty="0" err="1">
                <a:solidFill>
                  <a:schemeClr val="dk2"/>
                </a:solidFill>
              </a:rPr>
              <a:t>environment.Reduces</a:t>
            </a:r>
            <a:r>
              <a:rPr lang="en-US" sz="1800" dirty="0">
                <a:solidFill>
                  <a:schemeClr val="dk2"/>
                </a:solidFill>
              </a:rPr>
              <a:t> barriers faced by neurodiverse students.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Social and Economic </a:t>
            </a:r>
            <a:r>
              <a:rPr lang="en-US" sz="1800" dirty="0" err="1">
                <a:solidFill>
                  <a:schemeClr val="dk2"/>
                </a:solidFill>
              </a:rPr>
              <a:t>Benefits:Promotes</a:t>
            </a:r>
            <a:r>
              <a:rPr lang="en-US" sz="1800" dirty="0">
                <a:solidFill>
                  <a:schemeClr val="dk2"/>
                </a:solidFill>
              </a:rPr>
              <a:t> social inclusion and reduces educational disparities.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Potential economic benefits for individuals and society.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309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Recap Key Points: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Personalized learning for neurodiverse </a:t>
            </a:r>
            <a:r>
              <a:rPr lang="en-US" dirty="0" err="1"/>
              <a:t>students.Improved</a:t>
            </a:r>
            <a:r>
              <a:rPr lang="en-US" dirty="0"/>
              <a:t> educational outcomes and inclusivity.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Potential for positive impact on individuals and society.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Call to </a:t>
            </a:r>
            <a:r>
              <a:rPr lang="en-US" dirty="0" err="1"/>
              <a:t>Action:Encourage</a:t>
            </a:r>
            <a:r>
              <a:rPr lang="en-US" dirty="0"/>
              <a:t> further development and implementation of adaptive learning platforms.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Seek support and collaboration from educational stakeholders.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Remember to replace placeholders with specific details about your team, technology choices, and potential impact.</a:t>
            </a: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Coder</a:t>
            </a:r>
            <a:endParaRPr sz="1400" dirty="0"/>
          </a:p>
        </p:txBody>
      </p:sp>
      <p:sp>
        <p:nvSpPr>
          <p:cNvPr id="112" name="Google Shape;112;p19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538505" y="185950"/>
            <a:ext cx="206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CONCLUSION</a:t>
            </a:r>
            <a:endParaRPr sz="18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Simple Light</vt:lpstr>
      <vt:lpstr>PowerPoint Presentation</vt:lpstr>
      <vt:lpstr>Future Coder</vt:lpstr>
      <vt:lpstr>Future Coder</vt:lpstr>
      <vt:lpstr>Future Coder</vt:lpstr>
      <vt:lpstr>Future Coder</vt:lpstr>
      <vt:lpstr>Future Coder</vt:lpstr>
      <vt:lpstr>Future 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Lucky Panchal</dc:creator>
  <cp:lastModifiedBy>Lucky Panchal</cp:lastModifiedBy>
  <cp:revision>1</cp:revision>
  <dcterms:modified xsi:type="dcterms:W3CDTF">2024-09-05T21:23:10Z</dcterms:modified>
</cp:coreProperties>
</file>