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1" r:id="rId3"/>
    <p:sldId id="257" r:id="rId4"/>
    <p:sldId id="258" r:id="rId5"/>
    <p:sldId id="259" r:id="rId6"/>
    <p:sldId id="260" r:id="rId7"/>
    <p:sldId id="261" r:id="rId8"/>
    <p:sldId id="262" r:id="rId9"/>
    <p:sldId id="263" r:id="rId10"/>
    <p:sldId id="264" r:id="rId11"/>
    <p:sldId id="268" r:id="rId12"/>
    <p:sldId id="269" r:id="rId13"/>
    <p:sldId id="270" r:id="rId14"/>
    <p:sldId id="265" r:id="rId15"/>
    <p:sldId id="266" r:id="rId16"/>
    <p:sldId id="267"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51C3D7-1107-EC9E-30DB-C4C521B8493C}" v="669" dt="2024-04-13T10:17:28.955"/>
    <p1510:client id="{E7C2FF1F-BADF-A62B-2185-8A4340F9F71A}" v="26" dt="2024-04-13T10:31:15.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3" d="100"/>
          <a:sy n="93" d="100"/>
        </p:scale>
        <p:origin x="77"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ata11.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31.png"/><Relationship Id="rId7" Type="http://schemas.openxmlformats.org/officeDocument/2006/relationships/image" Target="../media/image27.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31.png"/><Relationship Id="rId7" Type="http://schemas.openxmlformats.org/officeDocument/2006/relationships/image" Target="../media/image27.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F9738A-3418-45DF-B3FB-DDECBD780B2E}" type="doc">
      <dgm:prSet loTypeId="urn:microsoft.com/office/officeart/2005/8/layout/vList2" loCatId="list" qsTypeId="urn:microsoft.com/office/officeart/2005/8/quickstyle/simple5" qsCatId="simple" csTypeId="urn:microsoft.com/office/officeart/2005/8/colors/accent0_2" csCatId="mainScheme" phldr="1"/>
      <dgm:spPr/>
      <dgm:t>
        <a:bodyPr/>
        <a:lstStyle/>
        <a:p>
          <a:endParaRPr lang="en-US"/>
        </a:p>
      </dgm:t>
    </dgm:pt>
    <dgm:pt modelId="{3A7D2756-99CF-4415-B4E4-9C3636CBCF49}">
      <dgm:prSet phldrT="[Text]" phldr="0"/>
      <dgm:spPr/>
      <dgm:t>
        <a:bodyPr/>
        <a:lstStyle/>
        <a:p>
          <a:pPr rtl="0"/>
          <a:r>
            <a:rPr lang="en-US" dirty="0">
              <a:latin typeface="Aptos Display" panose="02110004020202020204"/>
            </a:rPr>
            <a:t>Mohit Kumar</a:t>
          </a:r>
          <a:endParaRPr lang="en-US" dirty="0"/>
        </a:p>
      </dgm:t>
    </dgm:pt>
    <dgm:pt modelId="{A462B771-FB8E-407B-AD16-DD06D1C4C342}" type="parTrans" cxnId="{3E55CE30-E092-4F61-84CA-8DD4946F209E}">
      <dgm:prSet/>
      <dgm:spPr/>
      <dgm:t>
        <a:bodyPr/>
        <a:lstStyle/>
        <a:p>
          <a:endParaRPr lang="en-US"/>
        </a:p>
      </dgm:t>
    </dgm:pt>
    <dgm:pt modelId="{31AD84BB-5B29-48AE-B04D-08D25694BD63}" type="sibTrans" cxnId="{3E55CE30-E092-4F61-84CA-8DD4946F209E}">
      <dgm:prSet/>
      <dgm:spPr/>
      <dgm:t>
        <a:bodyPr/>
        <a:lstStyle/>
        <a:p>
          <a:endParaRPr lang="en-US"/>
        </a:p>
      </dgm:t>
    </dgm:pt>
    <dgm:pt modelId="{75B5F315-42C9-4EC3-921F-FAD120131BF8}">
      <dgm:prSet phldrT="[Text]" phldr="0"/>
      <dgm:spPr/>
      <dgm:t>
        <a:bodyPr/>
        <a:lstStyle/>
        <a:p>
          <a:r>
            <a:rPr lang="en-US" dirty="0">
              <a:latin typeface="Aptos Display" panose="02110004020202020204"/>
            </a:rPr>
            <a:t>1000021153</a:t>
          </a:r>
          <a:endParaRPr lang="en-US" dirty="0"/>
        </a:p>
      </dgm:t>
    </dgm:pt>
    <dgm:pt modelId="{1AD8F7BE-CDAF-45FF-83D4-EFBB989DE09B}" type="parTrans" cxnId="{BEDEBDF3-EA6D-4ED8-8BE9-C23617DD77E3}">
      <dgm:prSet/>
      <dgm:spPr/>
      <dgm:t>
        <a:bodyPr/>
        <a:lstStyle/>
        <a:p>
          <a:endParaRPr lang="en-US"/>
        </a:p>
      </dgm:t>
    </dgm:pt>
    <dgm:pt modelId="{AB66ECFC-4B48-416E-A132-02AB830CD554}" type="sibTrans" cxnId="{BEDEBDF3-EA6D-4ED8-8BE9-C23617DD77E3}">
      <dgm:prSet/>
      <dgm:spPr/>
      <dgm:t>
        <a:bodyPr/>
        <a:lstStyle/>
        <a:p>
          <a:endParaRPr lang="en-US"/>
        </a:p>
      </dgm:t>
    </dgm:pt>
    <dgm:pt modelId="{3288EC8F-013C-441C-BA4F-1D449A6D348F}">
      <dgm:prSet phldrT="[Text]" phldr="0"/>
      <dgm:spPr/>
      <dgm:t>
        <a:bodyPr/>
        <a:lstStyle/>
        <a:p>
          <a:pPr rtl="0"/>
          <a:r>
            <a:rPr lang="en-US" dirty="0">
              <a:latin typeface="Aptos Display" panose="02110004020202020204"/>
            </a:rPr>
            <a:t>Gaurav Garwal</a:t>
          </a:r>
          <a:endParaRPr lang="en-US" dirty="0"/>
        </a:p>
      </dgm:t>
    </dgm:pt>
    <dgm:pt modelId="{D6FD444F-0A9A-4E3D-8688-59A534C56652}" type="parTrans" cxnId="{696E0CD8-0917-481B-B2A3-DEC335EC8BCB}">
      <dgm:prSet/>
      <dgm:spPr/>
      <dgm:t>
        <a:bodyPr/>
        <a:lstStyle/>
        <a:p>
          <a:endParaRPr lang="en-US"/>
        </a:p>
      </dgm:t>
    </dgm:pt>
    <dgm:pt modelId="{5626C685-D4A2-4AE3-A733-A2670F70C5E4}" type="sibTrans" cxnId="{696E0CD8-0917-481B-B2A3-DEC335EC8BCB}">
      <dgm:prSet/>
      <dgm:spPr/>
      <dgm:t>
        <a:bodyPr/>
        <a:lstStyle/>
        <a:p>
          <a:endParaRPr lang="en-US"/>
        </a:p>
      </dgm:t>
    </dgm:pt>
    <dgm:pt modelId="{7BAD00E1-8B07-405F-9370-79E048704736}">
      <dgm:prSet phldrT="[Text]" phldr="0"/>
      <dgm:spPr/>
      <dgm:t>
        <a:bodyPr/>
        <a:lstStyle/>
        <a:p>
          <a:r>
            <a:rPr lang="en-US" dirty="0">
              <a:latin typeface="Aptos Display" panose="02110004020202020204"/>
            </a:rPr>
            <a:t>1000021200</a:t>
          </a:r>
          <a:endParaRPr lang="en-US" dirty="0"/>
        </a:p>
      </dgm:t>
    </dgm:pt>
    <dgm:pt modelId="{4413DFD9-D7B1-4407-92F5-231300E02E9B}" type="parTrans" cxnId="{ADC3DB7B-6A55-4D7C-9396-E800D2C3A435}">
      <dgm:prSet/>
      <dgm:spPr/>
      <dgm:t>
        <a:bodyPr/>
        <a:lstStyle/>
        <a:p>
          <a:endParaRPr lang="en-US"/>
        </a:p>
      </dgm:t>
    </dgm:pt>
    <dgm:pt modelId="{AFA90980-EAEA-453D-8569-658080579400}" type="sibTrans" cxnId="{ADC3DB7B-6A55-4D7C-9396-E800D2C3A435}">
      <dgm:prSet/>
      <dgm:spPr/>
      <dgm:t>
        <a:bodyPr/>
        <a:lstStyle/>
        <a:p>
          <a:endParaRPr lang="en-US"/>
        </a:p>
      </dgm:t>
    </dgm:pt>
    <dgm:pt modelId="{99CF9E56-F2EE-488C-BC90-08E7DAFB85AE}">
      <dgm:prSet phldrT="[Text]" phldr="0"/>
      <dgm:spPr/>
      <dgm:t>
        <a:bodyPr/>
        <a:lstStyle/>
        <a:p>
          <a:pPr rtl="0"/>
          <a:r>
            <a:rPr lang="en-US" dirty="0">
              <a:latin typeface="Aptos Display" panose="02110004020202020204"/>
            </a:rPr>
            <a:t>Riya Bharti</a:t>
          </a:r>
          <a:endParaRPr lang="en-US" dirty="0"/>
        </a:p>
      </dgm:t>
    </dgm:pt>
    <dgm:pt modelId="{54CE0915-DE8E-4B00-A95D-3B734ABF3331}" type="parTrans" cxnId="{C33F1967-4147-4977-813D-851A1BFA84BA}">
      <dgm:prSet/>
      <dgm:spPr/>
      <dgm:t>
        <a:bodyPr/>
        <a:lstStyle/>
        <a:p>
          <a:endParaRPr lang="en-US"/>
        </a:p>
      </dgm:t>
    </dgm:pt>
    <dgm:pt modelId="{16A5A451-01E3-4DFC-B106-6DC015494FF4}" type="sibTrans" cxnId="{C33F1967-4147-4977-813D-851A1BFA84BA}">
      <dgm:prSet/>
      <dgm:spPr/>
      <dgm:t>
        <a:bodyPr/>
        <a:lstStyle/>
        <a:p>
          <a:endParaRPr lang="en-US"/>
        </a:p>
      </dgm:t>
    </dgm:pt>
    <dgm:pt modelId="{3DE0B64F-F133-45EB-A79A-2ADFBA38ACFC}">
      <dgm:prSet phldrT="[Text]" phldr="0"/>
      <dgm:spPr/>
      <dgm:t>
        <a:bodyPr/>
        <a:lstStyle/>
        <a:p>
          <a:r>
            <a:rPr lang="en-US" dirty="0">
              <a:latin typeface="Aptos Display" panose="02110004020202020204"/>
            </a:rPr>
            <a:t>1000021443</a:t>
          </a:r>
          <a:endParaRPr lang="en-US" dirty="0"/>
        </a:p>
      </dgm:t>
    </dgm:pt>
    <dgm:pt modelId="{644B7D81-0EF3-49B6-B1A0-889EA2CCA63E}" type="parTrans" cxnId="{D612B81B-FCD4-4341-9BBA-E20BE7721E85}">
      <dgm:prSet/>
      <dgm:spPr/>
      <dgm:t>
        <a:bodyPr/>
        <a:lstStyle/>
        <a:p>
          <a:endParaRPr lang="en-US"/>
        </a:p>
      </dgm:t>
    </dgm:pt>
    <dgm:pt modelId="{C97E71F6-7E0F-4BB0-9441-9C67E484EF58}" type="sibTrans" cxnId="{D612B81B-FCD4-4341-9BBA-E20BE7721E85}">
      <dgm:prSet/>
      <dgm:spPr/>
      <dgm:t>
        <a:bodyPr/>
        <a:lstStyle/>
        <a:p>
          <a:endParaRPr lang="en-US"/>
        </a:p>
      </dgm:t>
    </dgm:pt>
    <dgm:pt modelId="{214FE0F1-8B03-4013-8C83-3FE6AF62FC30}">
      <dgm:prSet phldrT="[Text]" phldr="0"/>
      <dgm:spPr/>
      <dgm:t>
        <a:bodyPr/>
        <a:lstStyle/>
        <a:p>
          <a:pPr rtl="0"/>
          <a:r>
            <a:rPr lang="en-US" dirty="0">
              <a:latin typeface="Aptos Display" panose="02110004020202020204"/>
            </a:rPr>
            <a:t>Krishna Kant Singh</a:t>
          </a:r>
          <a:endParaRPr lang="en-US" dirty="0"/>
        </a:p>
      </dgm:t>
    </dgm:pt>
    <dgm:pt modelId="{E602006A-0A76-4A50-B2A5-37C849ECF114}" type="parTrans" cxnId="{8C3CBB6B-558F-403E-9C88-C36B4BC58851}">
      <dgm:prSet/>
      <dgm:spPr/>
      <dgm:t>
        <a:bodyPr/>
        <a:lstStyle/>
        <a:p>
          <a:endParaRPr lang="en-US"/>
        </a:p>
      </dgm:t>
    </dgm:pt>
    <dgm:pt modelId="{ED5D27E8-BF24-4B5E-BEA7-376B1C92E1F6}" type="sibTrans" cxnId="{8C3CBB6B-558F-403E-9C88-C36B4BC58851}">
      <dgm:prSet/>
      <dgm:spPr/>
      <dgm:t>
        <a:bodyPr/>
        <a:lstStyle/>
        <a:p>
          <a:endParaRPr lang="en-US"/>
        </a:p>
      </dgm:t>
    </dgm:pt>
    <dgm:pt modelId="{23397DB7-2FB9-4955-9FE3-EF21A011939A}">
      <dgm:prSet phldrT="[Text]" phldr="0"/>
      <dgm:spPr/>
      <dgm:t>
        <a:bodyPr/>
        <a:lstStyle/>
        <a:p>
          <a:r>
            <a:rPr lang="en-US" dirty="0">
              <a:latin typeface="Aptos Display" panose="02110004020202020204"/>
            </a:rPr>
            <a:t>1000021294</a:t>
          </a:r>
          <a:endParaRPr lang="en-US" dirty="0"/>
        </a:p>
      </dgm:t>
    </dgm:pt>
    <dgm:pt modelId="{005BF9B4-F554-4FB7-B3D7-7E514D8747D0}" type="parTrans" cxnId="{BA3D5075-A2AC-4DC7-AAC1-A996A1ECBDF3}">
      <dgm:prSet/>
      <dgm:spPr/>
      <dgm:t>
        <a:bodyPr/>
        <a:lstStyle/>
        <a:p>
          <a:endParaRPr lang="en-US"/>
        </a:p>
      </dgm:t>
    </dgm:pt>
    <dgm:pt modelId="{8553070F-4658-4F30-96CD-0553CF1748EA}" type="sibTrans" cxnId="{BA3D5075-A2AC-4DC7-AAC1-A996A1ECBDF3}">
      <dgm:prSet/>
      <dgm:spPr/>
      <dgm:t>
        <a:bodyPr/>
        <a:lstStyle/>
        <a:p>
          <a:endParaRPr lang="en-US"/>
        </a:p>
      </dgm:t>
    </dgm:pt>
    <dgm:pt modelId="{1ECC0873-6BD1-4014-98EE-9F6C162D196A}" type="pres">
      <dgm:prSet presAssocID="{5FF9738A-3418-45DF-B3FB-DDECBD780B2E}" presName="linear" presStyleCnt="0">
        <dgm:presLayoutVars>
          <dgm:animLvl val="lvl"/>
          <dgm:resizeHandles val="exact"/>
        </dgm:presLayoutVars>
      </dgm:prSet>
      <dgm:spPr/>
    </dgm:pt>
    <dgm:pt modelId="{A1306494-DEB8-4A66-94B3-CFD930B91E5A}" type="pres">
      <dgm:prSet presAssocID="{3A7D2756-99CF-4415-B4E4-9C3636CBCF49}" presName="parentText" presStyleLbl="node1" presStyleIdx="0" presStyleCnt="4">
        <dgm:presLayoutVars>
          <dgm:chMax val="0"/>
          <dgm:bulletEnabled val="1"/>
        </dgm:presLayoutVars>
      </dgm:prSet>
      <dgm:spPr/>
    </dgm:pt>
    <dgm:pt modelId="{2E9D29D8-1D4A-4EFA-BC38-5BE44125D65E}" type="pres">
      <dgm:prSet presAssocID="{3A7D2756-99CF-4415-B4E4-9C3636CBCF49}" presName="childText" presStyleLbl="revTx" presStyleIdx="0" presStyleCnt="4">
        <dgm:presLayoutVars>
          <dgm:bulletEnabled val="1"/>
        </dgm:presLayoutVars>
      </dgm:prSet>
      <dgm:spPr/>
    </dgm:pt>
    <dgm:pt modelId="{890025C3-274E-410E-B321-ECC0B1CFE532}" type="pres">
      <dgm:prSet presAssocID="{3288EC8F-013C-441C-BA4F-1D449A6D348F}" presName="parentText" presStyleLbl="node1" presStyleIdx="1" presStyleCnt="4">
        <dgm:presLayoutVars>
          <dgm:chMax val="0"/>
          <dgm:bulletEnabled val="1"/>
        </dgm:presLayoutVars>
      </dgm:prSet>
      <dgm:spPr/>
    </dgm:pt>
    <dgm:pt modelId="{F930407C-3DB3-4DFC-9B1C-E173C85596C1}" type="pres">
      <dgm:prSet presAssocID="{3288EC8F-013C-441C-BA4F-1D449A6D348F}" presName="childText" presStyleLbl="revTx" presStyleIdx="1" presStyleCnt="4">
        <dgm:presLayoutVars>
          <dgm:bulletEnabled val="1"/>
        </dgm:presLayoutVars>
      </dgm:prSet>
      <dgm:spPr/>
    </dgm:pt>
    <dgm:pt modelId="{F5E83937-C917-4B2D-82C7-B4FB4CC8B449}" type="pres">
      <dgm:prSet presAssocID="{99CF9E56-F2EE-488C-BC90-08E7DAFB85AE}" presName="parentText" presStyleLbl="node1" presStyleIdx="2" presStyleCnt="4">
        <dgm:presLayoutVars>
          <dgm:chMax val="0"/>
          <dgm:bulletEnabled val="1"/>
        </dgm:presLayoutVars>
      </dgm:prSet>
      <dgm:spPr/>
    </dgm:pt>
    <dgm:pt modelId="{ABD9422F-109F-46AD-94B7-363E71FC793C}" type="pres">
      <dgm:prSet presAssocID="{99CF9E56-F2EE-488C-BC90-08E7DAFB85AE}" presName="childText" presStyleLbl="revTx" presStyleIdx="2" presStyleCnt="4">
        <dgm:presLayoutVars>
          <dgm:bulletEnabled val="1"/>
        </dgm:presLayoutVars>
      </dgm:prSet>
      <dgm:spPr/>
    </dgm:pt>
    <dgm:pt modelId="{DBDD1C33-DA71-44E1-9DE8-042E011AA11F}" type="pres">
      <dgm:prSet presAssocID="{214FE0F1-8B03-4013-8C83-3FE6AF62FC30}" presName="parentText" presStyleLbl="node1" presStyleIdx="3" presStyleCnt="4">
        <dgm:presLayoutVars>
          <dgm:chMax val="0"/>
          <dgm:bulletEnabled val="1"/>
        </dgm:presLayoutVars>
      </dgm:prSet>
      <dgm:spPr/>
    </dgm:pt>
    <dgm:pt modelId="{2FBC67F7-E8AC-4BC9-914D-4ED7D37EF3FD}" type="pres">
      <dgm:prSet presAssocID="{214FE0F1-8B03-4013-8C83-3FE6AF62FC30}" presName="childText" presStyleLbl="revTx" presStyleIdx="3" presStyleCnt="4">
        <dgm:presLayoutVars>
          <dgm:bulletEnabled val="1"/>
        </dgm:presLayoutVars>
      </dgm:prSet>
      <dgm:spPr/>
    </dgm:pt>
  </dgm:ptLst>
  <dgm:cxnLst>
    <dgm:cxn modelId="{D788280D-CAFD-49C2-9A9B-7872ADCD4954}" type="presOf" srcId="{99CF9E56-F2EE-488C-BC90-08E7DAFB85AE}" destId="{F5E83937-C917-4B2D-82C7-B4FB4CC8B449}" srcOrd="0" destOrd="0" presId="urn:microsoft.com/office/officeart/2005/8/layout/vList2"/>
    <dgm:cxn modelId="{2BE0F416-1C39-4FDA-9147-3EC04833DCA8}" type="presOf" srcId="{3DE0B64F-F133-45EB-A79A-2ADFBA38ACFC}" destId="{ABD9422F-109F-46AD-94B7-363E71FC793C}" srcOrd="0" destOrd="0" presId="urn:microsoft.com/office/officeart/2005/8/layout/vList2"/>
    <dgm:cxn modelId="{D612B81B-FCD4-4341-9BBA-E20BE7721E85}" srcId="{99CF9E56-F2EE-488C-BC90-08E7DAFB85AE}" destId="{3DE0B64F-F133-45EB-A79A-2ADFBA38ACFC}" srcOrd="0" destOrd="0" parTransId="{644B7D81-0EF3-49B6-B1A0-889EA2CCA63E}" sibTransId="{C97E71F6-7E0F-4BB0-9441-9C67E484EF58}"/>
    <dgm:cxn modelId="{8E63E520-E02F-48ED-BB55-3169A138B112}" type="presOf" srcId="{214FE0F1-8B03-4013-8C83-3FE6AF62FC30}" destId="{DBDD1C33-DA71-44E1-9DE8-042E011AA11F}" srcOrd="0" destOrd="0" presId="urn:microsoft.com/office/officeart/2005/8/layout/vList2"/>
    <dgm:cxn modelId="{3E55CE30-E092-4F61-84CA-8DD4946F209E}" srcId="{5FF9738A-3418-45DF-B3FB-DDECBD780B2E}" destId="{3A7D2756-99CF-4415-B4E4-9C3636CBCF49}" srcOrd="0" destOrd="0" parTransId="{A462B771-FB8E-407B-AD16-DD06D1C4C342}" sibTransId="{31AD84BB-5B29-48AE-B04D-08D25694BD63}"/>
    <dgm:cxn modelId="{9A395662-FF3E-4FF4-89EE-75D4ACBA55F2}" type="presOf" srcId="{7BAD00E1-8B07-405F-9370-79E048704736}" destId="{F930407C-3DB3-4DFC-9B1C-E173C85596C1}" srcOrd="0" destOrd="0" presId="urn:microsoft.com/office/officeart/2005/8/layout/vList2"/>
    <dgm:cxn modelId="{C33F1967-4147-4977-813D-851A1BFA84BA}" srcId="{5FF9738A-3418-45DF-B3FB-DDECBD780B2E}" destId="{99CF9E56-F2EE-488C-BC90-08E7DAFB85AE}" srcOrd="2" destOrd="0" parTransId="{54CE0915-DE8E-4B00-A95D-3B734ABF3331}" sibTransId="{16A5A451-01E3-4DFC-B106-6DC015494FF4}"/>
    <dgm:cxn modelId="{645A6047-0B73-4A7F-B10A-5FD99A0155B8}" type="presOf" srcId="{3288EC8F-013C-441C-BA4F-1D449A6D348F}" destId="{890025C3-274E-410E-B321-ECC0B1CFE532}" srcOrd="0" destOrd="0" presId="urn:microsoft.com/office/officeart/2005/8/layout/vList2"/>
    <dgm:cxn modelId="{8C3CBB6B-558F-403E-9C88-C36B4BC58851}" srcId="{5FF9738A-3418-45DF-B3FB-DDECBD780B2E}" destId="{214FE0F1-8B03-4013-8C83-3FE6AF62FC30}" srcOrd="3" destOrd="0" parTransId="{E602006A-0A76-4A50-B2A5-37C849ECF114}" sibTransId="{ED5D27E8-BF24-4B5E-BEA7-376B1C92E1F6}"/>
    <dgm:cxn modelId="{BA3D5075-A2AC-4DC7-AAC1-A996A1ECBDF3}" srcId="{214FE0F1-8B03-4013-8C83-3FE6AF62FC30}" destId="{23397DB7-2FB9-4955-9FE3-EF21A011939A}" srcOrd="0" destOrd="0" parTransId="{005BF9B4-F554-4FB7-B3D7-7E514D8747D0}" sibTransId="{8553070F-4658-4F30-96CD-0553CF1748EA}"/>
    <dgm:cxn modelId="{ADC3DB7B-6A55-4D7C-9396-E800D2C3A435}" srcId="{3288EC8F-013C-441C-BA4F-1D449A6D348F}" destId="{7BAD00E1-8B07-405F-9370-79E048704736}" srcOrd="0" destOrd="0" parTransId="{4413DFD9-D7B1-4407-92F5-231300E02E9B}" sibTransId="{AFA90980-EAEA-453D-8569-658080579400}"/>
    <dgm:cxn modelId="{D29EA97C-53CC-4D90-9254-BE300B682B15}" type="presOf" srcId="{75B5F315-42C9-4EC3-921F-FAD120131BF8}" destId="{2E9D29D8-1D4A-4EFA-BC38-5BE44125D65E}" srcOrd="0" destOrd="0" presId="urn:microsoft.com/office/officeart/2005/8/layout/vList2"/>
    <dgm:cxn modelId="{A515EEAC-404F-40F9-8B13-ABC4A8431150}" type="presOf" srcId="{23397DB7-2FB9-4955-9FE3-EF21A011939A}" destId="{2FBC67F7-E8AC-4BC9-914D-4ED7D37EF3FD}" srcOrd="0" destOrd="0" presId="urn:microsoft.com/office/officeart/2005/8/layout/vList2"/>
    <dgm:cxn modelId="{8D835AB7-6FB6-4251-B07E-D75C63FF17FF}" type="presOf" srcId="{3A7D2756-99CF-4415-B4E4-9C3636CBCF49}" destId="{A1306494-DEB8-4A66-94B3-CFD930B91E5A}" srcOrd="0" destOrd="0" presId="urn:microsoft.com/office/officeart/2005/8/layout/vList2"/>
    <dgm:cxn modelId="{2939C2C0-3C09-4243-A2D8-816343D514CF}" type="presOf" srcId="{5FF9738A-3418-45DF-B3FB-DDECBD780B2E}" destId="{1ECC0873-6BD1-4014-98EE-9F6C162D196A}" srcOrd="0" destOrd="0" presId="urn:microsoft.com/office/officeart/2005/8/layout/vList2"/>
    <dgm:cxn modelId="{696E0CD8-0917-481B-B2A3-DEC335EC8BCB}" srcId="{5FF9738A-3418-45DF-B3FB-DDECBD780B2E}" destId="{3288EC8F-013C-441C-BA4F-1D449A6D348F}" srcOrd="1" destOrd="0" parTransId="{D6FD444F-0A9A-4E3D-8688-59A534C56652}" sibTransId="{5626C685-D4A2-4AE3-A733-A2670F70C5E4}"/>
    <dgm:cxn modelId="{BEDEBDF3-EA6D-4ED8-8BE9-C23617DD77E3}" srcId="{3A7D2756-99CF-4415-B4E4-9C3636CBCF49}" destId="{75B5F315-42C9-4EC3-921F-FAD120131BF8}" srcOrd="0" destOrd="0" parTransId="{1AD8F7BE-CDAF-45FF-83D4-EFBB989DE09B}" sibTransId="{AB66ECFC-4B48-416E-A132-02AB830CD554}"/>
    <dgm:cxn modelId="{5DDBE281-F636-449B-8ED1-6F06E8A1A6F6}" type="presParOf" srcId="{1ECC0873-6BD1-4014-98EE-9F6C162D196A}" destId="{A1306494-DEB8-4A66-94B3-CFD930B91E5A}" srcOrd="0" destOrd="0" presId="urn:microsoft.com/office/officeart/2005/8/layout/vList2"/>
    <dgm:cxn modelId="{15195FE9-96AD-4C5D-AE93-819857E2A490}" type="presParOf" srcId="{1ECC0873-6BD1-4014-98EE-9F6C162D196A}" destId="{2E9D29D8-1D4A-4EFA-BC38-5BE44125D65E}" srcOrd="1" destOrd="0" presId="urn:microsoft.com/office/officeart/2005/8/layout/vList2"/>
    <dgm:cxn modelId="{28ABE848-2F01-470F-A93A-A663AF7931CA}" type="presParOf" srcId="{1ECC0873-6BD1-4014-98EE-9F6C162D196A}" destId="{890025C3-274E-410E-B321-ECC0B1CFE532}" srcOrd="2" destOrd="0" presId="urn:microsoft.com/office/officeart/2005/8/layout/vList2"/>
    <dgm:cxn modelId="{44BD1AEC-571F-424B-9F2D-3A1CA03E7266}" type="presParOf" srcId="{1ECC0873-6BD1-4014-98EE-9F6C162D196A}" destId="{F930407C-3DB3-4DFC-9B1C-E173C85596C1}" srcOrd="3" destOrd="0" presId="urn:microsoft.com/office/officeart/2005/8/layout/vList2"/>
    <dgm:cxn modelId="{4AE67C60-9E6C-448E-B07C-8CD675077602}" type="presParOf" srcId="{1ECC0873-6BD1-4014-98EE-9F6C162D196A}" destId="{F5E83937-C917-4B2D-82C7-B4FB4CC8B449}" srcOrd="4" destOrd="0" presId="urn:microsoft.com/office/officeart/2005/8/layout/vList2"/>
    <dgm:cxn modelId="{EFD6CB72-3343-42B5-9D82-B673B815CF83}" type="presParOf" srcId="{1ECC0873-6BD1-4014-98EE-9F6C162D196A}" destId="{ABD9422F-109F-46AD-94B7-363E71FC793C}" srcOrd="5" destOrd="0" presId="urn:microsoft.com/office/officeart/2005/8/layout/vList2"/>
    <dgm:cxn modelId="{890D0641-C728-4982-96C2-4629628EF202}" type="presParOf" srcId="{1ECC0873-6BD1-4014-98EE-9F6C162D196A}" destId="{DBDD1C33-DA71-44E1-9DE8-042E011AA11F}" srcOrd="6" destOrd="0" presId="urn:microsoft.com/office/officeart/2005/8/layout/vList2"/>
    <dgm:cxn modelId="{8C8099C2-55C7-4561-96CF-D72FC932440B}" type="presParOf" srcId="{1ECC0873-6BD1-4014-98EE-9F6C162D196A}" destId="{2FBC67F7-E8AC-4BC9-914D-4ED7D37EF3FD}"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44B1FD8-23F8-42E5-8BF4-21B2642FBF1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1D713BC-526C-466A-8E61-B9EAD3BA4EAE}">
      <dgm:prSet/>
      <dgm:spPr/>
      <dgm:t>
        <a:bodyPr/>
        <a:lstStyle/>
        <a:p>
          <a:pPr>
            <a:lnSpc>
              <a:spcPct val="100000"/>
            </a:lnSpc>
          </a:pPr>
          <a:r>
            <a:rPr lang="en-US" dirty="0"/>
            <a:t>Employee Database Integration</a:t>
          </a:r>
        </a:p>
      </dgm:t>
    </dgm:pt>
    <dgm:pt modelId="{F59C9357-CD6E-458D-B302-02482149AA5A}" type="parTrans" cxnId="{4C33ECEB-62A7-4AC1-B629-BB8FC22623FD}">
      <dgm:prSet/>
      <dgm:spPr/>
      <dgm:t>
        <a:bodyPr/>
        <a:lstStyle/>
        <a:p>
          <a:endParaRPr lang="en-US"/>
        </a:p>
      </dgm:t>
    </dgm:pt>
    <dgm:pt modelId="{D1D87942-B7AF-4BC5-BE4B-0B29FF48956E}" type="sibTrans" cxnId="{4C33ECEB-62A7-4AC1-B629-BB8FC22623FD}">
      <dgm:prSet/>
      <dgm:spPr/>
      <dgm:t>
        <a:bodyPr/>
        <a:lstStyle/>
        <a:p>
          <a:endParaRPr lang="en-US"/>
        </a:p>
      </dgm:t>
    </dgm:pt>
    <dgm:pt modelId="{48990936-9275-40A9-B7F2-B0DF2C8749EB}">
      <dgm:prSet/>
      <dgm:spPr/>
      <dgm:t>
        <a:bodyPr/>
        <a:lstStyle/>
        <a:p>
          <a:pPr>
            <a:lnSpc>
              <a:spcPct val="100000"/>
            </a:lnSpc>
          </a:pPr>
          <a:r>
            <a:rPr lang="en-US" dirty="0"/>
            <a:t>User Authentication and Authorization</a:t>
          </a:r>
        </a:p>
      </dgm:t>
    </dgm:pt>
    <dgm:pt modelId="{87D5C26F-FC4D-4F9C-9ECF-FE8CD888B356}" type="parTrans" cxnId="{159DBEA2-C6C8-4447-BC46-A027CA1BAA97}">
      <dgm:prSet/>
      <dgm:spPr/>
      <dgm:t>
        <a:bodyPr/>
        <a:lstStyle/>
        <a:p>
          <a:endParaRPr lang="en-US"/>
        </a:p>
      </dgm:t>
    </dgm:pt>
    <dgm:pt modelId="{563FF3F7-9FE4-4586-A84E-F66B10A2D763}" type="sibTrans" cxnId="{159DBEA2-C6C8-4447-BC46-A027CA1BAA97}">
      <dgm:prSet/>
      <dgm:spPr/>
      <dgm:t>
        <a:bodyPr/>
        <a:lstStyle/>
        <a:p>
          <a:endParaRPr lang="en-US"/>
        </a:p>
      </dgm:t>
    </dgm:pt>
    <dgm:pt modelId="{B83BDC93-842E-4AC6-9644-30675F44EE36}">
      <dgm:prSet/>
      <dgm:spPr/>
      <dgm:t>
        <a:bodyPr/>
        <a:lstStyle/>
        <a:p>
          <a:pPr>
            <a:lnSpc>
              <a:spcPct val="100000"/>
            </a:lnSpc>
          </a:pPr>
          <a:r>
            <a:rPr lang="en-US" dirty="0"/>
            <a:t>Advanced Salary Components</a:t>
          </a:r>
        </a:p>
      </dgm:t>
    </dgm:pt>
    <dgm:pt modelId="{708FE982-2856-454C-BBEC-7ACCE9D3BDEF}" type="parTrans" cxnId="{A21556B7-7FD9-4139-ABDD-7307CFF38C19}">
      <dgm:prSet/>
      <dgm:spPr/>
      <dgm:t>
        <a:bodyPr/>
        <a:lstStyle/>
        <a:p>
          <a:endParaRPr lang="en-US"/>
        </a:p>
      </dgm:t>
    </dgm:pt>
    <dgm:pt modelId="{7407F4D8-F570-4386-9165-ACB1922C3F3D}" type="sibTrans" cxnId="{A21556B7-7FD9-4139-ABDD-7307CFF38C19}">
      <dgm:prSet/>
      <dgm:spPr/>
      <dgm:t>
        <a:bodyPr/>
        <a:lstStyle/>
        <a:p>
          <a:endParaRPr lang="en-US"/>
        </a:p>
      </dgm:t>
    </dgm:pt>
    <dgm:pt modelId="{47049A35-D0ED-4ABB-8006-4319253D4599}">
      <dgm:prSet/>
      <dgm:spPr/>
      <dgm:t>
        <a:bodyPr/>
        <a:lstStyle/>
        <a:p>
          <a:pPr>
            <a:lnSpc>
              <a:spcPct val="100000"/>
            </a:lnSpc>
          </a:pPr>
          <a:r>
            <a:rPr lang="en-US" dirty="0"/>
            <a:t>Customizable Tax Rules</a:t>
          </a:r>
        </a:p>
      </dgm:t>
    </dgm:pt>
    <dgm:pt modelId="{14AFE551-E4CA-45E5-92BF-2F4B16A4EDE9}" type="parTrans" cxnId="{7D9FB106-CC11-48CE-ABF7-FE2B97DBA50E}">
      <dgm:prSet/>
      <dgm:spPr/>
      <dgm:t>
        <a:bodyPr/>
        <a:lstStyle/>
        <a:p>
          <a:endParaRPr lang="en-US"/>
        </a:p>
      </dgm:t>
    </dgm:pt>
    <dgm:pt modelId="{198223AE-C24E-40A1-AFDF-95CC306F7B8E}" type="sibTrans" cxnId="{7D9FB106-CC11-48CE-ABF7-FE2B97DBA50E}">
      <dgm:prSet/>
      <dgm:spPr/>
      <dgm:t>
        <a:bodyPr/>
        <a:lstStyle/>
        <a:p>
          <a:endParaRPr lang="en-US"/>
        </a:p>
      </dgm:t>
    </dgm:pt>
    <dgm:pt modelId="{9F45ED54-3132-4E86-A039-95FE7D754A4A}">
      <dgm:prSet/>
      <dgm:spPr/>
      <dgm:t>
        <a:bodyPr/>
        <a:lstStyle/>
        <a:p>
          <a:pPr>
            <a:lnSpc>
              <a:spcPct val="100000"/>
            </a:lnSpc>
          </a:pPr>
          <a:r>
            <a:rPr lang="en-US" dirty="0"/>
            <a:t>Reporting and Analytics</a:t>
          </a:r>
        </a:p>
      </dgm:t>
    </dgm:pt>
    <dgm:pt modelId="{E453642B-3271-4558-9825-7E5B9D6CDA12}" type="parTrans" cxnId="{B24E65E5-17C6-43E3-9A3E-22876FE3263F}">
      <dgm:prSet/>
      <dgm:spPr/>
      <dgm:t>
        <a:bodyPr/>
        <a:lstStyle/>
        <a:p>
          <a:endParaRPr lang="en-US"/>
        </a:p>
      </dgm:t>
    </dgm:pt>
    <dgm:pt modelId="{4CFDFF51-5F92-412D-8B54-1A5404B1CEA0}" type="sibTrans" cxnId="{B24E65E5-17C6-43E3-9A3E-22876FE3263F}">
      <dgm:prSet/>
      <dgm:spPr/>
      <dgm:t>
        <a:bodyPr/>
        <a:lstStyle/>
        <a:p>
          <a:endParaRPr lang="en-US"/>
        </a:p>
      </dgm:t>
    </dgm:pt>
    <dgm:pt modelId="{AD9BC503-15A6-44AB-AC12-DF3F35E2679A}" type="pres">
      <dgm:prSet presAssocID="{844B1FD8-23F8-42E5-8BF4-21B2642FBF11}" presName="root" presStyleCnt="0">
        <dgm:presLayoutVars>
          <dgm:dir/>
          <dgm:resizeHandles val="exact"/>
        </dgm:presLayoutVars>
      </dgm:prSet>
      <dgm:spPr/>
    </dgm:pt>
    <dgm:pt modelId="{4297DF1F-5FDC-4BF5-ADD7-72A4170BE315}" type="pres">
      <dgm:prSet presAssocID="{91D713BC-526C-466A-8E61-B9EAD3BA4EAE}" presName="compNode" presStyleCnt="0"/>
      <dgm:spPr/>
    </dgm:pt>
    <dgm:pt modelId="{0D0A1884-CF44-4B5E-AC46-8BC1C30C2FD9}" type="pres">
      <dgm:prSet presAssocID="{91D713BC-526C-466A-8E61-B9EAD3BA4E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D6CAD6B-5F5F-4207-AE4A-F89F9B57AA1C}" type="pres">
      <dgm:prSet presAssocID="{91D713BC-526C-466A-8E61-B9EAD3BA4EAE}" presName="spaceRect" presStyleCnt="0"/>
      <dgm:spPr/>
    </dgm:pt>
    <dgm:pt modelId="{F80C950F-B856-4EE8-AEDD-E0AC5435727E}" type="pres">
      <dgm:prSet presAssocID="{91D713BC-526C-466A-8E61-B9EAD3BA4EAE}" presName="textRect" presStyleLbl="revTx" presStyleIdx="0" presStyleCnt="5">
        <dgm:presLayoutVars>
          <dgm:chMax val="1"/>
          <dgm:chPref val="1"/>
        </dgm:presLayoutVars>
      </dgm:prSet>
      <dgm:spPr/>
    </dgm:pt>
    <dgm:pt modelId="{CC7E5CB2-4FE3-491B-8F12-C91FDBB6F9C9}" type="pres">
      <dgm:prSet presAssocID="{D1D87942-B7AF-4BC5-BE4B-0B29FF48956E}" presName="sibTrans" presStyleCnt="0"/>
      <dgm:spPr/>
    </dgm:pt>
    <dgm:pt modelId="{7BDCE960-0C56-4C82-8746-D960CA6D7B31}" type="pres">
      <dgm:prSet presAssocID="{48990936-9275-40A9-B7F2-B0DF2C8749EB}" presName="compNode" presStyleCnt="0"/>
      <dgm:spPr/>
    </dgm:pt>
    <dgm:pt modelId="{DDE70631-CDD7-4258-A62C-91A62E8C6DB9}" type="pres">
      <dgm:prSet presAssocID="{48990936-9275-40A9-B7F2-B0DF2C8749E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D4A6DC7C-6821-40AB-9EEC-C5D7839C9847}" type="pres">
      <dgm:prSet presAssocID="{48990936-9275-40A9-B7F2-B0DF2C8749EB}" presName="spaceRect" presStyleCnt="0"/>
      <dgm:spPr/>
    </dgm:pt>
    <dgm:pt modelId="{A133F6A3-9FF3-4BF6-95BB-6D914E52297F}" type="pres">
      <dgm:prSet presAssocID="{48990936-9275-40A9-B7F2-B0DF2C8749EB}" presName="textRect" presStyleLbl="revTx" presStyleIdx="1" presStyleCnt="5">
        <dgm:presLayoutVars>
          <dgm:chMax val="1"/>
          <dgm:chPref val="1"/>
        </dgm:presLayoutVars>
      </dgm:prSet>
      <dgm:spPr/>
    </dgm:pt>
    <dgm:pt modelId="{6636EEEB-A679-4912-94AB-F57EE8AE4E1F}" type="pres">
      <dgm:prSet presAssocID="{563FF3F7-9FE4-4586-A84E-F66B10A2D763}" presName="sibTrans" presStyleCnt="0"/>
      <dgm:spPr/>
    </dgm:pt>
    <dgm:pt modelId="{00F0F96A-A695-4F7F-BB3C-1FADD6D9E566}" type="pres">
      <dgm:prSet presAssocID="{B83BDC93-842E-4AC6-9644-30675F44EE36}" presName="compNode" presStyleCnt="0"/>
      <dgm:spPr/>
    </dgm:pt>
    <dgm:pt modelId="{6FBA84CC-F334-44AB-BD35-3937F8D33402}" type="pres">
      <dgm:prSet presAssocID="{B83BDC93-842E-4AC6-9644-30675F44EE3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5C054EBB-4C19-4345-800E-053186F871B5}" type="pres">
      <dgm:prSet presAssocID="{B83BDC93-842E-4AC6-9644-30675F44EE36}" presName="spaceRect" presStyleCnt="0"/>
      <dgm:spPr/>
    </dgm:pt>
    <dgm:pt modelId="{4DBCB056-B54E-47FA-8929-06ECAE528259}" type="pres">
      <dgm:prSet presAssocID="{B83BDC93-842E-4AC6-9644-30675F44EE36}" presName="textRect" presStyleLbl="revTx" presStyleIdx="2" presStyleCnt="5">
        <dgm:presLayoutVars>
          <dgm:chMax val="1"/>
          <dgm:chPref val="1"/>
        </dgm:presLayoutVars>
      </dgm:prSet>
      <dgm:spPr/>
    </dgm:pt>
    <dgm:pt modelId="{2943C943-23D6-43F4-8914-160DF017DB5D}" type="pres">
      <dgm:prSet presAssocID="{7407F4D8-F570-4386-9165-ACB1922C3F3D}" presName="sibTrans" presStyleCnt="0"/>
      <dgm:spPr/>
    </dgm:pt>
    <dgm:pt modelId="{56BC44DF-05FF-4C15-9026-B20BD71926EA}" type="pres">
      <dgm:prSet presAssocID="{47049A35-D0ED-4ABB-8006-4319253D4599}" presName="compNode" presStyleCnt="0"/>
      <dgm:spPr/>
    </dgm:pt>
    <dgm:pt modelId="{C45F8FCF-39E7-46CB-B6A5-2D8AD0D6EED1}" type="pres">
      <dgm:prSet presAssocID="{47049A35-D0ED-4ABB-8006-4319253D45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vel"/>
        </a:ext>
      </dgm:extLst>
    </dgm:pt>
    <dgm:pt modelId="{EB75D87D-C645-4C32-A5F9-46791D6EB63F}" type="pres">
      <dgm:prSet presAssocID="{47049A35-D0ED-4ABB-8006-4319253D4599}" presName="spaceRect" presStyleCnt="0"/>
      <dgm:spPr/>
    </dgm:pt>
    <dgm:pt modelId="{29FB1335-304D-4A03-97C7-6BCCF30E3CDE}" type="pres">
      <dgm:prSet presAssocID="{47049A35-D0ED-4ABB-8006-4319253D4599}" presName="textRect" presStyleLbl="revTx" presStyleIdx="3" presStyleCnt="5">
        <dgm:presLayoutVars>
          <dgm:chMax val="1"/>
          <dgm:chPref val="1"/>
        </dgm:presLayoutVars>
      </dgm:prSet>
      <dgm:spPr/>
    </dgm:pt>
    <dgm:pt modelId="{2BF06805-1D29-49E5-8AF5-B1F459B0E707}" type="pres">
      <dgm:prSet presAssocID="{198223AE-C24E-40A1-AFDF-95CC306F7B8E}" presName="sibTrans" presStyleCnt="0"/>
      <dgm:spPr/>
    </dgm:pt>
    <dgm:pt modelId="{72DEE547-0AF1-40A5-B87A-407ED28A853D}" type="pres">
      <dgm:prSet presAssocID="{9F45ED54-3132-4E86-A039-95FE7D754A4A}" presName="compNode" presStyleCnt="0"/>
      <dgm:spPr/>
    </dgm:pt>
    <dgm:pt modelId="{7441AC62-E38D-4825-B631-366A593BAA9D}" type="pres">
      <dgm:prSet presAssocID="{9F45ED54-3132-4E86-A039-95FE7D754A4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3F7616C4-4602-4D5B-B2D1-6BFB5A8A9045}" type="pres">
      <dgm:prSet presAssocID="{9F45ED54-3132-4E86-A039-95FE7D754A4A}" presName="spaceRect" presStyleCnt="0"/>
      <dgm:spPr/>
    </dgm:pt>
    <dgm:pt modelId="{A87FD0CA-8AA0-4988-B722-98BC12BA44B6}" type="pres">
      <dgm:prSet presAssocID="{9F45ED54-3132-4E86-A039-95FE7D754A4A}" presName="textRect" presStyleLbl="revTx" presStyleIdx="4" presStyleCnt="5">
        <dgm:presLayoutVars>
          <dgm:chMax val="1"/>
          <dgm:chPref val="1"/>
        </dgm:presLayoutVars>
      </dgm:prSet>
      <dgm:spPr/>
    </dgm:pt>
  </dgm:ptLst>
  <dgm:cxnLst>
    <dgm:cxn modelId="{7D9FB106-CC11-48CE-ABF7-FE2B97DBA50E}" srcId="{844B1FD8-23F8-42E5-8BF4-21B2642FBF11}" destId="{47049A35-D0ED-4ABB-8006-4319253D4599}" srcOrd="3" destOrd="0" parTransId="{14AFE551-E4CA-45E5-92BF-2F4B16A4EDE9}" sibTransId="{198223AE-C24E-40A1-AFDF-95CC306F7B8E}"/>
    <dgm:cxn modelId="{ED83654E-8F67-4245-937F-64EC834B6864}" type="presOf" srcId="{47049A35-D0ED-4ABB-8006-4319253D4599}" destId="{29FB1335-304D-4A03-97C7-6BCCF30E3CDE}" srcOrd="0" destOrd="0" presId="urn:microsoft.com/office/officeart/2018/2/layout/IconLabelList"/>
    <dgm:cxn modelId="{2541209C-D70F-47EA-B559-C52698C5CC5E}" type="presOf" srcId="{844B1FD8-23F8-42E5-8BF4-21B2642FBF11}" destId="{AD9BC503-15A6-44AB-AC12-DF3F35E2679A}" srcOrd="0" destOrd="0" presId="urn:microsoft.com/office/officeart/2018/2/layout/IconLabelList"/>
    <dgm:cxn modelId="{B280EE9D-5A1E-4B0E-BAA5-C1EF513D3E9F}" type="presOf" srcId="{B83BDC93-842E-4AC6-9644-30675F44EE36}" destId="{4DBCB056-B54E-47FA-8929-06ECAE528259}" srcOrd="0" destOrd="0" presId="urn:microsoft.com/office/officeart/2018/2/layout/IconLabelList"/>
    <dgm:cxn modelId="{B0AB0CA1-D5A3-4101-A86A-21B0A31B55C1}" type="presOf" srcId="{9F45ED54-3132-4E86-A039-95FE7D754A4A}" destId="{A87FD0CA-8AA0-4988-B722-98BC12BA44B6}" srcOrd="0" destOrd="0" presId="urn:microsoft.com/office/officeart/2018/2/layout/IconLabelList"/>
    <dgm:cxn modelId="{159DBEA2-C6C8-4447-BC46-A027CA1BAA97}" srcId="{844B1FD8-23F8-42E5-8BF4-21B2642FBF11}" destId="{48990936-9275-40A9-B7F2-B0DF2C8749EB}" srcOrd="1" destOrd="0" parTransId="{87D5C26F-FC4D-4F9C-9ECF-FE8CD888B356}" sibTransId="{563FF3F7-9FE4-4586-A84E-F66B10A2D763}"/>
    <dgm:cxn modelId="{5E4A67B4-87FA-4758-ACA5-F0302EE5419F}" type="presOf" srcId="{91D713BC-526C-466A-8E61-B9EAD3BA4EAE}" destId="{F80C950F-B856-4EE8-AEDD-E0AC5435727E}" srcOrd="0" destOrd="0" presId="urn:microsoft.com/office/officeart/2018/2/layout/IconLabelList"/>
    <dgm:cxn modelId="{A21556B7-7FD9-4139-ABDD-7307CFF38C19}" srcId="{844B1FD8-23F8-42E5-8BF4-21B2642FBF11}" destId="{B83BDC93-842E-4AC6-9644-30675F44EE36}" srcOrd="2" destOrd="0" parTransId="{708FE982-2856-454C-BBEC-7ACCE9D3BDEF}" sibTransId="{7407F4D8-F570-4386-9165-ACB1922C3F3D}"/>
    <dgm:cxn modelId="{2A9C12CE-9787-48CB-B950-93E01E380B0C}" type="presOf" srcId="{48990936-9275-40A9-B7F2-B0DF2C8749EB}" destId="{A133F6A3-9FF3-4BF6-95BB-6D914E52297F}" srcOrd="0" destOrd="0" presId="urn:microsoft.com/office/officeart/2018/2/layout/IconLabelList"/>
    <dgm:cxn modelId="{B24E65E5-17C6-43E3-9A3E-22876FE3263F}" srcId="{844B1FD8-23F8-42E5-8BF4-21B2642FBF11}" destId="{9F45ED54-3132-4E86-A039-95FE7D754A4A}" srcOrd="4" destOrd="0" parTransId="{E453642B-3271-4558-9825-7E5B9D6CDA12}" sibTransId="{4CFDFF51-5F92-412D-8B54-1A5404B1CEA0}"/>
    <dgm:cxn modelId="{4C33ECEB-62A7-4AC1-B629-BB8FC22623FD}" srcId="{844B1FD8-23F8-42E5-8BF4-21B2642FBF11}" destId="{91D713BC-526C-466A-8E61-B9EAD3BA4EAE}" srcOrd="0" destOrd="0" parTransId="{F59C9357-CD6E-458D-B302-02482149AA5A}" sibTransId="{D1D87942-B7AF-4BC5-BE4B-0B29FF48956E}"/>
    <dgm:cxn modelId="{46B08458-1065-4C57-BACA-0056C7B9FF8F}" type="presParOf" srcId="{AD9BC503-15A6-44AB-AC12-DF3F35E2679A}" destId="{4297DF1F-5FDC-4BF5-ADD7-72A4170BE315}" srcOrd="0" destOrd="0" presId="urn:microsoft.com/office/officeart/2018/2/layout/IconLabelList"/>
    <dgm:cxn modelId="{F3812A93-7E0A-4D08-9407-FA4C9F716985}" type="presParOf" srcId="{4297DF1F-5FDC-4BF5-ADD7-72A4170BE315}" destId="{0D0A1884-CF44-4B5E-AC46-8BC1C30C2FD9}" srcOrd="0" destOrd="0" presId="urn:microsoft.com/office/officeart/2018/2/layout/IconLabelList"/>
    <dgm:cxn modelId="{3AB5A6EE-66E6-41A0-9CC2-A7FF2D89DB84}" type="presParOf" srcId="{4297DF1F-5FDC-4BF5-ADD7-72A4170BE315}" destId="{5D6CAD6B-5F5F-4207-AE4A-F89F9B57AA1C}" srcOrd="1" destOrd="0" presId="urn:microsoft.com/office/officeart/2018/2/layout/IconLabelList"/>
    <dgm:cxn modelId="{DD6BE265-7C20-4BF6-9724-DD3AFF991FE9}" type="presParOf" srcId="{4297DF1F-5FDC-4BF5-ADD7-72A4170BE315}" destId="{F80C950F-B856-4EE8-AEDD-E0AC5435727E}" srcOrd="2" destOrd="0" presId="urn:microsoft.com/office/officeart/2018/2/layout/IconLabelList"/>
    <dgm:cxn modelId="{7BD1418D-0E18-4FCE-948C-896856230C44}" type="presParOf" srcId="{AD9BC503-15A6-44AB-AC12-DF3F35E2679A}" destId="{CC7E5CB2-4FE3-491B-8F12-C91FDBB6F9C9}" srcOrd="1" destOrd="0" presId="urn:microsoft.com/office/officeart/2018/2/layout/IconLabelList"/>
    <dgm:cxn modelId="{3E394B72-6FA4-44AB-9A00-0008D8604713}" type="presParOf" srcId="{AD9BC503-15A6-44AB-AC12-DF3F35E2679A}" destId="{7BDCE960-0C56-4C82-8746-D960CA6D7B31}" srcOrd="2" destOrd="0" presId="urn:microsoft.com/office/officeart/2018/2/layout/IconLabelList"/>
    <dgm:cxn modelId="{BA3A90C4-74E7-43CA-AFFF-6924EBAEDCF2}" type="presParOf" srcId="{7BDCE960-0C56-4C82-8746-D960CA6D7B31}" destId="{DDE70631-CDD7-4258-A62C-91A62E8C6DB9}" srcOrd="0" destOrd="0" presId="urn:microsoft.com/office/officeart/2018/2/layout/IconLabelList"/>
    <dgm:cxn modelId="{5F2551AB-CE66-452A-9FD6-4B1A746C6D41}" type="presParOf" srcId="{7BDCE960-0C56-4C82-8746-D960CA6D7B31}" destId="{D4A6DC7C-6821-40AB-9EEC-C5D7839C9847}" srcOrd="1" destOrd="0" presId="urn:microsoft.com/office/officeart/2018/2/layout/IconLabelList"/>
    <dgm:cxn modelId="{CBD8A1BC-EF74-4103-9D85-24F1C41A31EE}" type="presParOf" srcId="{7BDCE960-0C56-4C82-8746-D960CA6D7B31}" destId="{A133F6A3-9FF3-4BF6-95BB-6D914E52297F}" srcOrd="2" destOrd="0" presId="urn:microsoft.com/office/officeart/2018/2/layout/IconLabelList"/>
    <dgm:cxn modelId="{172B2F00-5C93-42F2-9826-AF89483758F8}" type="presParOf" srcId="{AD9BC503-15A6-44AB-AC12-DF3F35E2679A}" destId="{6636EEEB-A679-4912-94AB-F57EE8AE4E1F}" srcOrd="3" destOrd="0" presId="urn:microsoft.com/office/officeart/2018/2/layout/IconLabelList"/>
    <dgm:cxn modelId="{D1BAE615-04C7-47BE-8DCA-615AD10448FC}" type="presParOf" srcId="{AD9BC503-15A6-44AB-AC12-DF3F35E2679A}" destId="{00F0F96A-A695-4F7F-BB3C-1FADD6D9E566}" srcOrd="4" destOrd="0" presId="urn:microsoft.com/office/officeart/2018/2/layout/IconLabelList"/>
    <dgm:cxn modelId="{7AB25FB8-EDE8-4BA2-9E59-72EBD2D9C15B}" type="presParOf" srcId="{00F0F96A-A695-4F7F-BB3C-1FADD6D9E566}" destId="{6FBA84CC-F334-44AB-BD35-3937F8D33402}" srcOrd="0" destOrd="0" presId="urn:microsoft.com/office/officeart/2018/2/layout/IconLabelList"/>
    <dgm:cxn modelId="{FED1EC0B-EFCE-43C6-B422-EF41E48B2998}" type="presParOf" srcId="{00F0F96A-A695-4F7F-BB3C-1FADD6D9E566}" destId="{5C054EBB-4C19-4345-800E-053186F871B5}" srcOrd="1" destOrd="0" presId="urn:microsoft.com/office/officeart/2018/2/layout/IconLabelList"/>
    <dgm:cxn modelId="{486EE576-37A8-4D25-8633-1076A8317AAB}" type="presParOf" srcId="{00F0F96A-A695-4F7F-BB3C-1FADD6D9E566}" destId="{4DBCB056-B54E-47FA-8929-06ECAE528259}" srcOrd="2" destOrd="0" presId="urn:microsoft.com/office/officeart/2018/2/layout/IconLabelList"/>
    <dgm:cxn modelId="{107C911E-835F-40BA-B252-349DFF161641}" type="presParOf" srcId="{AD9BC503-15A6-44AB-AC12-DF3F35E2679A}" destId="{2943C943-23D6-43F4-8914-160DF017DB5D}" srcOrd="5" destOrd="0" presId="urn:microsoft.com/office/officeart/2018/2/layout/IconLabelList"/>
    <dgm:cxn modelId="{9C5D38EE-BF0A-4DBB-B0A5-14B58E4EC95B}" type="presParOf" srcId="{AD9BC503-15A6-44AB-AC12-DF3F35E2679A}" destId="{56BC44DF-05FF-4C15-9026-B20BD71926EA}" srcOrd="6" destOrd="0" presId="urn:microsoft.com/office/officeart/2018/2/layout/IconLabelList"/>
    <dgm:cxn modelId="{6FF6E692-3E46-4DE6-893A-671CCE919570}" type="presParOf" srcId="{56BC44DF-05FF-4C15-9026-B20BD71926EA}" destId="{C45F8FCF-39E7-46CB-B6A5-2D8AD0D6EED1}" srcOrd="0" destOrd="0" presId="urn:microsoft.com/office/officeart/2018/2/layout/IconLabelList"/>
    <dgm:cxn modelId="{AE0458EA-208C-4051-89B6-B50D2297962B}" type="presParOf" srcId="{56BC44DF-05FF-4C15-9026-B20BD71926EA}" destId="{EB75D87D-C645-4C32-A5F9-46791D6EB63F}" srcOrd="1" destOrd="0" presId="urn:microsoft.com/office/officeart/2018/2/layout/IconLabelList"/>
    <dgm:cxn modelId="{C2CA634C-7264-4F4B-B522-A2820711510D}" type="presParOf" srcId="{56BC44DF-05FF-4C15-9026-B20BD71926EA}" destId="{29FB1335-304D-4A03-97C7-6BCCF30E3CDE}" srcOrd="2" destOrd="0" presId="urn:microsoft.com/office/officeart/2018/2/layout/IconLabelList"/>
    <dgm:cxn modelId="{DF0EBD3D-2DE8-4786-B332-865988ADB44D}" type="presParOf" srcId="{AD9BC503-15A6-44AB-AC12-DF3F35E2679A}" destId="{2BF06805-1D29-49E5-8AF5-B1F459B0E707}" srcOrd="7" destOrd="0" presId="urn:microsoft.com/office/officeart/2018/2/layout/IconLabelList"/>
    <dgm:cxn modelId="{BF86ADC0-2FB4-4612-BBEB-BD57FC40AA9A}" type="presParOf" srcId="{AD9BC503-15A6-44AB-AC12-DF3F35E2679A}" destId="{72DEE547-0AF1-40A5-B87A-407ED28A853D}" srcOrd="8" destOrd="0" presId="urn:microsoft.com/office/officeart/2018/2/layout/IconLabelList"/>
    <dgm:cxn modelId="{92708992-9C0D-44A6-BD1B-6F65F3F566CD}" type="presParOf" srcId="{72DEE547-0AF1-40A5-B87A-407ED28A853D}" destId="{7441AC62-E38D-4825-B631-366A593BAA9D}" srcOrd="0" destOrd="0" presId="urn:microsoft.com/office/officeart/2018/2/layout/IconLabelList"/>
    <dgm:cxn modelId="{30D79A60-C008-4A0B-BDE7-90DED5B2D832}" type="presParOf" srcId="{72DEE547-0AF1-40A5-B87A-407ED28A853D}" destId="{3F7616C4-4602-4D5B-B2D1-6BFB5A8A9045}" srcOrd="1" destOrd="0" presId="urn:microsoft.com/office/officeart/2018/2/layout/IconLabelList"/>
    <dgm:cxn modelId="{B9DAC4A9-96C5-43B9-8159-5B3CDDCEBA63}" type="presParOf" srcId="{72DEE547-0AF1-40A5-B87A-407ED28A853D}" destId="{A87FD0CA-8AA0-4988-B722-98BC12BA44B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CA29B9B-03D6-41ED-A6C5-FF8840502445}"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A2DE9A3-7100-4D46-BA21-09DF96443ED6}">
      <dgm:prSet/>
      <dgm:spPr/>
      <dgm:t>
        <a:bodyPr/>
        <a:lstStyle/>
        <a:p>
          <a:pPr>
            <a:defRPr b="1"/>
          </a:pPr>
          <a:r>
            <a:rPr lang="en-US"/>
            <a:t>Textbooks:</a:t>
          </a:r>
        </a:p>
      </dgm:t>
    </dgm:pt>
    <dgm:pt modelId="{BB3D9498-11AD-496B-9B61-27014CCDEFA9}" type="parTrans" cxnId="{63955A4A-4D58-4DF3-A191-D7995E20D333}">
      <dgm:prSet/>
      <dgm:spPr/>
      <dgm:t>
        <a:bodyPr/>
        <a:lstStyle/>
        <a:p>
          <a:endParaRPr lang="en-US"/>
        </a:p>
      </dgm:t>
    </dgm:pt>
    <dgm:pt modelId="{301D1BFA-E584-4951-9B31-F2309BB14E11}" type="sibTrans" cxnId="{63955A4A-4D58-4DF3-A191-D7995E20D333}">
      <dgm:prSet/>
      <dgm:spPr/>
      <dgm:t>
        <a:bodyPr/>
        <a:lstStyle/>
        <a:p>
          <a:endParaRPr lang="en-US"/>
        </a:p>
      </dgm:t>
    </dgm:pt>
    <dgm:pt modelId="{AB8709C3-B9FF-4C91-A60B-0353F0EFA2E5}">
      <dgm:prSet/>
      <dgm:spPr/>
      <dgm:t>
        <a:bodyPr/>
        <a:lstStyle/>
        <a:p>
          <a:r>
            <a:rPr lang="en-US"/>
            <a:t>"Java: A Beginner's Guide" by Herbert Schildt.</a:t>
          </a:r>
        </a:p>
      </dgm:t>
    </dgm:pt>
    <dgm:pt modelId="{1578F0B2-42DB-42B6-8204-AF57C009F1D0}" type="parTrans" cxnId="{B749169D-7CC2-460B-866F-BA61CF79F7A2}">
      <dgm:prSet/>
      <dgm:spPr/>
      <dgm:t>
        <a:bodyPr/>
        <a:lstStyle/>
        <a:p>
          <a:endParaRPr lang="en-US"/>
        </a:p>
      </dgm:t>
    </dgm:pt>
    <dgm:pt modelId="{C0E933DB-643B-4577-AB5C-6CF59C5AD390}" type="sibTrans" cxnId="{B749169D-7CC2-460B-866F-BA61CF79F7A2}">
      <dgm:prSet/>
      <dgm:spPr/>
      <dgm:t>
        <a:bodyPr/>
        <a:lstStyle/>
        <a:p>
          <a:endParaRPr lang="en-US"/>
        </a:p>
      </dgm:t>
    </dgm:pt>
    <dgm:pt modelId="{37A44EB8-FA01-4282-BD3D-C5FE3BF7D177}">
      <dgm:prSet/>
      <dgm:spPr/>
      <dgm:t>
        <a:bodyPr/>
        <a:lstStyle/>
        <a:p>
          <a:r>
            <a:rPr lang="en-US"/>
            <a:t>"Head First Java" by Kathy Sierra and Bert Bates.</a:t>
          </a:r>
        </a:p>
      </dgm:t>
    </dgm:pt>
    <dgm:pt modelId="{BE4253CF-FDDA-4BB5-BA1B-099FE9842554}" type="parTrans" cxnId="{17FD89F9-9551-4CA2-9C64-7DAAF6295DB7}">
      <dgm:prSet/>
      <dgm:spPr/>
      <dgm:t>
        <a:bodyPr/>
        <a:lstStyle/>
        <a:p>
          <a:endParaRPr lang="en-US"/>
        </a:p>
      </dgm:t>
    </dgm:pt>
    <dgm:pt modelId="{C4BC5FBA-4DF4-44D5-834D-B9E10EAFF8DA}" type="sibTrans" cxnId="{17FD89F9-9551-4CA2-9C64-7DAAF6295DB7}">
      <dgm:prSet/>
      <dgm:spPr/>
      <dgm:t>
        <a:bodyPr/>
        <a:lstStyle/>
        <a:p>
          <a:endParaRPr lang="en-US"/>
        </a:p>
      </dgm:t>
    </dgm:pt>
    <dgm:pt modelId="{56F146DF-DA52-47A5-985E-266AAA3BFDD9}">
      <dgm:prSet/>
      <dgm:spPr/>
      <dgm:t>
        <a:bodyPr/>
        <a:lstStyle/>
        <a:p>
          <a:r>
            <a:rPr lang="en-US"/>
            <a:t>Database Management Systems" by Raghu Ramakrishnan and Johannes Gehrke.</a:t>
          </a:r>
        </a:p>
      </dgm:t>
    </dgm:pt>
    <dgm:pt modelId="{FECBFE25-721A-4013-9200-6398DDFE717C}" type="parTrans" cxnId="{4CB24134-4BBA-4C24-827E-14065E87608B}">
      <dgm:prSet/>
      <dgm:spPr/>
      <dgm:t>
        <a:bodyPr/>
        <a:lstStyle/>
        <a:p>
          <a:endParaRPr lang="en-US"/>
        </a:p>
      </dgm:t>
    </dgm:pt>
    <dgm:pt modelId="{59E835AB-1797-46C4-8C76-A4127E067F81}" type="sibTrans" cxnId="{4CB24134-4BBA-4C24-827E-14065E87608B}">
      <dgm:prSet/>
      <dgm:spPr/>
      <dgm:t>
        <a:bodyPr/>
        <a:lstStyle/>
        <a:p>
          <a:endParaRPr lang="en-US"/>
        </a:p>
      </dgm:t>
    </dgm:pt>
    <dgm:pt modelId="{746E3988-BF21-4180-B98E-EFB231421B82}">
      <dgm:prSet/>
      <dgm:spPr/>
      <dgm:t>
        <a:bodyPr/>
        <a:lstStyle/>
        <a:p>
          <a:r>
            <a:rPr lang="en-US"/>
            <a:t>Software Architecture in Practice" by Len Bass, Paul Clements, and Rick Kazman.</a:t>
          </a:r>
        </a:p>
      </dgm:t>
    </dgm:pt>
    <dgm:pt modelId="{94BAB063-E4E8-44A8-841A-75FDFB4DC3B6}" type="parTrans" cxnId="{B3E63466-23CE-47A3-88BE-16CADABE5E2E}">
      <dgm:prSet/>
      <dgm:spPr/>
      <dgm:t>
        <a:bodyPr/>
        <a:lstStyle/>
        <a:p>
          <a:endParaRPr lang="en-US"/>
        </a:p>
      </dgm:t>
    </dgm:pt>
    <dgm:pt modelId="{C681DF93-1978-47A4-82EC-06784048364E}" type="sibTrans" cxnId="{B3E63466-23CE-47A3-88BE-16CADABE5E2E}">
      <dgm:prSet/>
      <dgm:spPr/>
      <dgm:t>
        <a:bodyPr/>
        <a:lstStyle/>
        <a:p>
          <a:endParaRPr lang="en-US"/>
        </a:p>
      </dgm:t>
    </dgm:pt>
    <dgm:pt modelId="{3D4ACA46-33CB-4798-BA0E-E465DDFE884C}">
      <dgm:prSet/>
      <dgm:spPr/>
      <dgm:t>
        <a:bodyPr/>
        <a:lstStyle/>
        <a:p>
          <a:pPr>
            <a:defRPr b="1"/>
          </a:pPr>
          <a:r>
            <a:rPr lang="en-US"/>
            <a:t>Online Resources:</a:t>
          </a:r>
        </a:p>
      </dgm:t>
    </dgm:pt>
    <dgm:pt modelId="{7BDB006B-5EE2-4612-B99D-630B27766BBB}" type="parTrans" cxnId="{A039005E-2188-4F7F-BCE6-46821AEF0764}">
      <dgm:prSet/>
      <dgm:spPr/>
      <dgm:t>
        <a:bodyPr/>
        <a:lstStyle/>
        <a:p>
          <a:endParaRPr lang="en-US"/>
        </a:p>
      </dgm:t>
    </dgm:pt>
    <dgm:pt modelId="{EA407EF9-F7F8-4861-8116-DC334018BF4B}" type="sibTrans" cxnId="{A039005E-2188-4F7F-BCE6-46821AEF0764}">
      <dgm:prSet/>
      <dgm:spPr/>
      <dgm:t>
        <a:bodyPr/>
        <a:lstStyle/>
        <a:p>
          <a:endParaRPr lang="en-US"/>
        </a:p>
      </dgm:t>
    </dgm:pt>
    <dgm:pt modelId="{4E36C122-78E6-4CDF-9831-9260EB3CDD8A}">
      <dgm:prSet/>
      <dgm:spPr/>
      <dgm:t>
        <a:bodyPr/>
        <a:lstStyle/>
        <a:p>
          <a:r>
            <a:rPr lang="en-US"/>
            <a:t>Oracle Java Documentation: Official documentation for Java programming language.</a:t>
          </a:r>
        </a:p>
      </dgm:t>
    </dgm:pt>
    <dgm:pt modelId="{9B088DBA-88AF-4A7A-B0AE-A30C98981409}" type="parTrans" cxnId="{242D6390-FAAB-4A1F-8934-3E7AC7344C4C}">
      <dgm:prSet/>
      <dgm:spPr/>
      <dgm:t>
        <a:bodyPr/>
        <a:lstStyle/>
        <a:p>
          <a:endParaRPr lang="en-US"/>
        </a:p>
      </dgm:t>
    </dgm:pt>
    <dgm:pt modelId="{901B5321-2CB0-4647-AEA6-B7BC9DB837C2}" type="sibTrans" cxnId="{242D6390-FAAB-4A1F-8934-3E7AC7344C4C}">
      <dgm:prSet/>
      <dgm:spPr/>
      <dgm:t>
        <a:bodyPr/>
        <a:lstStyle/>
        <a:p>
          <a:endParaRPr lang="en-US"/>
        </a:p>
      </dgm:t>
    </dgm:pt>
    <dgm:pt modelId="{47C884C3-6809-4B9F-A7FB-5F1BF5CC2821}">
      <dgm:prSet/>
      <dgm:spPr/>
      <dgm:t>
        <a:bodyPr/>
        <a:lstStyle/>
        <a:p>
          <a:r>
            <a:rPr lang="en-US"/>
            <a:t>Stack Overflow: Community-driven question and answer website for programming-related queries.</a:t>
          </a:r>
        </a:p>
      </dgm:t>
    </dgm:pt>
    <dgm:pt modelId="{F6CBF137-A964-4B59-891B-66B2421E2E9B}" type="parTrans" cxnId="{60A186D0-339B-4818-9231-D40295A4CF1F}">
      <dgm:prSet/>
      <dgm:spPr/>
      <dgm:t>
        <a:bodyPr/>
        <a:lstStyle/>
        <a:p>
          <a:endParaRPr lang="en-US"/>
        </a:p>
      </dgm:t>
    </dgm:pt>
    <dgm:pt modelId="{591255E3-89F0-47BB-831D-4A46E95712D7}" type="sibTrans" cxnId="{60A186D0-339B-4818-9231-D40295A4CF1F}">
      <dgm:prSet/>
      <dgm:spPr/>
      <dgm:t>
        <a:bodyPr/>
        <a:lstStyle/>
        <a:p>
          <a:endParaRPr lang="en-US"/>
        </a:p>
      </dgm:t>
    </dgm:pt>
    <dgm:pt modelId="{7EDD1132-A273-4699-BEC7-BF3A8E7671E1}">
      <dgm:prSet/>
      <dgm:spPr/>
      <dgm:t>
        <a:bodyPr/>
        <a:lstStyle/>
        <a:p>
          <a:r>
            <a:rPr lang="en-US"/>
            <a:t>GitHub: Source code repository hosting service, where developers share and collaborate on projects.</a:t>
          </a:r>
        </a:p>
      </dgm:t>
    </dgm:pt>
    <dgm:pt modelId="{A5A1E585-DDD6-4661-8F69-E45E70E0F2A1}" type="parTrans" cxnId="{FE19DFA3-B456-43E0-9237-DF2897EBAFCD}">
      <dgm:prSet/>
      <dgm:spPr/>
      <dgm:t>
        <a:bodyPr/>
        <a:lstStyle/>
        <a:p>
          <a:endParaRPr lang="en-US"/>
        </a:p>
      </dgm:t>
    </dgm:pt>
    <dgm:pt modelId="{5557FB0A-AC37-4DFC-9A83-FB60462F29B5}" type="sibTrans" cxnId="{FE19DFA3-B456-43E0-9237-DF2897EBAFCD}">
      <dgm:prSet/>
      <dgm:spPr/>
      <dgm:t>
        <a:bodyPr/>
        <a:lstStyle/>
        <a:p>
          <a:endParaRPr lang="en-US"/>
        </a:p>
      </dgm:t>
    </dgm:pt>
    <dgm:pt modelId="{878A8BCA-D9D4-4D64-A758-9A4363150F26}">
      <dgm:prSet/>
      <dgm:spPr/>
      <dgm:t>
        <a:bodyPr/>
        <a:lstStyle/>
        <a:p>
          <a:pPr>
            <a:defRPr b="1"/>
          </a:pPr>
          <a:r>
            <a:rPr lang="en-US"/>
            <a:t>Courses and Tutorials:</a:t>
          </a:r>
        </a:p>
      </dgm:t>
    </dgm:pt>
    <dgm:pt modelId="{F8716035-AC65-4028-BB36-F914C3B7AA18}" type="parTrans" cxnId="{F2D929A1-F1F3-4D03-BC0C-6B19710D5641}">
      <dgm:prSet/>
      <dgm:spPr/>
      <dgm:t>
        <a:bodyPr/>
        <a:lstStyle/>
        <a:p>
          <a:endParaRPr lang="en-US"/>
        </a:p>
      </dgm:t>
    </dgm:pt>
    <dgm:pt modelId="{DAA6CFBD-7FB0-4CF2-9F3C-F148943D89EA}" type="sibTrans" cxnId="{F2D929A1-F1F3-4D03-BC0C-6B19710D5641}">
      <dgm:prSet/>
      <dgm:spPr/>
      <dgm:t>
        <a:bodyPr/>
        <a:lstStyle/>
        <a:p>
          <a:endParaRPr lang="en-US"/>
        </a:p>
      </dgm:t>
    </dgm:pt>
    <dgm:pt modelId="{2150C222-88FD-407D-B1AC-F790F98F68D5}">
      <dgm:prSet/>
      <dgm:spPr/>
      <dgm:t>
        <a:bodyPr/>
        <a:lstStyle/>
        <a:p>
          <a:r>
            <a:rPr lang="en-US"/>
            <a:t>Online Java courses on platforms like Udemy, Coursera, and Codecademy.</a:t>
          </a:r>
        </a:p>
      </dgm:t>
    </dgm:pt>
    <dgm:pt modelId="{A791D50C-E85F-4A32-83C4-BCB64ABA400C}" type="parTrans" cxnId="{62914EFB-825D-4B68-A63E-970683B380D3}">
      <dgm:prSet/>
      <dgm:spPr/>
      <dgm:t>
        <a:bodyPr/>
        <a:lstStyle/>
        <a:p>
          <a:endParaRPr lang="en-US"/>
        </a:p>
      </dgm:t>
    </dgm:pt>
    <dgm:pt modelId="{ED8DECD2-878E-4F29-BE53-66E5DCCB5926}" type="sibTrans" cxnId="{62914EFB-825D-4B68-A63E-970683B380D3}">
      <dgm:prSet/>
      <dgm:spPr/>
      <dgm:t>
        <a:bodyPr/>
        <a:lstStyle/>
        <a:p>
          <a:endParaRPr lang="en-US"/>
        </a:p>
      </dgm:t>
    </dgm:pt>
    <dgm:pt modelId="{D209B506-4F75-4EE3-8CCE-96772602BC9E}">
      <dgm:prSet/>
      <dgm:spPr/>
      <dgm:t>
        <a:bodyPr/>
        <a:lstStyle/>
        <a:p>
          <a:r>
            <a:rPr lang="en-US"/>
            <a:t>Database management courses covering SQL and database design.</a:t>
          </a:r>
        </a:p>
      </dgm:t>
    </dgm:pt>
    <dgm:pt modelId="{C40A2114-DA9B-44B0-B045-6B539072A11F}" type="parTrans" cxnId="{BDEB9E8F-4209-4BF1-8909-BD4E3DC3553B}">
      <dgm:prSet/>
      <dgm:spPr/>
      <dgm:t>
        <a:bodyPr/>
        <a:lstStyle/>
        <a:p>
          <a:endParaRPr lang="en-US"/>
        </a:p>
      </dgm:t>
    </dgm:pt>
    <dgm:pt modelId="{89B9F87B-7651-414D-AE8A-A8B595D035B2}" type="sibTrans" cxnId="{BDEB9E8F-4209-4BF1-8909-BD4E3DC3553B}">
      <dgm:prSet/>
      <dgm:spPr/>
      <dgm:t>
        <a:bodyPr/>
        <a:lstStyle/>
        <a:p>
          <a:endParaRPr lang="en-US"/>
        </a:p>
      </dgm:t>
    </dgm:pt>
    <dgm:pt modelId="{DBE1975A-1506-42BF-9663-FEF797A7136E}">
      <dgm:prSet/>
      <dgm:spPr/>
      <dgm:t>
        <a:bodyPr/>
        <a:lstStyle/>
        <a:p>
          <a:r>
            <a:rPr lang="en-US"/>
            <a:t>Software architecture and design courses focusing on principles and best practices.</a:t>
          </a:r>
        </a:p>
      </dgm:t>
    </dgm:pt>
    <dgm:pt modelId="{66E9A9F1-2B9C-4EE0-BD9E-3BD93D6D6BEE}" type="parTrans" cxnId="{BE50B9DE-1F62-4145-92FA-7E4EE420A3E4}">
      <dgm:prSet/>
      <dgm:spPr/>
      <dgm:t>
        <a:bodyPr/>
        <a:lstStyle/>
        <a:p>
          <a:endParaRPr lang="en-US"/>
        </a:p>
      </dgm:t>
    </dgm:pt>
    <dgm:pt modelId="{2BFDB5E2-C407-45D2-B7AE-07B00562BB52}" type="sibTrans" cxnId="{BE50B9DE-1F62-4145-92FA-7E4EE420A3E4}">
      <dgm:prSet/>
      <dgm:spPr/>
      <dgm:t>
        <a:bodyPr/>
        <a:lstStyle/>
        <a:p>
          <a:endParaRPr lang="en-US"/>
        </a:p>
      </dgm:t>
    </dgm:pt>
    <dgm:pt modelId="{402EACDE-6012-4098-A5B1-38B29885C3B7}">
      <dgm:prSet/>
      <dgm:spPr/>
      <dgm:t>
        <a:bodyPr/>
        <a:lstStyle/>
        <a:p>
          <a:pPr>
            <a:defRPr b="1"/>
          </a:pPr>
          <a:r>
            <a:rPr lang="en-US"/>
            <a:t>APIs and Frameworks:</a:t>
          </a:r>
        </a:p>
      </dgm:t>
    </dgm:pt>
    <dgm:pt modelId="{DDDC6EB8-F60C-4F41-803F-5EDF0A79BB00}" type="parTrans" cxnId="{F2EE0212-ABB6-4E54-99C2-B7F2A36E08C8}">
      <dgm:prSet/>
      <dgm:spPr/>
      <dgm:t>
        <a:bodyPr/>
        <a:lstStyle/>
        <a:p>
          <a:endParaRPr lang="en-US"/>
        </a:p>
      </dgm:t>
    </dgm:pt>
    <dgm:pt modelId="{032E4EFC-EDAD-4727-9524-F89D8B09CB7F}" type="sibTrans" cxnId="{F2EE0212-ABB6-4E54-99C2-B7F2A36E08C8}">
      <dgm:prSet/>
      <dgm:spPr/>
      <dgm:t>
        <a:bodyPr/>
        <a:lstStyle/>
        <a:p>
          <a:endParaRPr lang="en-US"/>
        </a:p>
      </dgm:t>
    </dgm:pt>
    <dgm:pt modelId="{08D61C6C-C296-4098-B22B-217DB3F9C4F2}">
      <dgm:prSet/>
      <dgm:spPr/>
      <dgm:t>
        <a:bodyPr/>
        <a:lstStyle/>
        <a:p>
          <a:r>
            <a:rPr lang="en-US"/>
            <a:t>Java Swing documentation for building graphical user interfaces.</a:t>
          </a:r>
        </a:p>
      </dgm:t>
    </dgm:pt>
    <dgm:pt modelId="{66BF677E-F427-4A2B-B478-A3537B358CB6}" type="parTrans" cxnId="{60ADF37C-48A7-43C2-853A-317CE302358E}">
      <dgm:prSet/>
      <dgm:spPr/>
      <dgm:t>
        <a:bodyPr/>
        <a:lstStyle/>
        <a:p>
          <a:endParaRPr lang="en-US"/>
        </a:p>
      </dgm:t>
    </dgm:pt>
    <dgm:pt modelId="{F1C89849-6A98-430C-B259-DEAEEC1AD367}" type="sibTrans" cxnId="{60ADF37C-48A7-43C2-853A-317CE302358E}">
      <dgm:prSet/>
      <dgm:spPr/>
      <dgm:t>
        <a:bodyPr/>
        <a:lstStyle/>
        <a:p>
          <a:endParaRPr lang="en-US"/>
        </a:p>
      </dgm:t>
    </dgm:pt>
    <dgm:pt modelId="{DC0DAE9C-77B3-4184-BC43-44A90AE30AA7}">
      <dgm:prSet/>
      <dgm:spPr/>
      <dgm:t>
        <a:bodyPr/>
        <a:lstStyle/>
        <a:p>
          <a:r>
            <a:rPr lang="en-US"/>
            <a:t>Java NumberFormat and DateFormat classes for formatting numbers and dates.</a:t>
          </a:r>
        </a:p>
      </dgm:t>
    </dgm:pt>
    <dgm:pt modelId="{76D881B6-D60E-42BC-9952-01BED0512CF4}" type="parTrans" cxnId="{A7F61616-788F-495E-B170-CD9F2DB58C15}">
      <dgm:prSet/>
      <dgm:spPr/>
      <dgm:t>
        <a:bodyPr/>
        <a:lstStyle/>
        <a:p>
          <a:endParaRPr lang="en-US"/>
        </a:p>
      </dgm:t>
    </dgm:pt>
    <dgm:pt modelId="{FC8144CB-4CFD-47E4-8ECF-E94708EB4F87}" type="sibTrans" cxnId="{A7F61616-788F-495E-B170-CD9F2DB58C15}">
      <dgm:prSet/>
      <dgm:spPr/>
      <dgm:t>
        <a:bodyPr/>
        <a:lstStyle/>
        <a:p>
          <a:endParaRPr lang="en-US"/>
        </a:p>
      </dgm:t>
    </dgm:pt>
    <dgm:pt modelId="{0E27D8FC-084B-44A2-8974-61A705A43153}" type="pres">
      <dgm:prSet presAssocID="{9CA29B9B-03D6-41ED-A6C5-FF8840502445}" presName="root" presStyleCnt="0">
        <dgm:presLayoutVars>
          <dgm:dir/>
          <dgm:resizeHandles val="exact"/>
        </dgm:presLayoutVars>
      </dgm:prSet>
      <dgm:spPr/>
    </dgm:pt>
    <dgm:pt modelId="{64528B5B-9B56-490B-AB64-1C5AA1B90945}" type="pres">
      <dgm:prSet presAssocID="{EA2DE9A3-7100-4D46-BA21-09DF96443ED6}" presName="compNode" presStyleCnt="0"/>
      <dgm:spPr/>
    </dgm:pt>
    <dgm:pt modelId="{05C17467-F30C-4AEA-8E47-9A423117F1F3}" type="pres">
      <dgm:prSet presAssocID="{EA2DE9A3-7100-4D46-BA21-09DF96443E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0146467D-4DC0-4542-9497-B0505E8AC4FB}" type="pres">
      <dgm:prSet presAssocID="{EA2DE9A3-7100-4D46-BA21-09DF96443ED6}" presName="iconSpace" presStyleCnt="0"/>
      <dgm:spPr/>
    </dgm:pt>
    <dgm:pt modelId="{31AB39F1-3D19-4E9D-8A22-4F02BF622910}" type="pres">
      <dgm:prSet presAssocID="{EA2DE9A3-7100-4D46-BA21-09DF96443ED6}" presName="parTx" presStyleLbl="revTx" presStyleIdx="0" presStyleCnt="8">
        <dgm:presLayoutVars>
          <dgm:chMax val="0"/>
          <dgm:chPref val="0"/>
        </dgm:presLayoutVars>
      </dgm:prSet>
      <dgm:spPr/>
    </dgm:pt>
    <dgm:pt modelId="{80B53443-82FC-4414-BB48-13C06C03BE02}" type="pres">
      <dgm:prSet presAssocID="{EA2DE9A3-7100-4D46-BA21-09DF96443ED6}" presName="txSpace" presStyleCnt="0"/>
      <dgm:spPr/>
    </dgm:pt>
    <dgm:pt modelId="{674CD88C-1942-413F-889C-D4F941FA433A}" type="pres">
      <dgm:prSet presAssocID="{EA2DE9A3-7100-4D46-BA21-09DF96443ED6}" presName="desTx" presStyleLbl="revTx" presStyleIdx="1" presStyleCnt="8">
        <dgm:presLayoutVars/>
      </dgm:prSet>
      <dgm:spPr/>
    </dgm:pt>
    <dgm:pt modelId="{0AC0C547-B4BA-4BF7-817A-C8AECCBC5154}" type="pres">
      <dgm:prSet presAssocID="{301D1BFA-E584-4951-9B31-F2309BB14E11}" presName="sibTrans" presStyleCnt="0"/>
      <dgm:spPr/>
    </dgm:pt>
    <dgm:pt modelId="{253236B9-9FA0-4D2E-A31A-8345BEB422ED}" type="pres">
      <dgm:prSet presAssocID="{3D4ACA46-33CB-4798-BA0E-E465DDFE884C}" presName="compNode" presStyleCnt="0"/>
      <dgm:spPr/>
    </dgm:pt>
    <dgm:pt modelId="{C55F58CF-F458-47DD-B34C-73A3D4F735EF}" type="pres">
      <dgm:prSet presAssocID="{3D4ACA46-33CB-4798-BA0E-E465DDFE88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8B2D3BE8-7AB7-41E3-88FB-A59875A8114F}" type="pres">
      <dgm:prSet presAssocID="{3D4ACA46-33CB-4798-BA0E-E465DDFE884C}" presName="iconSpace" presStyleCnt="0"/>
      <dgm:spPr/>
    </dgm:pt>
    <dgm:pt modelId="{437B5684-ACC4-4609-8BD7-09A3C91144EC}" type="pres">
      <dgm:prSet presAssocID="{3D4ACA46-33CB-4798-BA0E-E465DDFE884C}" presName="parTx" presStyleLbl="revTx" presStyleIdx="2" presStyleCnt="8">
        <dgm:presLayoutVars>
          <dgm:chMax val="0"/>
          <dgm:chPref val="0"/>
        </dgm:presLayoutVars>
      </dgm:prSet>
      <dgm:spPr/>
    </dgm:pt>
    <dgm:pt modelId="{14898C9B-0056-417D-9464-9D4B5069D5B6}" type="pres">
      <dgm:prSet presAssocID="{3D4ACA46-33CB-4798-BA0E-E465DDFE884C}" presName="txSpace" presStyleCnt="0"/>
      <dgm:spPr/>
    </dgm:pt>
    <dgm:pt modelId="{C410A670-4EC2-43AF-8107-6D96D8251409}" type="pres">
      <dgm:prSet presAssocID="{3D4ACA46-33CB-4798-BA0E-E465DDFE884C}" presName="desTx" presStyleLbl="revTx" presStyleIdx="3" presStyleCnt="8">
        <dgm:presLayoutVars/>
      </dgm:prSet>
      <dgm:spPr/>
    </dgm:pt>
    <dgm:pt modelId="{6F64F47F-FAEC-4BF7-A568-ED91D243C9C6}" type="pres">
      <dgm:prSet presAssocID="{EA407EF9-F7F8-4861-8116-DC334018BF4B}" presName="sibTrans" presStyleCnt="0"/>
      <dgm:spPr/>
    </dgm:pt>
    <dgm:pt modelId="{714A9416-1755-464A-A094-76852D86FA6D}" type="pres">
      <dgm:prSet presAssocID="{878A8BCA-D9D4-4D64-A758-9A4363150F26}" presName="compNode" presStyleCnt="0"/>
      <dgm:spPr/>
    </dgm:pt>
    <dgm:pt modelId="{2615B97A-6135-4212-A90F-98FB859EC3EC}" type="pres">
      <dgm:prSet presAssocID="{878A8BCA-D9D4-4D64-A758-9A4363150F2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44545784-9CF0-4AC3-BB15-3CFCCC14B2E6}" type="pres">
      <dgm:prSet presAssocID="{878A8BCA-D9D4-4D64-A758-9A4363150F26}" presName="iconSpace" presStyleCnt="0"/>
      <dgm:spPr/>
    </dgm:pt>
    <dgm:pt modelId="{AAB673DB-9915-43E6-B9DD-CDA830C1E5CC}" type="pres">
      <dgm:prSet presAssocID="{878A8BCA-D9D4-4D64-A758-9A4363150F26}" presName="parTx" presStyleLbl="revTx" presStyleIdx="4" presStyleCnt="8">
        <dgm:presLayoutVars>
          <dgm:chMax val="0"/>
          <dgm:chPref val="0"/>
        </dgm:presLayoutVars>
      </dgm:prSet>
      <dgm:spPr/>
    </dgm:pt>
    <dgm:pt modelId="{CA340AA3-958B-4F6F-B025-12F455C1FE5E}" type="pres">
      <dgm:prSet presAssocID="{878A8BCA-D9D4-4D64-A758-9A4363150F26}" presName="txSpace" presStyleCnt="0"/>
      <dgm:spPr/>
    </dgm:pt>
    <dgm:pt modelId="{A6F091A9-ACEC-4567-9CF0-7165E968FD02}" type="pres">
      <dgm:prSet presAssocID="{878A8BCA-D9D4-4D64-A758-9A4363150F26}" presName="desTx" presStyleLbl="revTx" presStyleIdx="5" presStyleCnt="8">
        <dgm:presLayoutVars/>
      </dgm:prSet>
      <dgm:spPr/>
    </dgm:pt>
    <dgm:pt modelId="{24BC8156-B487-4D37-848B-C9441BF6FAC9}" type="pres">
      <dgm:prSet presAssocID="{DAA6CFBD-7FB0-4CF2-9F3C-F148943D89EA}" presName="sibTrans" presStyleCnt="0"/>
      <dgm:spPr/>
    </dgm:pt>
    <dgm:pt modelId="{CDB10B31-66B1-4814-A878-A91F1F266C22}" type="pres">
      <dgm:prSet presAssocID="{402EACDE-6012-4098-A5B1-38B29885C3B7}" presName="compNode" presStyleCnt="0"/>
      <dgm:spPr/>
    </dgm:pt>
    <dgm:pt modelId="{9BA04CA7-2784-40C1-BC51-B2C6B97310AE}" type="pres">
      <dgm:prSet presAssocID="{402EACDE-6012-4098-A5B1-38B29885C3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6333E37B-ED1B-4F54-BE5E-CD5647C6662B}" type="pres">
      <dgm:prSet presAssocID="{402EACDE-6012-4098-A5B1-38B29885C3B7}" presName="iconSpace" presStyleCnt="0"/>
      <dgm:spPr/>
    </dgm:pt>
    <dgm:pt modelId="{A4DDB257-E058-4257-9AE7-F3EA65EFDB98}" type="pres">
      <dgm:prSet presAssocID="{402EACDE-6012-4098-A5B1-38B29885C3B7}" presName="parTx" presStyleLbl="revTx" presStyleIdx="6" presStyleCnt="8">
        <dgm:presLayoutVars>
          <dgm:chMax val="0"/>
          <dgm:chPref val="0"/>
        </dgm:presLayoutVars>
      </dgm:prSet>
      <dgm:spPr/>
    </dgm:pt>
    <dgm:pt modelId="{AF9EFB86-8273-42B3-9772-C60645880B39}" type="pres">
      <dgm:prSet presAssocID="{402EACDE-6012-4098-A5B1-38B29885C3B7}" presName="txSpace" presStyleCnt="0"/>
      <dgm:spPr/>
    </dgm:pt>
    <dgm:pt modelId="{3BDF9267-C65C-4FB0-B89E-C8F65E8C1068}" type="pres">
      <dgm:prSet presAssocID="{402EACDE-6012-4098-A5B1-38B29885C3B7}" presName="desTx" presStyleLbl="revTx" presStyleIdx="7" presStyleCnt="8">
        <dgm:presLayoutVars/>
      </dgm:prSet>
      <dgm:spPr/>
    </dgm:pt>
  </dgm:ptLst>
  <dgm:cxnLst>
    <dgm:cxn modelId="{F2EE0212-ABB6-4E54-99C2-B7F2A36E08C8}" srcId="{9CA29B9B-03D6-41ED-A6C5-FF8840502445}" destId="{402EACDE-6012-4098-A5B1-38B29885C3B7}" srcOrd="3" destOrd="0" parTransId="{DDDC6EB8-F60C-4F41-803F-5EDF0A79BB00}" sibTransId="{032E4EFC-EDAD-4727-9524-F89D8B09CB7F}"/>
    <dgm:cxn modelId="{82DA4814-47CA-4B6B-B6B2-1176167B7F29}" type="presOf" srcId="{878A8BCA-D9D4-4D64-A758-9A4363150F26}" destId="{AAB673DB-9915-43E6-B9DD-CDA830C1E5CC}" srcOrd="0" destOrd="0" presId="urn:microsoft.com/office/officeart/2018/2/layout/IconLabelDescriptionList"/>
    <dgm:cxn modelId="{A7F61616-788F-495E-B170-CD9F2DB58C15}" srcId="{402EACDE-6012-4098-A5B1-38B29885C3B7}" destId="{DC0DAE9C-77B3-4184-BC43-44A90AE30AA7}" srcOrd="1" destOrd="0" parTransId="{76D881B6-D60E-42BC-9952-01BED0512CF4}" sibTransId="{FC8144CB-4CFD-47E4-8ECF-E94708EB4F87}"/>
    <dgm:cxn modelId="{4E161A23-5219-4055-845C-6E05B958CF6B}" type="presOf" srcId="{2150C222-88FD-407D-B1AC-F790F98F68D5}" destId="{A6F091A9-ACEC-4567-9CF0-7165E968FD02}" srcOrd="0" destOrd="0" presId="urn:microsoft.com/office/officeart/2018/2/layout/IconLabelDescriptionList"/>
    <dgm:cxn modelId="{4CB24134-4BBA-4C24-827E-14065E87608B}" srcId="{EA2DE9A3-7100-4D46-BA21-09DF96443ED6}" destId="{56F146DF-DA52-47A5-985E-266AAA3BFDD9}" srcOrd="2" destOrd="0" parTransId="{FECBFE25-721A-4013-9200-6398DDFE717C}" sibTransId="{59E835AB-1797-46C4-8C76-A4127E067F81}"/>
    <dgm:cxn modelId="{9C3B1C5B-5F62-4A36-B2AB-F6D9E2A261D6}" type="presOf" srcId="{3D4ACA46-33CB-4798-BA0E-E465DDFE884C}" destId="{437B5684-ACC4-4609-8BD7-09A3C91144EC}" srcOrd="0" destOrd="0" presId="urn:microsoft.com/office/officeart/2018/2/layout/IconLabelDescriptionList"/>
    <dgm:cxn modelId="{5B48FC5B-8B85-4D5A-873A-79330D12ABD8}" type="presOf" srcId="{DC0DAE9C-77B3-4184-BC43-44A90AE30AA7}" destId="{3BDF9267-C65C-4FB0-B89E-C8F65E8C1068}" srcOrd="0" destOrd="1" presId="urn:microsoft.com/office/officeart/2018/2/layout/IconLabelDescriptionList"/>
    <dgm:cxn modelId="{A039005E-2188-4F7F-BCE6-46821AEF0764}" srcId="{9CA29B9B-03D6-41ED-A6C5-FF8840502445}" destId="{3D4ACA46-33CB-4798-BA0E-E465DDFE884C}" srcOrd="1" destOrd="0" parTransId="{7BDB006B-5EE2-4612-B99D-630B27766BBB}" sibTransId="{EA407EF9-F7F8-4861-8116-DC334018BF4B}"/>
    <dgm:cxn modelId="{64D7925E-1E59-42ED-A7B0-35F320F06193}" type="presOf" srcId="{9CA29B9B-03D6-41ED-A6C5-FF8840502445}" destId="{0E27D8FC-084B-44A2-8974-61A705A43153}" srcOrd="0" destOrd="0" presId="urn:microsoft.com/office/officeart/2018/2/layout/IconLabelDescriptionList"/>
    <dgm:cxn modelId="{A632AC43-1C99-4671-9078-E3556C983597}" type="presOf" srcId="{7EDD1132-A273-4699-BEC7-BF3A8E7671E1}" destId="{C410A670-4EC2-43AF-8107-6D96D8251409}" srcOrd="0" destOrd="2" presId="urn:microsoft.com/office/officeart/2018/2/layout/IconLabelDescriptionList"/>
    <dgm:cxn modelId="{B3E63466-23CE-47A3-88BE-16CADABE5E2E}" srcId="{EA2DE9A3-7100-4D46-BA21-09DF96443ED6}" destId="{746E3988-BF21-4180-B98E-EFB231421B82}" srcOrd="3" destOrd="0" parTransId="{94BAB063-E4E8-44A8-841A-75FDFB4DC3B6}" sibTransId="{C681DF93-1978-47A4-82EC-06784048364E}"/>
    <dgm:cxn modelId="{63955A4A-4D58-4DF3-A191-D7995E20D333}" srcId="{9CA29B9B-03D6-41ED-A6C5-FF8840502445}" destId="{EA2DE9A3-7100-4D46-BA21-09DF96443ED6}" srcOrd="0" destOrd="0" parTransId="{BB3D9498-11AD-496B-9B61-27014CCDEFA9}" sibTransId="{301D1BFA-E584-4951-9B31-F2309BB14E11}"/>
    <dgm:cxn modelId="{CDBCBA6F-B80F-4C48-919C-7AE3064C7D11}" type="presOf" srcId="{D209B506-4F75-4EE3-8CCE-96772602BC9E}" destId="{A6F091A9-ACEC-4567-9CF0-7165E968FD02}" srcOrd="0" destOrd="1" presId="urn:microsoft.com/office/officeart/2018/2/layout/IconLabelDescriptionList"/>
    <dgm:cxn modelId="{75BC3871-3666-4248-BCC4-DEA2CB170F3A}" type="presOf" srcId="{37A44EB8-FA01-4282-BD3D-C5FE3BF7D177}" destId="{674CD88C-1942-413F-889C-D4F941FA433A}" srcOrd="0" destOrd="1" presId="urn:microsoft.com/office/officeart/2018/2/layout/IconLabelDescriptionList"/>
    <dgm:cxn modelId="{07DF7277-FE28-4AFD-B17B-A6AF56423EDF}" type="presOf" srcId="{746E3988-BF21-4180-B98E-EFB231421B82}" destId="{674CD88C-1942-413F-889C-D4F941FA433A}" srcOrd="0" destOrd="3" presId="urn:microsoft.com/office/officeart/2018/2/layout/IconLabelDescriptionList"/>
    <dgm:cxn modelId="{60ADF37C-48A7-43C2-853A-317CE302358E}" srcId="{402EACDE-6012-4098-A5B1-38B29885C3B7}" destId="{08D61C6C-C296-4098-B22B-217DB3F9C4F2}" srcOrd="0" destOrd="0" parTransId="{66BF677E-F427-4A2B-B478-A3537B358CB6}" sibTransId="{F1C89849-6A98-430C-B259-DEAEEC1AD367}"/>
    <dgm:cxn modelId="{BDEB9E8F-4209-4BF1-8909-BD4E3DC3553B}" srcId="{878A8BCA-D9D4-4D64-A758-9A4363150F26}" destId="{D209B506-4F75-4EE3-8CCE-96772602BC9E}" srcOrd="1" destOrd="0" parTransId="{C40A2114-DA9B-44B0-B045-6B539072A11F}" sibTransId="{89B9F87B-7651-414D-AE8A-A8B595D035B2}"/>
    <dgm:cxn modelId="{242D6390-FAAB-4A1F-8934-3E7AC7344C4C}" srcId="{3D4ACA46-33CB-4798-BA0E-E465DDFE884C}" destId="{4E36C122-78E6-4CDF-9831-9260EB3CDD8A}" srcOrd="0" destOrd="0" parTransId="{9B088DBA-88AF-4A7A-B0AE-A30C98981409}" sibTransId="{901B5321-2CB0-4647-AEA6-B7BC9DB837C2}"/>
    <dgm:cxn modelId="{B749169D-7CC2-460B-866F-BA61CF79F7A2}" srcId="{EA2DE9A3-7100-4D46-BA21-09DF96443ED6}" destId="{AB8709C3-B9FF-4C91-A60B-0353F0EFA2E5}" srcOrd="0" destOrd="0" parTransId="{1578F0B2-42DB-42B6-8204-AF57C009F1D0}" sibTransId="{C0E933DB-643B-4577-AB5C-6CF59C5AD390}"/>
    <dgm:cxn modelId="{CD05A69D-9FB2-48E8-BFEE-62C5AC30A314}" type="presOf" srcId="{4E36C122-78E6-4CDF-9831-9260EB3CDD8A}" destId="{C410A670-4EC2-43AF-8107-6D96D8251409}" srcOrd="0" destOrd="0" presId="urn:microsoft.com/office/officeart/2018/2/layout/IconLabelDescriptionList"/>
    <dgm:cxn modelId="{F2D929A1-F1F3-4D03-BC0C-6B19710D5641}" srcId="{9CA29B9B-03D6-41ED-A6C5-FF8840502445}" destId="{878A8BCA-D9D4-4D64-A758-9A4363150F26}" srcOrd="2" destOrd="0" parTransId="{F8716035-AC65-4028-BB36-F914C3B7AA18}" sibTransId="{DAA6CFBD-7FB0-4CF2-9F3C-F148943D89EA}"/>
    <dgm:cxn modelId="{FE19DFA3-B456-43E0-9237-DF2897EBAFCD}" srcId="{3D4ACA46-33CB-4798-BA0E-E465DDFE884C}" destId="{7EDD1132-A273-4699-BEC7-BF3A8E7671E1}" srcOrd="2" destOrd="0" parTransId="{A5A1E585-DDD6-4661-8F69-E45E70E0F2A1}" sibTransId="{5557FB0A-AC37-4DFC-9A83-FB60462F29B5}"/>
    <dgm:cxn modelId="{243C4AC1-EF09-4A6F-8BF3-28F37DB7607D}" type="presOf" srcId="{DBE1975A-1506-42BF-9663-FEF797A7136E}" destId="{A6F091A9-ACEC-4567-9CF0-7165E968FD02}" srcOrd="0" destOrd="2" presId="urn:microsoft.com/office/officeart/2018/2/layout/IconLabelDescriptionList"/>
    <dgm:cxn modelId="{BDF1EACD-F6DA-4746-8AB6-834DCF9AFE63}" type="presOf" srcId="{47C884C3-6809-4B9F-A7FB-5F1BF5CC2821}" destId="{C410A670-4EC2-43AF-8107-6D96D8251409}" srcOrd="0" destOrd="1" presId="urn:microsoft.com/office/officeart/2018/2/layout/IconLabelDescriptionList"/>
    <dgm:cxn modelId="{9C0E1BD0-E7B7-41D6-9102-41EEBBB896F6}" type="presOf" srcId="{AB8709C3-B9FF-4C91-A60B-0353F0EFA2E5}" destId="{674CD88C-1942-413F-889C-D4F941FA433A}" srcOrd="0" destOrd="0" presId="urn:microsoft.com/office/officeart/2018/2/layout/IconLabelDescriptionList"/>
    <dgm:cxn modelId="{60A186D0-339B-4818-9231-D40295A4CF1F}" srcId="{3D4ACA46-33CB-4798-BA0E-E465DDFE884C}" destId="{47C884C3-6809-4B9F-A7FB-5F1BF5CC2821}" srcOrd="1" destOrd="0" parTransId="{F6CBF137-A964-4B59-891B-66B2421E2E9B}" sibTransId="{591255E3-89F0-47BB-831D-4A46E95712D7}"/>
    <dgm:cxn modelId="{FCE987D5-0F90-499A-A6B2-DA4E964D2226}" type="presOf" srcId="{56F146DF-DA52-47A5-985E-266AAA3BFDD9}" destId="{674CD88C-1942-413F-889C-D4F941FA433A}" srcOrd="0" destOrd="2" presId="urn:microsoft.com/office/officeart/2018/2/layout/IconLabelDescriptionList"/>
    <dgm:cxn modelId="{7275D4D8-4D99-4A40-A288-5F862BF79ECD}" type="presOf" srcId="{EA2DE9A3-7100-4D46-BA21-09DF96443ED6}" destId="{31AB39F1-3D19-4E9D-8A22-4F02BF622910}" srcOrd="0" destOrd="0" presId="urn:microsoft.com/office/officeart/2018/2/layout/IconLabelDescriptionList"/>
    <dgm:cxn modelId="{0F20DADB-4C9E-4564-9EA3-1916D1A29371}" type="presOf" srcId="{08D61C6C-C296-4098-B22B-217DB3F9C4F2}" destId="{3BDF9267-C65C-4FB0-B89E-C8F65E8C1068}" srcOrd="0" destOrd="0" presId="urn:microsoft.com/office/officeart/2018/2/layout/IconLabelDescriptionList"/>
    <dgm:cxn modelId="{BE50B9DE-1F62-4145-92FA-7E4EE420A3E4}" srcId="{878A8BCA-D9D4-4D64-A758-9A4363150F26}" destId="{DBE1975A-1506-42BF-9663-FEF797A7136E}" srcOrd="2" destOrd="0" parTransId="{66E9A9F1-2B9C-4EE0-BD9E-3BD93D6D6BEE}" sibTransId="{2BFDB5E2-C407-45D2-B7AE-07B00562BB52}"/>
    <dgm:cxn modelId="{65D873F2-1DEF-43C3-A47B-F6800EB7C81B}" type="presOf" srcId="{402EACDE-6012-4098-A5B1-38B29885C3B7}" destId="{A4DDB257-E058-4257-9AE7-F3EA65EFDB98}" srcOrd="0" destOrd="0" presId="urn:microsoft.com/office/officeart/2018/2/layout/IconLabelDescriptionList"/>
    <dgm:cxn modelId="{17FD89F9-9551-4CA2-9C64-7DAAF6295DB7}" srcId="{EA2DE9A3-7100-4D46-BA21-09DF96443ED6}" destId="{37A44EB8-FA01-4282-BD3D-C5FE3BF7D177}" srcOrd="1" destOrd="0" parTransId="{BE4253CF-FDDA-4BB5-BA1B-099FE9842554}" sibTransId="{C4BC5FBA-4DF4-44D5-834D-B9E10EAFF8DA}"/>
    <dgm:cxn modelId="{62914EFB-825D-4B68-A63E-970683B380D3}" srcId="{878A8BCA-D9D4-4D64-A758-9A4363150F26}" destId="{2150C222-88FD-407D-B1AC-F790F98F68D5}" srcOrd="0" destOrd="0" parTransId="{A791D50C-E85F-4A32-83C4-BCB64ABA400C}" sibTransId="{ED8DECD2-878E-4F29-BE53-66E5DCCB5926}"/>
    <dgm:cxn modelId="{5710EDDA-0967-46F7-8658-B8D317CD14D7}" type="presParOf" srcId="{0E27D8FC-084B-44A2-8974-61A705A43153}" destId="{64528B5B-9B56-490B-AB64-1C5AA1B90945}" srcOrd="0" destOrd="0" presId="urn:microsoft.com/office/officeart/2018/2/layout/IconLabelDescriptionList"/>
    <dgm:cxn modelId="{04D508C5-7CA4-4F71-B0C3-152973CCF629}" type="presParOf" srcId="{64528B5B-9B56-490B-AB64-1C5AA1B90945}" destId="{05C17467-F30C-4AEA-8E47-9A423117F1F3}" srcOrd="0" destOrd="0" presId="urn:microsoft.com/office/officeart/2018/2/layout/IconLabelDescriptionList"/>
    <dgm:cxn modelId="{798D64BD-27BC-4341-82BD-4534ADD98875}" type="presParOf" srcId="{64528B5B-9B56-490B-AB64-1C5AA1B90945}" destId="{0146467D-4DC0-4542-9497-B0505E8AC4FB}" srcOrd="1" destOrd="0" presId="urn:microsoft.com/office/officeart/2018/2/layout/IconLabelDescriptionList"/>
    <dgm:cxn modelId="{42A17FE1-AC2A-493A-9240-10B55A1F0A78}" type="presParOf" srcId="{64528B5B-9B56-490B-AB64-1C5AA1B90945}" destId="{31AB39F1-3D19-4E9D-8A22-4F02BF622910}" srcOrd="2" destOrd="0" presId="urn:microsoft.com/office/officeart/2018/2/layout/IconLabelDescriptionList"/>
    <dgm:cxn modelId="{F00F5F53-F0EA-48A6-A330-A3EA08D48415}" type="presParOf" srcId="{64528B5B-9B56-490B-AB64-1C5AA1B90945}" destId="{80B53443-82FC-4414-BB48-13C06C03BE02}" srcOrd="3" destOrd="0" presId="urn:microsoft.com/office/officeart/2018/2/layout/IconLabelDescriptionList"/>
    <dgm:cxn modelId="{504FE2C9-40AD-43D8-B9CD-2846F5D8B331}" type="presParOf" srcId="{64528B5B-9B56-490B-AB64-1C5AA1B90945}" destId="{674CD88C-1942-413F-889C-D4F941FA433A}" srcOrd="4" destOrd="0" presId="urn:microsoft.com/office/officeart/2018/2/layout/IconLabelDescriptionList"/>
    <dgm:cxn modelId="{EFEE9A33-22AE-4516-8D74-0A737333BE62}" type="presParOf" srcId="{0E27D8FC-084B-44A2-8974-61A705A43153}" destId="{0AC0C547-B4BA-4BF7-817A-C8AECCBC5154}" srcOrd="1" destOrd="0" presId="urn:microsoft.com/office/officeart/2018/2/layout/IconLabelDescriptionList"/>
    <dgm:cxn modelId="{15F8CA0D-CA17-48E8-9B44-B61FE57E8899}" type="presParOf" srcId="{0E27D8FC-084B-44A2-8974-61A705A43153}" destId="{253236B9-9FA0-4D2E-A31A-8345BEB422ED}" srcOrd="2" destOrd="0" presId="urn:microsoft.com/office/officeart/2018/2/layout/IconLabelDescriptionList"/>
    <dgm:cxn modelId="{A08B2DA6-F057-4787-A953-A04739A97D62}" type="presParOf" srcId="{253236B9-9FA0-4D2E-A31A-8345BEB422ED}" destId="{C55F58CF-F458-47DD-B34C-73A3D4F735EF}" srcOrd="0" destOrd="0" presId="urn:microsoft.com/office/officeart/2018/2/layout/IconLabelDescriptionList"/>
    <dgm:cxn modelId="{49036AB3-6F1B-4FA9-B15F-EAB2DECED3C8}" type="presParOf" srcId="{253236B9-9FA0-4D2E-A31A-8345BEB422ED}" destId="{8B2D3BE8-7AB7-41E3-88FB-A59875A8114F}" srcOrd="1" destOrd="0" presId="urn:microsoft.com/office/officeart/2018/2/layout/IconLabelDescriptionList"/>
    <dgm:cxn modelId="{73F42663-DEDF-473F-8A65-744FD159A855}" type="presParOf" srcId="{253236B9-9FA0-4D2E-A31A-8345BEB422ED}" destId="{437B5684-ACC4-4609-8BD7-09A3C91144EC}" srcOrd="2" destOrd="0" presId="urn:microsoft.com/office/officeart/2018/2/layout/IconLabelDescriptionList"/>
    <dgm:cxn modelId="{6302F129-3084-419B-9068-1CE962F337F7}" type="presParOf" srcId="{253236B9-9FA0-4D2E-A31A-8345BEB422ED}" destId="{14898C9B-0056-417D-9464-9D4B5069D5B6}" srcOrd="3" destOrd="0" presId="urn:microsoft.com/office/officeart/2018/2/layout/IconLabelDescriptionList"/>
    <dgm:cxn modelId="{C1C22DAB-2AA4-49C0-A95B-8F093048DC6D}" type="presParOf" srcId="{253236B9-9FA0-4D2E-A31A-8345BEB422ED}" destId="{C410A670-4EC2-43AF-8107-6D96D8251409}" srcOrd="4" destOrd="0" presId="urn:microsoft.com/office/officeart/2018/2/layout/IconLabelDescriptionList"/>
    <dgm:cxn modelId="{B8118081-AA8F-4A47-9EE7-21C886393ACD}" type="presParOf" srcId="{0E27D8FC-084B-44A2-8974-61A705A43153}" destId="{6F64F47F-FAEC-4BF7-A568-ED91D243C9C6}" srcOrd="3" destOrd="0" presId="urn:microsoft.com/office/officeart/2018/2/layout/IconLabelDescriptionList"/>
    <dgm:cxn modelId="{8F9C8631-5707-4897-92CD-D40ECE5F443C}" type="presParOf" srcId="{0E27D8FC-084B-44A2-8974-61A705A43153}" destId="{714A9416-1755-464A-A094-76852D86FA6D}" srcOrd="4" destOrd="0" presId="urn:microsoft.com/office/officeart/2018/2/layout/IconLabelDescriptionList"/>
    <dgm:cxn modelId="{A1927326-C006-4207-BAA8-8BDD25078994}" type="presParOf" srcId="{714A9416-1755-464A-A094-76852D86FA6D}" destId="{2615B97A-6135-4212-A90F-98FB859EC3EC}" srcOrd="0" destOrd="0" presId="urn:microsoft.com/office/officeart/2018/2/layout/IconLabelDescriptionList"/>
    <dgm:cxn modelId="{FA310369-5DD5-4860-A088-A821E51DB5A6}" type="presParOf" srcId="{714A9416-1755-464A-A094-76852D86FA6D}" destId="{44545784-9CF0-4AC3-BB15-3CFCCC14B2E6}" srcOrd="1" destOrd="0" presId="urn:microsoft.com/office/officeart/2018/2/layout/IconLabelDescriptionList"/>
    <dgm:cxn modelId="{9FC11583-6722-4F39-82CC-BEAA3F944F69}" type="presParOf" srcId="{714A9416-1755-464A-A094-76852D86FA6D}" destId="{AAB673DB-9915-43E6-B9DD-CDA830C1E5CC}" srcOrd="2" destOrd="0" presId="urn:microsoft.com/office/officeart/2018/2/layout/IconLabelDescriptionList"/>
    <dgm:cxn modelId="{E1DA449E-EA60-4D69-B9AF-56528B94AAF9}" type="presParOf" srcId="{714A9416-1755-464A-A094-76852D86FA6D}" destId="{CA340AA3-958B-4F6F-B025-12F455C1FE5E}" srcOrd="3" destOrd="0" presId="urn:microsoft.com/office/officeart/2018/2/layout/IconLabelDescriptionList"/>
    <dgm:cxn modelId="{9A308E88-FD89-424B-8097-466D38EC8972}" type="presParOf" srcId="{714A9416-1755-464A-A094-76852D86FA6D}" destId="{A6F091A9-ACEC-4567-9CF0-7165E968FD02}" srcOrd="4" destOrd="0" presId="urn:microsoft.com/office/officeart/2018/2/layout/IconLabelDescriptionList"/>
    <dgm:cxn modelId="{BCAC4EED-F612-44B5-82B2-92AA1ADA158E}" type="presParOf" srcId="{0E27D8FC-084B-44A2-8974-61A705A43153}" destId="{24BC8156-B487-4D37-848B-C9441BF6FAC9}" srcOrd="5" destOrd="0" presId="urn:microsoft.com/office/officeart/2018/2/layout/IconLabelDescriptionList"/>
    <dgm:cxn modelId="{DC4E9CDB-EB6D-4032-B936-69B48A18D15A}" type="presParOf" srcId="{0E27D8FC-084B-44A2-8974-61A705A43153}" destId="{CDB10B31-66B1-4814-A878-A91F1F266C22}" srcOrd="6" destOrd="0" presId="urn:microsoft.com/office/officeart/2018/2/layout/IconLabelDescriptionList"/>
    <dgm:cxn modelId="{F120A0CE-42D0-4434-A05A-4CB7A45CC829}" type="presParOf" srcId="{CDB10B31-66B1-4814-A878-A91F1F266C22}" destId="{9BA04CA7-2784-40C1-BC51-B2C6B97310AE}" srcOrd="0" destOrd="0" presId="urn:microsoft.com/office/officeart/2018/2/layout/IconLabelDescriptionList"/>
    <dgm:cxn modelId="{379714C1-C2D1-4C67-BE60-054EFD9D2E3E}" type="presParOf" srcId="{CDB10B31-66B1-4814-A878-A91F1F266C22}" destId="{6333E37B-ED1B-4F54-BE5E-CD5647C6662B}" srcOrd="1" destOrd="0" presId="urn:microsoft.com/office/officeart/2018/2/layout/IconLabelDescriptionList"/>
    <dgm:cxn modelId="{152E8668-26C8-4333-A6CC-3E6ADF6AF990}" type="presParOf" srcId="{CDB10B31-66B1-4814-A878-A91F1F266C22}" destId="{A4DDB257-E058-4257-9AE7-F3EA65EFDB98}" srcOrd="2" destOrd="0" presId="urn:microsoft.com/office/officeart/2018/2/layout/IconLabelDescriptionList"/>
    <dgm:cxn modelId="{158B737D-DDFE-47BB-9348-15E007D71911}" type="presParOf" srcId="{CDB10B31-66B1-4814-A878-A91F1F266C22}" destId="{AF9EFB86-8273-42B3-9772-C60645880B39}" srcOrd="3" destOrd="0" presId="urn:microsoft.com/office/officeart/2018/2/layout/IconLabelDescriptionList"/>
    <dgm:cxn modelId="{8683ADAD-9246-4FCA-8771-C2DDDFC039CF}" type="presParOf" srcId="{CDB10B31-66B1-4814-A878-A91F1F266C22}" destId="{3BDF9267-C65C-4FB0-B89E-C8F65E8C106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E2C982-A973-47AF-967B-0F09CC4C0D3D}"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CDE0EA52-F64C-48D8-9FA3-9CF4CFF0CF39}">
      <dgm:prSet phldr="0"/>
      <dgm:spPr/>
      <dgm:t>
        <a:bodyPr/>
        <a:lstStyle/>
        <a:p>
          <a:pPr algn="l" rtl="0">
            <a:lnSpc>
              <a:spcPct val="90000"/>
            </a:lnSpc>
          </a:pPr>
          <a:r>
            <a:rPr lang="en-US">
              <a:latin typeface="Arial"/>
              <a:cs typeface="Arial"/>
            </a:rPr>
            <a:t>Efficient Salary Calculation</a:t>
          </a:r>
          <a:endParaRPr lang="en-US" dirty="0">
            <a:latin typeface="Arial"/>
            <a:cs typeface="Arial"/>
          </a:endParaRPr>
        </a:p>
      </dgm:t>
    </dgm:pt>
    <dgm:pt modelId="{8984F409-0170-435E-A441-3C8DDBA5CFD7}" type="parTrans" cxnId="{F00A076F-38E4-4500-8FEE-C2DBA6010726}">
      <dgm:prSet/>
      <dgm:spPr/>
    </dgm:pt>
    <dgm:pt modelId="{82A7EED0-0F3D-489D-B73C-C60680926AE5}" type="sibTrans" cxnId="{F00A076F-38E4-4500-8FEE-C2DBA6010726}">
      <dgm:prSet/>
      <dgm:spPr/>
    </dgm:pt>
    <dgm:pt modelId="{168F9C74-C704-4B21-8888-A8D2260D0916}">
      <dgm:prSet phldr="0"/>
      <dgm:spPr/>
      <dgm:t>
        <a:bodyPr/>
        <a:lstStyle/>
        <a:p>
          <a:pPr algn="l">
            <a:lnSpc>
              <a:spcPct val="90000"/>
            </a:lnSpc>
          </a:pPr>
          <a:r>
            <a:rPr lang="en-US" dirty="0">
              <a:latin typeface="Arial"/>
              <a:cs typeface="Arial"/>
            </a:rPr>
            <a:t>Earnings and Deductions</a:t>
          </a:r>
        </a:p>
      </dgm:t>
    </dgm:pt>
    <dgm:pt modelId="{D26B06FB-8AD9-444C-B755-1293B1016599}" type="parTrans" cxnId="{E0EF9DE9-64C8-41D1-AAC4-C86417BE2146}">
      <dgm:prSet/>
      <dgm:spPr/>
    </dgm:pt>
    <dgm:pt modelId="{A6AE0FE7-E4E3-4EBD-8147-2EB7E8036765}" type="sibTrans" cxnId="{E0EF9DE9-64C8-41D1-AAC4-C86417BE2146}">
      <dgm:prSet/>
      <dgm:spPr/>
    </dgm:pt>
    <dgm:pt modelId="{40C1266D-5FB9-4C80-A0EF-CE1EF3BBF3D8}">
      <dgm:prSet phldr="0"/>
      <dgm:spPr/>
      <dgm:t>
        <a:bodyPr/>
        <a:lstStyle/>
        <a:p>
          <a:pPr algn="l">
            <a:lnSpc>
              <a:spcPct val="90000"/>
            </a:lnSpc>
          </a:pPr>
          <a:r>
            <a:rPr lang="en-US" dirty="0">
              <a:latin typeface="Arial"/>
              <a:cs typeface="Arial"/>
            </a:rPr>
            <a:t>Net Salary Generation</a:t>
          </a:r>
        </a:p>
      </dgm:t>
    </dgm:pt>
    <dgm:pt modelId="{DEC94348-4AB8-4D7F-ABA1-B7247FBFDAF4}" type="parTrans" cxnId="{3F5C5C49-FCDD-4272-9F2D-9AB52464526C}">
      <dgm:prSet/>
      <dgm:spPr/>
    </dgm:pt>
    <dgm:pt modelId="{548D813A-7791-4B73-8B4E-079040E310C6}" type="sibTrans" cxnId="{3F5C5C49-FCDD-4272-9F2D-9AB52464526C}">
      <dgm:prSet/>
      <dgm:spPr/>
    </dgm:pt>
    <dgm:pt modelId="{45CB000E-CE8C-4C2C-9BEA-3F6EFAEA707D}">
      <dgm:prSet phldr="0"/>
      <dgm:spPr/>
      <dgm:t>
        <a:bodyPr/>
        <a:lstStyle/>
        <a:p>
          <a:pPr algn="l">
            <a:lnSpc>
              <a:spcPct val="90000"/>
            </a:lnSpc>
          </a:pPr>
          <a:r>
            <a:rPr lang="en-US" dirty="0">
              <a:latin typeface="Arial"/>
              <a:cs typeface="Arial"/>
            </a:rPr>
            <a:t>User-Friendly Interface</a:t>
          </a:r>
        </a:p>
      </dgm:t>
    </dgm:pt>
    <dgm:pt modelId="{DA913EE8-88DE-487E-9E85-4EA21DDCC017}" type="parTrans" cxnId="{4FFE9972-911A-48EE-A933-4FAB8AA9DC54}">
      <dgm:prSet/>
      <dgm:spPr/>
    </dgm:pt>
    <dgm:pt modelId="{C47644AB-41E2-4B1C-999D-345D97675428}" type="sibTrans" cxnId="{4FFE9972-911A-48EE-A933-4FAB8AA9DC54}">
      <dgm:prSet/>
      <dgm:spPr/>
    </dgm:pt>
    <dgm:pt modelId="{11D931A4-1746-44F4-95D8-B0DF2337D1D8}">
      <dgm:prSet phldr="0"/>
      <dgm:spPr/>
      <dgm:t>
        <a:bodyPr/>
        <a:lstStyle/>
        <a:p>
          <a:pPr algn="l">
            <a:lnSpc>
              <a:spcPct val="90000"/>
            </a:lnSpc>
          </a:pPr>
          <a:r>
            <a:rPr lang="en-US" dirty="0">
              <a:latin typeface="Arial"/>
              <a:cs typeface="Arial"/>
            </a:rPr>
            <a:t>Customization</a:t>
          </a:r>
        </a:p>
      </dgm:t>
    </dgm:pt>
    <dgm:pt modelId="{5ED493C6-38A7-4BBC-9311-E53FED520A6F}" type="parTrans" cxnId="{E1CDD8A8-FB84-4159-B772-E16C33C52A06}">
      <dgm:prSet/>
      <dgm:spPr/>
    </dgm:pt>
    <dgm:pt modelId="{6CE2E4E5-02CF-40A5-9516-DD1F363726B4}" type="sibTrans" cxnId="{E1CDD8A8-FB84-4159-B772-E16C33C52A06}">
      <dgm:prSet/>
      <dgm:spPr/>
    </dgm:pt>
    <dgm:pt modelId="{08EE650D-B666-4307-AC7B-8AFBADA14EAB}">
      <dgm:prSet phldr="0"/>
      <dgm:spPr/>
      <dgm:t>
        <a:bodyPr/>
        <a:lstStyle/>
        <a:p>
          <a:pPr algn="l">
            <a:lnSpc>
              <a:spcPct val="90000"/>
            </a:lnSpc>
          </a:pPr>
          <a:r>
            <a:rPr lang="en-US" dirty="0">
              <a:latin typeface="Arial"/>
              <a:cs typeface="Arial"/>
            </a:rPr>
            <a:t>Date Tracking</a:t>
          </a:r>
        </a:p>
      </dgm:t>
    </dgm:pt>
    <dgm:pt modelId="{A8166258-18F1-4540-9255-BB62734C2E89}" type="parTrans" cxnId="{C8783C4E-1E16-4AFF-95E5-0005A2B3646B}">
      <dgm:prSet/>
      <dgm:spPr/>
    </dgm:pt>
    <dgm:pt modelId="{40EE6FAB-A585-4131-8157-D860BE220A8D}" type="sibTrans" cxnId="{C8783C4E-1E16-4AFF-95E5-0005A2B3646B}">
      <dgm:prSet/>
      <dgm:spPr/>
    </dgm:pt>
    <dgm:pt modelId="{AE44B200-3DAB-4B87-B07B-66076D80CA6E}">
      <dgm:prSet phldr="0"/>
      <dgm:spPr/>
      <dgm:t>
        <a:bodyPr/>
        <a:lstStyle/>
        <a:p>
          <a:pPr algn="l">
            <a:lnSpc>
              <a:spcPct val="90000"/>
            </a:lnSpc>
          </a:pPr>
          <a:r>
            <a:rPr lang="en-US" dirty="0">
              <a:latin typeface="Arial"/>
              <a:cs typeface="Arial"/>
            </a:rPr>
            <a:t>Currency Formatting</a:t>
          </a:r>
        </a:p>
      </dgm:t>
    </dgm:pt>
    <dgm:pt modelId="{D330F650-A79D-4755-B009-7B51362CA705}" type="parTrans" cxnId="{DCB68281-170F-46FC-85B6-CF75C7F2DA09}">
      <dgm:prSet/>
      <dgm:spPr/>
    </dgm:pt>
    <dgm:pt modelId="{0D0104E6-C00F-494D-A9F1-FFB59BCFEA42}" type="sibTrans" cxnId="{DCB68281-170F-46FC-85B6-CF75C7F2DA09}">
      <dgm:prSet/>
      <dgm:spPr/>
    </dgm:pt>
    <dgm:pt modelId="{FE97B249-92AB-4C21-BDE4-54642CF4C91C}" type="pres">
      <dgm:prSet presAssocID="{FFE2C982-A973-47AF-967B-0F09CC4C0D3D}" presName="diagram" presStyleCnt="0">
        <dgm:presLayoutVars>
          <dgm:dir/>
          <dgm:resizeHandles val="exact"/>
        </dgm:presLayoutVars>
      </dgm:prSet>
      <dgm:spPr/>
    </dgm:pt>
    <dgm:pt modelId="{36B45A19-60CF-498C-9CBD-4243143A8FA3}" type="pres">
      <dgm:prSet presAssocID="{CDE0EA52-F64C-48D8-9FA3-9CF4CFF0CF39}" presName="node" presStyleLbl="node1" presStyleIdx="0" presStyleCnt="7">
        <dgm:presLayoutVars>
          <dgm:bulletEnabled val="1"/>
        </dgm:presLayoutVars>
      </dgm:prSet>
      <dgm:spPr/>
    </dgm:pt>
    <dgm:pt modelId="{25130FA0-A289-4BDA-BA4D-FE72B2DF809A}" type="pres">
      <dgm:prSet presAssocID="{82A7EED0-0F3D-489D-B73C-C60680926AE5}" presName="sibTrans" presStyleCnt="0"/>
      <dgm:spPr/>
    </dgm:pt>
    <dgm:pt modelId="{C372389A-54D8-45F7-BAA2-419C747D05D2}" type="pres">
      <dgm:prSet presAssocID="{168F9C74-C704-4B21-8888-A8D2260D0916}" presName="node" presStyleLbl="node1" presStyleIdx="1" presStyleCnt="7">
        <dgm:presLayoutVars>
          <dgm:bulletEnabled val="1"/>
        </dgm:presLayoutVars>
      </dgm:prSet>
      <dgm:spPr/>
    </dgm:pt>
    <dgm:pt modelId="{9A8167CE-27DA-4813-BD42-0F21F89E3CFB}" type="pres">
      <dgm:prSet presAssocID="{A6AE0FE7-E4E3-4EBD-8147-2EB7E8036765}" presName="sibTrans" presStyleCnt="0"/>
      <dgm:spPr/>
    </dgm:pt>
    <dgm:pt modelId="{56C7C02B-FA61-47F9-933D-76C57B755638}" type="pres">
      <dgm:prSet presAssocID="{40C1266D-5FB9-4C80-A0EF-CE1EF3BBF3D8}" presName="node" presStyleLbl="node1" presStyleIdx="2" presStyleCnt="7">
        <dgm:presLayoutVars>
          <dgm:bulletEnabled val="1"/>
        </dgm:presLayoutVars>
      </dgm:prSet>
      <dgm:spPr/>
    </dgm:pt>
    <dgm:pt modelId="{5CC7511E-70AB-4016-9631-B2E7940B53E6}" type="pres">
      <dgm:prSet presAssocID="{548D813A-7791-4B73-8B4E-079040E310C6}" presName="sibTrans" presStyleCnt="0"/>
      <dgm:spPr/>
    </dgm:pt>
    <dgm:pt modelId="{D135E616-E5A5-4ABA-8130-E3AECD9B6302}" type="pres">
      <dgm:prSet presAssocID="{45CB000E-CE8C-4C2C-9BEA-3F6EFAEA707D}" presName="node" presStyleLbl="node1" presStyleIdx="3" presStyleCnt="7">
        <dgm:presLayoutVars>
          <dgm:bulletEnabled val="1"/>
        </dgm:presLayoutVars>
      </dgm:prSet>
      <dgm:spPr/>
    </dgm:pt>
    <dgm:pt modelId="{DDA6DEF7-3509-4BA7-97FF-760B8A1B61B8}" type="pres">
      <dgm:prSet presAssocID="{C47644AB-41E2-4B1C-999D-345D97675428}" presName="sibTrans" presStyleCnt="0"/>
      <dgm:spPr/>
    </dgm:pt>
    <dgm:pt modelId="{502C8E97-639B-4FA4-A2F3-B37BBD4C3BE3}" type="pres">
      <dgm:prSet presAssocID="{11D931A4-1746-44F4-95D8-B0DF2337D1D8}" presName="node" presStyleLbl="node1" presStyleIdx="4" presStyleCnt="7">
        <dgm:presLayoutVars>
          <dgm:bulletEnabled val="1"/>
        </dgm:presLayoutVars>
      </dgm:prSet>
      <dgm:spPr/>
    </dgm:pt>
    <dgm:pt modelId="{CC0375AE-0B5B-410B-96EB-CF87E14ED4E3}" type="pres">
      <dgm:prSet presAssocID="{6CE2E4E5-02CF-40A5-9516-DD1F363726B4}" presName="sibTrans" presStyleCnt="0"/>
      <dgm:spPr/>
    </dgm:pt>
    <dgm:pt modelId="{2B4ABB37-9668-488C-A2F7-C4E423ABF92C}" type="pres">
      <dgm:prSet presAssocID="{08EE650D-B666-4307-AC7B-8AFBADA14EAB}" presName="node" presStyleLbl="node1" presStyleIdx="5" presStyleCnt="7">
        <dgm:presLayoutVars>
          <dgm:bulletEnabled val="1"/>
        </dgm:presLayoutVars>
      </dgm:prSet>
      <dgm:spPr/>
    </dgm:pt>
    <dgm:pt modelId="{F29B545F-9253-45D1-95DD-FF3F6ED10DC8}" type="pres">
      <dgm:prSet presAssocID="{40EE6FAB-A585-4131-8157-D860BE220A8D}" presName="sibTrans" presStyleCnt="0"/>
      <dgm:spPr/>
    </dgm:pt>
    <dgm:pt modelId="{464BA199-55B2-4FBE-8200-2C5DE8730E6D}" type="pres">
      <dgm:prSet presAssocID="{AE44B200-3DAB-4B87-B07B-66076D80CA6E}" presName="node" presStyleLbl="node1" presStyleIdx="6" presStyleCnt="7">
        <dgm:presLayoutVars>
          <dgm:bulletEnabled val="1"/>
        </dgm:presLayoutVars>
      </dgm:prSet>
      <dgm:spPr/>
    </dgm:pt>
  </dgm:ptLst>
  <dgm:cxnLst>
    <dgm:cxn modelId="{469B0E05-EC92-4DB9-8AF4-D89D27383B2B}" type="presOf" srcId="{168F9C74-C704-4B21-8888-A8D2260D0916}" destId="{C372389A-54D8-45F7-BAA2-419C747D05D2}" srcOrd="0" destOrd="0" presId="urn:microsoft.com/office/officeart/2005/8/layout/default"/>
    <dgm:cxn modelId="{E571C915-86D3-4C3D-9A0D-05E4F2553B29}" type="presOf" srcId="{11D931A4-1746-44F4-95D8-B0DF2337D1D8}" destId="{502C8E97-639B-4FA4-A2F3-B37BBD4C3BE3}" srcOrd="0" destOrd="0" presId="urn:microsoft.com/office/officeart/2005/8/layout/default"/>
    <dgm:cxn modelId="{38A5A535-BA9D-4A5C-B3FE-B740FB243F1D}" type="presOf" srcId="{CDE0EA52-F64C-48D8-9FA3-9CF4CFF0CF39}" destId="{36B45A19-60CF-498C-9CBD-4243143A8FA3}" srcOrd="0" destOrd="0" presId="urn:microsoft.com/office/officeart/2005/8/layout/default"/>
    <dgm:cxn modelId="{3F5C5C49-FCDD-4272-9F2D-9AB52464526C}" srcId="{FFE2C982-A973-47AF-967B-0F09CC4C0D3D}" destId="{40C1266D-5FB9-4C80-A0EF-CE1EF3BBF3D8}" srcOrd="2" destOrd="0" parTransId="{DEC94348-4AB8-4D7F-ABA1-B7247FBFDAF4}" sibTransId="{548D813A-7791-4B73-8B4E-079040E310C6}"/>
    <dgm:cxn modelId="{C8783C4E-1E16-4AFF-95E5-0005A2B3646B}" srcId="{FFE2C982-A973-47AF-967B-0F09CC4C0D3D}" destId="{08EE650D-B666-4307-AC7B-8AFBADA14EAB}" srcOrd="5" destOrd="0" parTransId="{A8166258-18F1-4540-9255-BB62734C2E89}" sibTransId="{40EE6FAB-A585-4131-8157-D860BE220A8D}"/>
    <dgm:cxn modelId="{F00A076F-38E4-4500-8FEE-C2DBA6010726}" srcId="{FFE2C982-A973-47AF-967B-0F09CC4C0D3D}" destId="{CDE0EA52-F64C-48D8-9FA3-9CF4CFF0CF39}" srcOrd="0" destOrd="0" parTransId="{8984F409-0170-435E-A441-3C8DDBA5CFD7}" sibTransId="{82A7EED0-0F3D-489D-B73C-C60680926AE5}"/>
    <dgm:cxn modelId="{4FFE9972-911A-48EE-A933-4FAB8AA9DC54}" srcId="{FFE2C982-A973-47AF-967B-0F09CC4C0D3D}" destId="{45CB000E-CE8C-4C2C-9BEA-3F6EFAEA707D}" srcOrd="3" destOrd="0" parTransId="{DA913EE8-88DE-487E-9E85-4EA21DDCC017}" sibTransId="{C47644AB-41E2-4B1C-999D-345D97675428}"/>
    <dgm:cxn modelId="{44E00279-A855-416F-A27C-F234F12D2431}" type="presOf" srcId="{45CB000E-CE8C-4C2C-9BEA-3F6EFAEA707D}" destId="{D135E616-E5A5-4ABA-8130-E3AECD9B6302}" srcOrd="0" destOrd="0" presId="urn:microsoft.com/office/officeart/2005/8/layout/default"/>
    <dgm:cxn modelId="{DCB68281-170F-46FC-85B6-CF75C7F2DA09}" srcId="{FFE2C982-A973-47AF-967B-0F09CC4C0D3D}" destId="{AE44B200-3DAB-4B87-B07B-66076D80CA6E}" srcOrd="6" destOrd="0" parTransId="{D330F650-A79D-4755-B009-7B51362CA705}" sibTransId="{0D0104E6-C00F-494D-A9F1-FFB59BCFEA42}"/>
    <dgm:cxn modelId="{74D7A28B-25AC-488C-879D-49ED5130EAA1}" type="presOf" srcId="{AE44B200-3DAB-4B87-B07B-66076D80CA6E}" destId="{464BA199-55B2-4FBE-8200-2C5DE8730E6D}" srcOrd="0" destOrd="0" presId="urn:microsoft.com/office/officeart/2005/8/layout/default"/>
    <dgm:cxn modelId="{AAA3CF8E-ED8F-4509-879A-D42E009A161D}" type="presOf" srcId="{FFE2C982-A973-47AF-967B-0F09CC4C0D3D}" destId="{FE97B249-92AB-4C21-BDE4-54642CF4C91C}" srcOrd="0" destOrd="0" presId="urn:microsoft.com/office/officeart/2005/8/layout/default"/>
    <dgm:cxn modelId="{86FC1D99-B1F5-46AF-A2EE-0F77D8785690}" type="presOf" srcId="{08EE650D-B666-4307-AC7B-8AFBADA14EAB}" destId="{2B4ABB37-9668-488C-A2F7-C4E423ABF92C}" srcOrd="0" destOrd="0" presId="urn:microsoft.com/office/officeart/2005/8/layout/default"/>
    <dgm:cxn modelId="{E1CDD8A8-FB84-4159-B772-E16C33C52A06}" srcId="{FFE2C982-A973-47AF-967B-0F09CC4C0D3D}" destId="{11D931A4-1746-44F4-95D8-B0DF2337D1D8}" srcOrd="4" destOrd="0" parTransId="{5ED493C6-38A7-4BBC-9311-E53FED520A6F}" sibTransId="{6CE2E4E5-02CF-40A5-9516-DD1F363726B4}"/>
    <dgm:cxn modelId="{753C7ED6-812A-4001-B6D8-84C9DBADDFDB}" type="presOf" srcId="{40C1266D-5FB9-4C80-A0EF-CE1EF3BBF3D8}" destId="{56C7C02B-FA61-47F9-933D-76C57B755638}" srcOrd="0" destOrd="0" presId="urn:microsoft.com/office/officeart/2005/8/layout/default"/>
    <dgm:cxn modelId="{E0EF9DE9-64C8-41D1-AAC4-C86417BE2146}" srcId="{FFE2C982-A973-47AF-967B-0F09CC4C0D3D}" destId="{168F9C74-C704-4B21-8888-A8D2260D0916}" srcOrd="1" destOrd="0" parTransId="{D26B06FB-8AD9-444C-B755-1293B1016599}" sibTransId="{A6AE0FE7-E4E3-4EBD-8147-2EB7E8036765}"/>
    <dgm:cxn modelId="{64388149-56A0-4E0B-AE14-FA95C9808E71}" type="presParOf" srcId="{FE97B249-92AB-4C21-BDE4-54642CF4C91C}" destId="{36B45A19-60CF-498C-9CBD-4243143A8FA3}" srcOrd="0" destOrd="0" presId="urn:microsoft.com/office/officeart/2005/8/layout/default"/>
    <dgm:cxn modelId="{38FFA2A7-DBC6-4192-973E-EF0F758EE48A}" type="presParOf" srcId="{FE97B249-92AB-4C21-BDE4-54642CF4C91C}" destId="{25130FA0-A289-4BDA-BA4D-FE72B2DF809A}" srcOrd="1" destOrd="0" presId="urn:microsoft.com/office/officeart/2005/8/layout/default"/>
    <dgm:cxn modelId="{ABA06A74-D7ED-4798-B45C-F98FA1F3246E}" type="presParOf" srcId="{FE97B249-92AB-4C21-BDE4-54642CF4C91C}" destId="{C372389A-54D8-45F7-BAA2-419C747D05D2}" srcOrd="2" destOrd="0" presId="urn:microsoft.com/office/officeart/2005/8/layout/default"/>
    <dgm:cxn modelId="{99F950F3-6EA5-408D-99A1-C579F015CBFB}" type="presParOf" srcId="{FE97B249-92AB-4C21-BDE4-54642CF4C91C}" destId="{9A8167CE-27DA-4813-BD42-0F21F89E3CFB}" srcOrd="3" destOrd="0" presId="urn:microsoft.com/office/officeart/2005/8/layout/default"/>
    <dgm:cxn modelId="{75D683A8-E782-4A68-A1DF-98FAF617F918}" type="presParOf" srcId="{FE97B249-92AB-4C21-BDE4-54642CF4C91C}" destId="{56C7C02B-FA61-47F9-933D-76C57B755638}" srcOrd="4" destOrd="0" presId="urn:microsoft.com/office/officeart/2005/8/layout/default"/>
    <dgm:cxn modelId="{F039E4F1-EF88-4E68-B068-CB096D0F227C}" type="presParOf" srcId="{FE97B249-92AB-4C21-BDE4-54642CF4C91C}" destId="{5CC7511E-70AB-4016-9631-B2E7940B53E6}" srcOrd="5" destOrd="0" presId="urn:microsoft.com/office/officeart/2005/8/layout/default"/>
    <dgm:cxn modelId="{692202F3-97F6-4EA0-8576-9E461B441B3C}" type="presParOf" srcId="{FE97B249-92AB-4C21-BDE4-54642CF4C91C}" destId="{D135E616-E5A5-4ABA-8130-E3AECD9B6302}" srcOrd="6" destOrd="0" presId="urn:microsoft.com/office/officeart/2005/8/layout/default"/>
    <dgm:cxn modelId="{7AACA597-85DF-4B3C-A76F-FD12EB7A5347}" type="presParOf" srcId="{FE97B249-92AB-4C21-BDE4-54642CF4C91C}" destId="{DDA6DEF7-3509-4BA7-97FF-760B8A1B61B8}" srcOrd="7" destOrd="0" presId="urn:microsoft.com/office/officeart/2005/8/layout/default"/>
    <dgm:cxn modelId="{D1D908E2-6A78-4ECD-9CD0-488A9081A170}" type="presParOf" srcId="{FE97B249-92AB-4C21-BDE4-54642CF4C91C}" destId="{502C8E97-639B-4FA4-A2F3-B37BBD4C3BE3}" srcOrd="8" destOrd="0" presId="urn:microsoft.com/office/officeart/2005/8/layout/default"/>
    <dgm:cxn modelId="{B9482D77-FC7B-4E56-9FFB-3D15267A869F}" type="presParOf" srcId="{FE97B249-92AB-4C21-BDE4-54642CF4C91C}" destId="{CC0375AE-0B5B-410B-96EB-CF87E14ED4E3}" srcOrd="9" destOrd="0" presId="urn:microsoft.com/office/officeart/2005/8/layout/default"/>
    <dgm:cxn modelId="{9F3D082F-67EE-4999-95A1-B9FE68650C5F}" type="presParOf" srcId="{FE97B249-92AB-4C21-BDE4-54642CF4C91C}" destId="{2B4ABB37-9668-488C-A2F7-C4E423ABF92C}" srcOrd="10" destOrd="0" presId="urn:microsoft.com/office/officeart/2005/8/layout/default"/>
    <dgm:cxn modelId="{E1B8B552-1FE3-49AF-BEBB-B6B2128F3708}" type="presParOf" srcId="{FE97B249-92AB-4C21-BDE4-54642CF4C91C}" destId="{F29B545F-9253-45D1-95DD-FF3F6ED10DC8}" srcOrd="11" destOrd="0" presId="urn:microsoft.com/office/officeart/2005/8/layout/default"/>
    <dgm:cxn modelId="{D0C8C053-9E91-4C19-BCA0-DB8923AC467E}" type="presParOf" srcId="{FE97B249-92AB-4C21-BDE4-54642CF4C91C}" destId="{464BA199-55B2-4FBE-8200-2C5DE8730E6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F59640-6AD9-4793-89E3-A8250BF52D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377DAE-CEB7-4C37-90DE-3FD599C390ED}">
      <dgm:prSet/>
      <dgm:spPr/>
      <dgm:t>
        <a:bodyPr/>
        <a:lstStyle/>
        <a:p>
          <a:pPr>
            <a:lnSpc>
              <a:spcPct val="100000"/>
            </a:lnSpc>
          </a:pPr>
          <a:r>
            <a:rPr lang="en-US"/>
            <a:t>The Payroll Application follows a layered architecture, which separates the user interface, business logic, and data access layers. This architecture promotes modularity, scalability, and maintainability.</a:t>
          </a:r>
        </a:p>
      </dgm:t>
    </dgm:pt>
    <dgm:pt modelId="{7226CF64-427A-4AA1-A2EC-AD9474AAA4A9}" type="parTrans" cxnId="{25451056-7B92-481D-8EA8-FFDD06AE506D}">
      <dgm:prSet/>
      <dgm:spPr/>
      <dgm:t>
        <a:bodyPr/>
        <a:lstStyle/>
        <a:p>
          <a:endParaRPr lang="en-US"/>
        </a:p>
      </dgm:t>
    </dgm:pt>
    <dgm:pt modelId="{5C52EF66-3D97-4ADF-98EB-F085D4A6008A}" type="sibTrans" cxnId="{25451056-7B92-481D-8EA8-FFDD06AE506D}">
      <dgm:prSet/>
      <dgm:spPr/>
      <dgm:t>
        <a:bodyPr/>
        <a:lstStyle/>
        <a:p>
          <a:endParaRPr lang="en-US"/>
        </a:p>
      </dgm:t>
    </dgm:pt>
    <dgm:pt modelId="{A0D0862E-1B08-4618-8C91-A4CB1182F6C0}">
      <dgm:prSet/>
      <dgm:spPr/>
      <dgm:t>
        <a:bodyPr/>
        <a:lstStyle/>
        <a:p>
          <a:pPr>
            <a:lnSpc>
              <a:spcPct val="100000"/>
            </a:lnSpc>
          </a:pPr>
          <a:r>
            <a:rPr lang="en-US"/>
            <a:t>Presentation Layer: This layer comprises the graphical user interface (GUI) components developed using Java Swing. It interacts with the user, accepts input, and displays output.</a:t>
          </a:r>
        </a:p>
      </dgm:t>
    </dgm:pt>
    <dgm:pt modelId="{4BA20D77-1257-4A40-A43B-6D9111508726}" type="parTrans" cxnId="{5D66D294-F4B9-4E21-9CBC-6A870B063889}">
      <dgm:prSet/>
      <dgm:spPr/>
      <dgm:t>
        <a:bodyPr/>
        <a:lstStyle/>
        <a:p>
          <a:endParaRPr lang="en-US"/>
        </a:p>
      </dgm:t>
    </dgm:pt>
    <dgm:pt modelId="{3B46B18A-6728-4EE5-94C0-1F40CE554771}" type="sibTrans" cxnId="{5D66D294-F4B9-4E21-9CBC-6A870B063889}">
      <dgm:prSet/>
      <dgm:spPr/>
      <dgm:t>
        <a:bodyPr/>
        <a:lstStyle/>
        <a:p>
          <a:endParaRPr lang="en-US"/>
        </a:p>
      </dgm:t>
    </dgm:pt>
    <dgm:pt modelId="{96BD3D13-BF96-447F-9EAC-06C63F6C59D2}">
      <dgm:prSet/>
      <dgm:spPr/>
      <dgm:t>
        <a:bodyPr/>
        <a:lstStyle/>
        <a:p>
          <a:pPr>
            <a:lnSpc>
              <a:spcPct val="100000"/>
            </a:lnSpc>
          </a:pPr>
          <a:r>
            <a:rPr lang="en-US"/>
            <a:t>Business Logic Layer: The business logic layer contains the core functionality of the application, including salary calculation, tax computation, and currency formatting. It ensures the integrity and accuracy of data processing.</a:t>
          </a:r>
        </a:p>
      </dgm:t>
    </dgm:pt>
    <dgm:pt modelId="{1F76AC5C-27CE-495A-A724-3BB3F697C633}" type="parTrans" cxnId="{757C88CB-C933-4943-A536-72CF7E5060E1}">
      <dgm:prSet/>
      <dgm:spPr/>
      <dgm:t>
        <a:bodyPr/>
        <a:lstStyle/>
        <a:p>
          <a:endParaRPr lang="en-US"/>
        </a:p>
      </dgm:t>
    </dgm:pt>
    <dgm:pt modelId="{F0119B8B-A7A2-4073-9432-FFB8DA39B1DC}" type="sibTrans" cxnId="{757C88CB-C933-4943-A536-72CF7E5060E1}">
      <dgm:prSet/>
      <dgm:spPr/>
      <dgm:t>
        <a:bodyPr/>
        <a:lstStyle/>
        <a:p>
          <a:endParaRPr lang="en-US"/>
        </a:p>
      </dgm:t>
    </dgm:pt>
    <dgm:pt modelId="{79C2949E-F3CD-4C16-9611-0532362A3E90}">
      <dgm:prSet/>
      <dgm:spPr/>
      <dgm:t>
        <a:bodyPr/>
        <a:lstStyle/>
        <a:p>
          <a:pPr>
            <a:lnSpc>
              <a:spcPct val="100000"/>
            </a:lnSpc>
          </a:pPr>
          <a:r>
            <a:rPr lang="en-US"/>
            <a:t>Data Access Layer: This layer manages the interaction with external data sources, such as files or databases. In the Payroll Application, data access is minimal, as it primarily deals with user input and internal calculations.</a:t>
          </a:r>
        </a:p>
      </dgm:t>
    </dgm:pt>
    <dgm:pt modelId="{03D92540-1A9D-47AE-82B7-3426A6FCFAF2}" type="parTrans" cxnId="{7181A407-7CB7-4743-80E6-2DD84A8E56FB}">
      <dgm:prSet/>
      <dgm:spPr/>
      <dgm:t>
        <a:bodyPr/>
        <a:lstStyle/>
        <a:p>
          <a:endParaRPr lang="en-US"/>
        </a:p>
      </dgm:t>
    </dgm:pt>
    <dgm:pt modelId="{17864715-4F11-497C-B7F8-F21D8EEC4E07}" type="sibTrans" cxnId="{7181A407-7CB7-4743-80E6-2DD84A8E56FB}">
      <dgm:prSet/>
      <dgm:spPr/>
      <dgm:t>
        <a:bodyPr/>
        <a:lstStyle/>
        <a:p>
          <a:endParaRPr lang="en-US"/>
        </a:p>
      </dgm:t>
    </dgm:pt>
    <dgm:pt modelId="{A8653388-FE6B-4599-AB25-B92D87E8B26C}" type="pres">
      <dgm:prSet presAssocID="{3CF59640-6AD9-4793-89E3-A8250BF52D58}" presName="root" presStyleCnt="0">
        <dgm:presLayoutVars>
          <dgm:dir/>
          <dgm:resizeHandles val="exact"/>
        </dgm:presLayoutVars>
      </dgm:prSet>
      <dgm:spPr/>
    </dgm:pt>
    <dgm:pt modelId="{D79F7E53-2859-497C-A910-B481AAEDE006}" type="pres">
      <dgm:prSet presAssocID="{DD377DAE-CEB7-4C37-90DE-3FD599C390ED}" presName="compNode" presStyleCnt="0"/>
      <dgm:spPr/>
    </dgm:pt>
    <dgm:pt modelId="{196E683B-9D92-4175-8469-B22928E6AE43}" type="pres">
      <dgm:prSet presAssocID="{DD377DAE-CEB7-4C37-90DE-3FD599C390ED}" presName="bgRect" presStyleLbl="bgShp" presStyleIdx="0" presStyleCnt="4"/>
      <dgm:spPr/>
    </dgm:pt>
    <dgm:pt modelId="{9D8E6C28-11D9-4462-8A7B-0B4A889AC459}" type="pres">
      <dgm:prSet presAssocID="{DD377DAE-CEB7-4C37-90DE-3FD599C390E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C1C52609-D0B7-4797-92A0-C6BA10F29B45}" type="pres">
      <dgm:prSet presAssocID="{DD377DAE-CEB7-4C37-90DE-3FD599C390ED}" presName="spaceRect" presStyleCnt="0"/>
      <dgm:spPr/>
    </dgm:pt>
    <dgm:pt modelId="{F59E6AD7-4D38-41EE-8B75-16A54AC64468}" type="pres">
      <dgm:prSet presAssocID="{DD377DAE-CEB7-4C37-90DE-3FD599C390ED}" presName="parTx" presStyleLbl="revTx" presStyleIdx="0" presStyleCnt="4">
        <dgm:presLayoutVars>
          <dgm:chMax val="0"/>
          <dgm:chPref val="0"/>
        </dgm:presLayoutVars>
      </dgm:prSet>
      <dgm:spPr/>
    </dgm:pt>
    <dgm:pt modelId="{71A27355-3055-468C-B921-141E3AECC387}" type="pres">
      <dgm:prSet presAssocID="{5C52EF66-3D97-4ADF-98EB-F085D4A6008A}" presName="sibTrans" presStyleCnt="0"/>
      <dgm:spPr/>
    </dgm:pt>
    <dgm:pt modelId="{C8C0374E-3EBE-452C-BD8C-99E147BAAF36}" type="pres">
      <dgm:prSet presAssocID="{A0D0862E-1B08-4618-8C91-A4CB1182F6C0}" presName="compNode" presStyleCnt="0"/>
      <dgm:spPr/>
    </dgm:pt>
    <dgm:pt modelId="{0BD32684-82B3-4934-94E0-0F9281F9CE95}" type="pres">
      <dgm:prSet presAssocID="{A0D0862E-1B08-4618-8C91-A4CB1182F6C0}" presName="bgRect" presStyleLbl="bgShp" presStyleIdx="1" presStyleCnt="4"/>
      <dgm:spPr/>
    </dgm:pt>
    <dgm:pt modelId="{A5D1A6DF-ABF2-4707-93F7-51F7556D39B6}" type="pres">
      <dgm:prSet presAssocID="{A0D0862E-1B08-4618-8C91-A4CB1182F6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073F751F-08A9-4B8D-8798-1306E9D70D83}" type="pres">
      <dgm:prSet presAssocID="{A0D0862E-1B08-4618-8C91-A4CB1182F6C0}" presName="spaceRect" presStyleCnt="0"/>
      <dgm:spPr/>
    </dgm:pt>
    <dgm:pt modelId="{E77B7117-45C3-4771-B7A9-17E7A32B99F5}" type="pres">
      <dgm:prSet presAssocID="{A0D0862E-1B08-4618-8C91-A4CB1182F6C0}" presName="parTx" presStyleLbl="revTx" presStyleIdx="1" presStyleCnt="4">
        <dgm:presLayoutVars>
          <dgm:chMax val="0"/>
          <dgm:chPref val="0"/>
        </dgm:presLayoutVars>
      </dgm:prSet>
      <dgm:spPr/>
    </dgm:pt>
    <dgm:pt modelId="{7395B2D6-5C09-4796-A225-BECCD33C269E}" type="pres">
      <dgm:prSet presAssocID="{3B46B18A-6728-4EE5-94C0-1F40CE554771}" presName="sibTrans" presStyleCnt="0"/>
      <dgm:spPr/>
    </dgm:pt>
    <dgm:pt modelId="{B3DBAEFC-AD2E-4F6D-954E-7B8141D99F66}" type="pres">
      <dgm:prSet presAssocID="{96BD3D13-BF96-447F-9EAC-06C63F6C59D2}" presName="compNode" presStyleCnt="0"/>
      <dgm:spPr/>
    </dgm:pt>
    <dgm:pt modelId="{B7D1EADC-2913-4AD9-900C-0E976F307E73}" type="pres">
      <dgm:prSet presAssocID="{96BD3D13-BF96-447F-9EAC-06C63F6C59D2}" presName="bgRect" presStyleLbl="bgShp" presStyleIdx="2" presStyleCnt="4"/>
      <dgm:spPr/>
    </dgm:pt>
    <dgm:pt modelId="{8021C07D-BC8E-42E3-B9FE-9A41C249E00B}" type="pres">
      <dgm:prSet presAssocID="{96BD3D13-BF96-447F-9EAC-06C63F6C59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CE2C2032-196A-452C-BEC2-05104A0DCF1A}" type="pres">
      <dgm:prSet presAssocID="{96BD3D13-BF96-447F-9EAC-06C63F6C59D2}" presName="spaceRect" presStyleCnt="0"/>
      <dgm:spPr/>
    </dgm:pt>
    <dgm:pt modelId="{47B74496-A7DB-4A16-9D42-199043C787B6}" type="pres">
      <dgm:prSet presAssocID="{96BD3D13-BF96-447F-9EAC-06C63F6C59D2}" presName="parTx" presStyleLbl="revTx" presStyleIdx="2" presStyleCnt="4">
        <dgm:presLayoutVars>
          <dgm:chMax val="0"/>
          <dgm:chPref val="0"/>
        </dgm:presLayoutVars>
      </dgm:prSet>
      <dgm:spPr/>
    </dgm:pt>
    <dgm:pt modelId="{F6E6E582-1E3C-4243-B48E-F3DD401C8D87}" type="pres">
      <dgm:prSet presAssocID="{F0119B8B-A7A2-4073-9432-FFB8DA39B1DC}" presName="sibTrans" presStyleCnt="0"/>
      <dgm:spPr/>
    </dgm:pt>
    <dgm:pt modelId="{726E29E1-C9C0-4AA9-8F13-93AA3827B7BA}" type="pres">
      <dgm:prSet presAssocID="{79C2949E-F3CD-4C16-9611-0532362A3E90}" presName="compNode" presStyleCnt="0"/>
      <dgm:spPr/>
    </dgm:pt>
    <dgm:pt modelId="{457B5DD9-39D1-4139-932B-2472B378C109}" type="pres">
      <dgm:prSet presAssocID="{79C2949E-F3CD-4C16-9611-0532362A3E90}" presName="bgRect" presStyleLbl="bgShp" presStyleIdx="3" presStyleCnt="4"/>
      <dgm:spPr/>
    </dgm:pt>
    <dgm:pt modelId="{F53BD22F-C103-46BB-A42B-13BD55A73A72}" type="pres">
      <dgm:prSet presAssocID="{79C2949E-F3CD-4C16-9611-0532362A3E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04FA4CE-B868-43F4-949C-2A3753A2FCC3}" type="pres">
      <dgm:prSet presAssocID="{79C2949E-F3CD-4C16-9611-0532362A3E90}" presName="spaceRect" presStyleCnt="0"/>
      <dgm:spPr/>
    </dgm:pt>
    <dgm:pt modelId="{88B74AAF-270A-4D06-B2D9-5984B64CE3FE}" type="pres">
      <dgm:prSet presAssocID="{79C2949E-F3CD-4C16-9611-0532362A3E90}" presName="parTx" presStyleLbl="revTx" presStyleIdx="3" presStyleCnt="4">
        <dgm:presLayoutVars>
          <dgm:chMax val="0"/>
          <dgm:chPref val="0"/>
        </dgm:presLayoutVars>
      </dgm:prSet>
      <dgm:spPr/>
    </dgm:pt>
  </dgm:ptLst>
  <dgm:cxnLst>
    <dgm:cxn modelId="{7181A407-7CB7-4743-80E6-2DD84A8E56FB}" srcId="{3CF59640-6AD9-4793-89E3-A8250BF52D58}" destId="{79C2949E-F3CD-4C16-9611-0532362A3E90}" srcOrd="3" destOrd="0" parTransId="{03D92540-1A9D-47AE-82B7-3426A6FCFAF2}" sibTransId="{17864715-4F11-497C-B7F8-F21D8EEC4E07}"/>
    <dgm:cxn modelId="{B7961F1B-37C3-479C-B038-C5D55FDE7364}" type="presOf" srcId="{79C2949E-F3CD-4C16-9611-0532362A3E90}" destId="{88B74AAF-270A-4D06-B2D9-5984B64CE3FE}" srcOrd="0" destOrd="0" presId="urn:microsoft.com/office/officeart/2018/2/layout/IconVerticalSolidList"/>
    <dgm:cxn modelId="{02F0C84C-40FA-4FF7-8B60-E1FAF54DFBC6}" type="presOf" srcId="{A0D0862E-1B08-4618-8C91-A4CB1182F6C0}" destId="{E77B7117-45C3-4771-B7A9-17E7A32B99F5}" srcOrd="0" destOrd="0" presId="urn:microsoft.com/office/officeart/2018/2/layout/IconVerticalSolidList"/>
    <dgm:cxn modelId="{25451056-7B92-481D-8EA8-FFDD06AE506D}" srcId="{3CF59640-6AD9-4793-89E3-A8250BF52D58}" destId="{DD377DAE-CEB7-4C37-90DE-3FD599C390ED}" srcOrd="0" destOrd="0" parTransId="{7226CF64-427A-4AA1-A2EC-AD9474AAA4A9}" sibTransId="{5C52EF66-3D97-4ADF-98EB-F085D4A6008A}"/>
    <dgm:cxn modelId="{E315FC7A-8905-4535-BDC2-1B8E5C02F004}" type="presOf" srcId="{DD377DAE-CEB7-4C37-90DE-3FD599C390ED}" destId="{F59E6AD7-4D38-41EE-8B75-16A54AC64468}" srcOrd="0" destOrd="0" presId="urn:microsoft.com/office/officeart/2018/2/layout/IconVerticalSolidList"/>
    <dgm:cxn modelId="{5D66D294-F4B9-4E21-9CBC-6A870B063889}" srcId="{3CF59640-6AD9-4793-89E3-A8250BF52D58}" destId="{A0D0862E-1B08-4618-8C91-A4CB1182F6C0}" srcOrd="1" destOrd="0" parTransId="{4BA20D77-1257-4A40-A43B-6D9111508726}" sibTransId="{3B46B18A-6728-4EE5-94C0-1F40CE554771}"/>
    <dgm:cxn modelId="{757C88CB-C933-4943-A536-72CF7E5060E1}" srcId="{3CF59640-6AD9-4793-89E3-A8250BF52D58}" destId="{96BD3D13-BF96-447F-9EAC-06C63F6C59D2}" srcOrd="2" destOrd="0" parTransId="{1F76AC5C-27CE-495A-A724-3BB3F697C633}" sibTransId="{F0119B8B-A7A2-4073-9432-FFB8DA39B1DC}"/>
    <dgm:cxn modelId="{E98A02CC-6C19-4547-918F-8540622DD7EC}" type="presOf" srcId="{3CF59640-6AD9-4793-89E3-A8250BF52D58}" destId="{A8653388-FE6B-4599-AB25-B92D87E8B26C}" srcOrd="0" destOrd="0" presId="urn:microsoft.com/office/officeart/2018/2/layout/IconVerticalSolidList"/>
    <dgm:cxn modelId="{21A1C0F8-8B83-4A3A-8C2F-B46C36C29C8B}" type="presOf" srcId="{96BD3D13-BF96-447F-9EAC-06C63F6C59D2}" destId="{47B74496-A7DB-4A16-9D42-199043C787B6}" srcOrd="0" destOrd="0" presId="urn:microsoft.com/office/officeart/2018/2/layout/IconVerticalSolidList"/>
    <dgm:cxn modelId="{0159E78B-6EDC-4A38-9948-7C8141F17723}" type="presParOf" srcId="{A8653388-FE6B-4599-AB25-B92D87E8B26C}" destId="{D79F7E53-2859-497C-A910-B481AAEDE006}" srcOrd="0" destOrd="0" presId="urn:microsoft.com/office/officeart/2018/2/layout/IconVerticalSolidList"/>
    <dgm:cxn modelId="{11BE6BAE-1674-4543-8CC3-DF01A97817DB}" type="presParOf" srcId="{D79F7E53-2859-497C-A910-B481AAEDE006}" destId="{196E683B-9D92-4175-8469-B22928E6AE43}" srcOrd="0" destOrd="0" presId="urn:microsoft.com/office/officeart/2018/2/layout/IconVerticalSolidList"/>
    <dgm:cxn modelId="{34E1CB95-F672-47B4-9253-0AAE3BA7B258}" type="presParOf" srcId="{D79F7E53-2859-497C-A910-B481AAEDE006}" destId="{9D8E6C28-11D9-4462-8A7B-0B4A889AC459}" srcOrd="1" destOrd="0" presId="urn:microsoft.com/office/officeart/2018/2/layout/IconVerticalSolidList"/>
    <dgm:cxn modelId="{76050656-8779-43C5-A306-45E0E060B8A4}" type="presParOf" srcId="{D79F7E53-2859-497C-A910-B481AAEDE006}" destId="{C1C52609-D0B7-4797-92A0-C6BA10F29B45}" srcOrd="2" destOrd="0" presId="urn:microsoft.com/office/officeart/2018/2/layout/IconVerticalSolidList"/>
    <dgm:cxn modelId="{D38683D0-AF19-44CE-B299-4EBB09ACED65}" type="presParOf" srcId="{D79F7E53-2859-497C-A910-B481AAEDE006}" destId="{F59E6AD7-4D38-41EE-8B75-16A54AC64468}" srcOrd="3" destOrd="0" presId="urn:microsoft.com/office/officeart/2018/2/layout/IconVerticalSolidList"/>
    <dgm:cxn modelId="{D66E8BEE-B1D0-4CC8-B4BD-31FFB1D63B79}" type="presParOf" srcId="{A8653388-FE6B-4599-AB25-B92D87E8B26C}" destId="{71A27355-3055-468C-B921-141E3AECC387}" srcOrd="1" destOrd="0" presId="urn:microsoft.com/office/officeart/2018/2/layout/IconVerticalSolidList"/>
    <dgm:cxn modelId="{09190C15-397F-4C54-81BB-AA903D4FFA3A}" type="presParOf" srcId="{A8653388-FE6B-4599-AB25-B92D87E8B26C}" destId="{C8C0374E-3EBE-452C-BD8C-99E147BAAF36}" srcOrd="2" destOrd="0" presId="urn:microsoft.com/office/officeart/2018/2/layout/IconVerticalSolidList"/>
    <dgm:cxn modelId="{4BE887F3-906F-4FED-A1C9-8F4EF1F39153}" type="presParOf" srcId="{C8C0374E-3EBE-452C-BD8C-99E147BAAF36}" destId="{0BD32684-82B3-4934-94E0-0F9281F9CE95}" srcOrd="0" destOrd="0" presId="urn:microsoft.com/office/officeart/2018/2/layout/IconVerticalSolidList"/>
    <dgm:cxn modelId="{19D749C9-3AA5-48EA-AA9D-B495F4EF488B}" type="presParOf" srcId="{C8C0374E-3EBE-452C-BD8C-99E147BAAF36}" destId="{A5D1A6DF-ABF2-4707-93F7-51F7556D39B6}" srcOrd="1" destOrd="0" presId="urn:microsoft.com/office/officeart/2018/2/layout/IconVerticalSolidList"/>
    <dgm:cxn modelId="{8D532124-5F37-4A84-85DB-BCBF418B20CE}" type="presParOf" srcId="{C8C0374E-3EBE-452C-BD8C-99E147BAAF36}" destId="{073F751F-08A9-4B8D-8798-1306E9D70D83}" srcOrd="2" destOrd="0" presId="urn:microsoft.com/office/officeart/2018/2/layout/IconVerticalSolidList"/>
    <dgm:cxn modelId="{E870C4A0-A531-48A2-9E45-3C91763CED88}" type="presParOf" srcId="{C8C0374E-3EBE-452C-BD8C-99E147BAAF36}" destId="{E77B7117-45C3-4771-B7A9-17E7A32B99F5}" srcOrd="3" destOrd="0" presId="urn:microsoft.com/office/officeart/2018/2/layout/IconVerticalSolidList"/>
    <dgm:cxn modelId="{C45F254C-D335-42AC-9EAC-B430192BEA96}" type="presParOf" srcId="{A8653388-FE6B-4599-AB25-B92D87E8B26C}" destId="{7395B2D6-5C09-4796-A225-BECCD33C269E}" srcOrd="3" destOrd="0" presId="urn:microsoft.com/office/officeart/2018/2/layout/IconVerticalSolidList"/>
    <dgm:cxn modelId="{5F55CFF4-E1C7-4832-94B6-0720B600285C}" type="presParOf" srcId="{A8653388-FE6B-4599-AB25-B92D87E8B26C}" destId="{B3DBAEFC-AD2E-4F6D-954E-7B8141D99F66}" srcOrd="4" destOrd="0" presId="urn:microsoft.com/office/officeart/2018/2/layout/IconVerticalSolidList"/>
    <dgm:cxn modelId="{7465DECC-CBAA-40A2-BCEB-AFB583365DE6}" type="presParOf" srcId="{B3DBAEFC-AD2E-4F6D-954E-7B8141D99F66}" destId="{B7D1EADC-2913-4AD9-900C-0E976F307E73}" srcOrd="0" destOrd="0" presId="urn:microsoft.com/office/officeart/2018/2/layout/IconVerticalSolidList"/>
    <dgm:cxn modelId="{93A11FD8-9017-4E79-B9A1-7F0731B798B9}" type="presParOf" srcId="{B3DBAEFC-AD2E-4F6D-954E-7B8141D99F66}" destId="{8021C07D-BC8E-42E3-B9FE-9A41C249E00B}" srcOrd="1" destOrd="0" presId="urn:microsoft.com/office/officeart/2018/2/layout/IconVerticalSolidList"/>
    <dgm:cxn modelId="{72D47BC3-08EB-44F5-B9A7-E5685DB8CA40}" type="presParOf" srcId="{B3DBAEFC-AD2E-4F6D-954E-7B8141D99F66}" destId="{CE2C2032-196A-452C-BEC2-05104A0DCF1A}" srcOrd="2" destOrd="0" presId="urn:microsoft.com/office/officeart/2018/2/layout/IconVerticalSolidList"/>
    <dgm:cxn modelId="{89E1B107-108B-45FC-B9D6-4F7594394940}" type="presParOf" srcId="{B3DBAEFC-AD2E-4F6D-954E-7B8141D99F66}" destId="{47B74496-A7DB-4A16-9D42-199043C787B6}" srcOrd="3" destOrd="0" presId="urn:microsoft.com/office/officeart/2018/2/layout/IconVerticalSolidList"/>
    <dgm:cxn modelId="{07B07131-A525-4420-9659-973C3C569E04}" type="presParOf" srcId="{A8653388-FE6B-4599-AB25-B92D87E8B26C}" destId="{F6E6E582-1E3C-4243-B48E-F3DD401C8D87}" srcOrd="5" destOrd="0" presId="urn:microsoft.com/office/officeart/2018/2/layout/IconVerticalSolidList"/>
    <dgm:cxn modelId="{473EC29E-4421-4234-8BD9-56B5294DD792}" type="presParOf" srcId="{A8653388-FE6B-4599-AB25-B92D87E8B26C}" destId="{726E29E1-C9C0-4AA9-8F13-93AA3827B7BA}" srcOrd="6" destOrd="0" presId="urn:microsoft.com/office/officeart/2018/2/layout/IconVerticalSolidList"/>
    <dgm:cxn modelId="{337EC279-0407-4BDE-AA4D-A859CD843EFA}" type="presParOf" srcId="{726E29E1-C9C0-4AA9-8F13-93AA3827B7BA}" destId="{457B5DD9-39D1-4139-932B-2472B378C109}" srcOrd="0" destOrd="0" presId="urn:microsoft.com/office/officeart/2018/2/layout/IconVerticalSolidList"/>
    <dgm:cxn modelId="{5BAED3B7-DEE1-4444-A2E5-ADF21ECF5C12}" type="presParOf" srcId="{726E29E1-C9C0-4AA9-8F13-93AA3827B7BA}" destId="{F53BD22F-C103-46BB-A42B-13BD55A73A72}" srcOrd="1" destOrd="0" presId="urn:microsoft.com/office/officeart/2018/2/layout/IconVerticalSolidList"/>
    <dgm:cxn modelId="{7B981D38-70AA-44F6-8E3C-4F008CFC5383}" type="presParOf" srcId="{726E29E1-C9C0-4AA9-8F13-93AA3827B7BA}" destId="{904FA4CE-B868-43F4-949C-2A3753A2FCC3}" srcOrd="2" destOrd="0" presId="urn:microsoft.com/office/officeart/2018/2/layout/IconVerticalSolidList"/>
    <dgm:cxn modelId="{02A2F87E-1B2B-43A7-A297-A97B4AC74AC5}" type="presParOf" srcId="{726E29E1-C9C0-4AA9-8F13-93AA3827B7BA}" destId="{88B74AAF-270A-4D06-B2D9-5984B64CE3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E3432E-F3AD-4D00-97CF-46ACA84D4A88}"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F861AD06-3E61-4B41-AD56-5F1AA98898BC}">
      <dgm:prSet/>
      <dgm:spPr/>
      <dgm:t>
        <a:bodyPr/>
        <a:lstStyle/>
        <a:p>
          <a:r>
            <a:rPr lang="en-US"/>
            <a:t>Single Responsibility Principle (SRP): Each module within the application is designed to have a single responsibility, ensuring clarity and maintainability of the codebase.</a:t>
          </a:r>
        </a:p>
      </dgm:t>
    </dgm:pt>
    <dgm:pt modelId="{9340E6D7-76F6-4C2E-93C9-EB161517317B}" type="parTrans" cxnId="{4CBBD440-98DE-4C8F-95A8-A4F18FB9B730}">
      <dgm:prSet/>
      <dgm:spPr/>
      <dgm:t>
        <a:bodyPr/>
        <a:lstStyle/>
        <a:p>
          <a:endParaRPr lang="en-US"/>
        </a:p>
      </dgm:t>
    </dgm:pt>
    <dgm:pt modelId="{76B536FB-FACD-4967-842C-B485491EA6BC}" type="sibTrans" cxnId="{4CBBD440-98DE-4C8F-95A8-A4F18FB9B730}">
      <dgm:prSet/>
      <dgm:spPr/>
      <dgm:t>
        <a:bodyPr/>
        <a:lstStyle/>
        <a:p>
          <a:endParaRPr lang="en-US"/>
        </a:p>
      </dgm:t>
    </dgm:pt>
    <dgm:pt modelId="{4C811013-1AAB-4AD6-805C-49168CA3EE35}">
      <dgm:prSet/>
      <dgm:spPr/>
      <dgm:t>
        <a:bodyPr/>
        <a:lstStyle/>
        <a:p>
          <a:r>
            <a:rPr lang="en-US"/>
            <a:t>Modularity: The application is divided into cohesive modules, allowing for independent development, testing, and maintenance of each component.</a:t>
          </a:r>
        </a:p>
      </dgm:t>
    </dgm:pt>
    <dgm:pt modelId="{B53AD87E-F98E-477E-867F-B2A813BA4A7D}" type="parTrans" cxnId="{7B815219-5786-4311-B1B2-688717E317BC}">
      <dgm:prSet/>
      <dgm:spPr/>
      <dgm:t>
        <a:bodyPr/>
        <a:lstStyle/>
        <a:p>
          <a:endParaRPr lang="en-US"/>
        </a:p>
      </dgm:t>
    </dgm:pt>
    <dgm:pt modelId="{4C7F6A58-33E9-4C64-BA8A-5D6D5BDCFB80}" type="sibTrans" cxnId="{7B815219-5786-4311-B1B2-688717E317BC}">
      <dgm:prSet/>
      <dgm:spPr/>
      <dgm:t>
        <a:bodyPr/>
        <a:lstStyle/>
        <a:p>
          <a:endParaRPr lang="en-US"/>
        </a:p>
      </dgm:t>
    </dgm:pt>
    <dgm:pt modelId="{F7D1E1D1-92EC-4F1C-859E-D75DE2DD3BC2}">
      <dgm:prSet/>
      <dgm:spPr/>
      <dgm:t>
        <a:bodyPr/>
        <a:lstStyle/>
        <a:p>
          <a:r>
            <a:rPr lang="en-US"/>
            <a:t>Encapsulation: Data and behavior are encapsulated within classes, reducing dependencies and promoting code reusability.</a:t>
          </a:r>
        </a:p>
      </dgm:t>
    </dgm:pt>
    <dgm:pt modelId="{5A4F282F-97F8-405A-A5D9-1D5689BDACD9}" type="parTrans" cxnId="{47725324-6070-4839-9496-6B78A86451C2}">
      <dgm:prSet/>
      <dgm:spPr/>
      <dgm:t>
        <a:bodyPr/>
        <a:lstStyle/>
        <a:p>
          <a:endParaRPr lang="en-US"/>
        </a:p>
      </dgm:t>
    </dgm:pt>
    <dgm:pt modelId="{429BAA2F-77C0-4726-A087-9F5678AE194F}" type="sibTrans" cxnId="{47725324-6070-4839-9496-6B78A86451C2}">
      <dgm:prSet/>
      <dgm:spPr/>
      <dgm:t>
        <a:bodyPr/>
        <a:lstStyle/>
        <a:p>
          <a:endParaRPr lang="en-US"/>
        </a:p>
      </dgm:t>
    </dgm:pt>
    <dgm:pt modelId="{89C15BD9-E50C-4F49-A7E8-8879EAEC0F24}">
      <dgm:prSet/>
      <dgm:spPr/>
      <dgm:t>
        <a:bodyPr/>
        <a:lstStyle/>
        <a:p>
          <a:r>
            <a:rPr lang="en-US"/>
            <a:t>Abstraction: The application abstracts complex operations, such as salary calculation and tax computation, into reusable functions and methods, enhancing readability and maintainability.</a:t>
          </a:r>
        </a:p>
      </dgm:t>
    </dgm:pt>
    <dgm:pt modelId="{EB1BD476-64F5-450C-9E93-BB6E714C6C1D}" type="parTrans" cxnId="{0EBA8C0A-149D-4638-90B0-45BDE9A4FC5D}">
      <dgm:prSet/>
      <dgm:spPr/>
      <dgm:t>
        <a:bodyPr/>
        <a:lstStyle/>
        <a:p>
          <a:endParaRPr lang="en-US"/>
        </a:p>
      </dgm:t>
    </dgm:pt>
    <dgm:pt modelId="{7A6F0813-6EC0-419C-B90B-031A2D288CC2}" type="sibTrans" cxnId="{0EBA8C0A-149D-4638-90B0-45BDE9A4FC5D}">
      <dgm:prSet/>
      <dgm:spPr/>
      <dgm:t>
        <a:bodyPr/>
        <a:lstStyle/>
        <a:p>
          <a:endParaRPr lang="en-US"/>
        </a:p>
      </dgm:t>
    </dgm:pt>
    <dgm:pt modelId="{17475D75-5D2C-4D1C-8AB5-0C29F665A27D}" type="pres">
      <dgm:prSet presAssocID="{FAE3432E-F3AD-4D00-97CF-46ACA84D4A88}" presName="matrix" presStyleCnt="0">
        <dgm:presLayoutVars>
          <dgm:chMax val="1"/>
          <dgm:dir/>
          <dgm:resizeHandles val="exact"/>
        </dgm:presLayoutVars>
      </dgm:prSet>
      <dgm:spPr/>
    </dgm:pt>
    <dgm:pt modelId="{E37870FB-886D-4771-B817-76CBFC768344}" type="pres">
      <dgm:prSet presAssocID="{FAE3432E-F3AD-4D00-97CF-46ACA84D4A88}" presName="diamond" presStyleLbl="bgShp" presStyleIdx="0" presStyleCnt="1"/>
      <dgm:spPr/>
    </dgm:pt>
    <dgm:pt modelId="{59F3A4D6-B341-4BF3-8C10-B6C78BC22E43}" type="pres">
      <dgm:prSet presAssocID="{FAE3432E-F3AD-4D00-97CF-46ACA84D4A88}" presName="quad1" presStyleLbl="node1" presStyleIdx="0" presStyleCnt="4">
        <dgm:presLayoutVars>
          <dgm:chMax val="0"/>
          <dgm:chPref val="0"/>
          <dgm:bulletEnabled val="1"/>
        </dgm:presLayoutVars>
      </dgm:prSet>
      <dgm:spPr/>
    </dgm:pt>
    <dgm:pt modelId="{5E4986B1-CD47-47C8-842F-04A9B0D155E8}" type="pres">
      <dgm:prSet presAssocID="{FAE3432E-F3AD-4D00-97CF-46ACA84D4A88}" presName="quad2" presStyleLbl="node1" presStyleIdx="1" presStyleCnt="4">
        <dgm:presLayoutVars>
          <dgm:chMax val="0"/>
          <dgm:chPref val="0"/>
          <dgm:bulletEnabled val="1"/>
        </dgm:presLayoutVars>
      </dgm:prSet>
      <dgm:spPr/>
    </dgm:pt>
    <dgm:pt modelId="{1EBA06AD-397D-4B1A-AD57-65D12E51FC4C}" type="pres">
      <dgm:prSet presAssocID="{FAE3432E-F3AD-4D00-97CF-46ACA84D4A88}" presName="quad3" presStyleLbl="node1" presStyleIdx="2" presStyleCnt="4">
        <dgm:presLayoutVars>
          <dgm:chMax val="0"/>
          <dgm:chPref val="0"/>
          <dgm:bulletEnabled val="1"/>
        </dgm:presLayoutVars>
      </dgm:prSet>
      <dgm:spPr/>
    </dgm:pt>
    <dgm:pt modelId="{0F90C950-40EE-41FE-8898-9CAF03AC0B21}" type="pres">
      <dgm:prSet presAssocID="{FAE3432E-F3AD-4D00-97CF-46ACA84D4A88}" presName="quad4" presStyleLbl="node1" presStyleIdx="3" presStyleCnt="4">
        <dgm:presLayoutVars>
          <dgm:chMax val="0"/>
          <dgm:chPref val="0"/>
          <dgm:bulletEnabled val="1"/>
        </dgm:presLayoutVars>
      </dgm:prSet>
      <dgm:spPr/>
    </dgm:pt>
  </dgm:ptLst>
  <dgm:cxnLst>
    <dgm:cxn modelId="{0EBA8C0A-149D-4638-90B0-45BDE9A4FC5D}" srcId="{FAE3432E-F3AD-4D00-97CF-46ACA84D4A88}" destId="{89C15BD9-E50C-4F49-A7E8-8879EAEC0F24}" srcOrd="3" destOrd="0" parTransId="{EB1BD476-64F5-450C-9E93-BB6E714C6C1D}" sibTransId="{7A6F0813-6EC0-419C-B90B-031A2D288CC2}"/>
    <dgm:cxn modelId="{7B815219-5786-4311-B1B2-688717E317BC}" srcId="{FAE3432E-F3AD-4D00-97CF-46ACA84D4A88}" destId="{4C811013-1AAB-4AD6-805C-49168CA3EE35}" srcOrd="1" destOrd="0" parTransId="{B53AD87E-F98E-477E-867F-B2A813BA4A7D}" sibTransId="{4C7F6A58-33E9-4C64-BA8A-5D6D5BDCFB80}"/>
    <dgm:cxn modelId="{47725324-6070-4839-9496-6B78A86451C2}" srcId="{FAE3432E-F3AD-4D00-97CF-46ACA84D4A88}" destId="{F7D1E1D1-92EC-4F1C-859E-D75DE2DD3BC2}" srcOrd="2" destOrd="0" parTransId="{5A4F282F-97F8-405A-A5D9-1D5689BDACD9}" sibTransId="{429BAA2F-77C0-4726-A087-9F5678AE194F}"/>
    <dgm:cxn modelId="{4CBBD440-98DE-4C8F-95A8-A4F18FB9B730}" srcId="{FAE3432E-F3AD-4D00-97CF-46ACA84D4A88}" destId="{F861AD06-3E61-4B41-AD56-5F1AA98898BC}" srcOrd="0" destOrd="0" parTransId="{9340E6D7-76F6-4C2E-93C9-EB161517317B}" sibTransId="{76B536FB-FACD-4967-842C-B485491EA6BC}"/>
    <dgm:cxn modelId="{503EE048-39EF-40FE-8391-A561AA2D9DED}" type="presOf" srcId="{89C15BD9-E50C-4F49-A7E8-8879EAEC0F24}" destId="{0F90C950-40EE-41FE-8898-9CAF03AC0B21}" srcOrd="0" destOrd="0" presId="urn:microsoft.com/office/officeart/2005/8/layout/matrix3"/>
    <dgm:cxn modelId="{5EF4A293-1AB5-4154-9FB8-5AE5B9A09043}" type="presOf" srcId="{F861AD06-3E61-4B41-AD56-5F1AA98898BC}" destId="{59F3A4D6-B341-4BF3-8C10-B6C78BC22E43}" srcOrd="0" destOrd="0" presId="urn:microsoft.com/office/officeart/2005/8/layout/matrix3"/>
    <dgm:cxn modelId="{DEFB58C2-7657-4BF9-928F-A46CE3B3E54F}" type="presOf" srcId="{F7D1E1D1-92EC-4F1C-859E-D75DE2DD3BC2}" destId="{1EBA06AD-397D-4B1A-AD57-65D12E51FC4C}" srcOrd="0" destOrd="0" presId="urn:microsoft.com/office/officeart/2005/8/layout/matrix3"/>
    <dgm:cxn modelId="{F702ACDC-BFC3-4B0D-A867-D1244A0F425B}" type="presOf" srcId="{4C811013-1AAB-4AD6-805C-49168CA3EE35}" destId="{5E4986B1-CD47-47C8-842F-04A9B0D155E8}" srcOrd="0" destOrd="0" presId="urn:microsoft.com/office/officeart/2005/8/layout/matrix3"/>
    <dgm:cxn modelId="{B2C195DF-3866-4E3D-AE66-F19E03424099}" type="presOf" srcId="{FAE3432E-F3AD-4D00-97CF-46ACA84D4A88}" destId="{17475D75-5D2C-4D1C-8AB5-0C29F665A27D}" srcOrd="0" destOrd="0" presId="urn:microsoft.com/office/officeart/2005/8/layout/matrix3"/>
    <dgm:cxn modelId="{B3993B2B-EE5F-4F06-8B13-5EDACE5C5150}" type="presParOf" srcId="{17475D75-5D2C-4D1C-8AB5-0C29F665A27D}" destId="{E37870FB-886D-4771-B817-76CBFC768344}" srcOrd="0" destOrd="0" presId="urn:microsoft.com/office/officeart/2005/8/layout/matrix3"/>
    <dgm:cxn modelId="{1A404D70-7B2A-46DD-A80F-C95D369F127D}" type="presParOf" srcId="{17475D75-5D2C-4D1C-8AB5-0C29F665A27D}" destId="{59F3A4D6-B341-4BF3-8C10-B6C78BC22E43}" srcOrd="1" destOrd="0" presId="urn:microsoft.com/office/officeart/2005/8/layout/matrix3"/>
    <dgm:cxn modelId="{FAA5BA24-C416-4704-BFB7-5F331E28A056}" type="presParOf" srcId="{17475D75-5D2C-4D1C-8AB5-0C29F665A27D}" destId="{5E4986B1-CD47-47C8-842F-04A9B0D155E8}" srcOrd="2" destOrd="0" presId="urn:microsoft.com/office/officeart/2005/8/layout/matrix3"/>
    <dgm:cxn modelId="{C61DDCE1-42F1-4F24-B36C-FB6323C6A3A1}" type="presParOf" srcId="{17475D75-5D2C-4D1C-8AB5-0C29F665A27D}" destId="{1EBA06AD-397D-4B1A-AD57-65D12E51FC4C}" srcOrd="3" destOrd="0" presId="urn:microsoft.com/office/officeart/2005/8/layout/matrix3"/>
    <dgm:cxn modelId="{42ACAEA2-1A20-45F2-B7D5-BAB9621BF14C}" type="presParOf" srcId="{17475D75-5D2C-4D1C-8AB5-0C29F665A27D}" destId="{0F90C950-40EE-41FE-8898-9CAF03AC0B2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2B0468-7AE8-4136-A1E1-B33F1DF0CDC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3EDA8AC8-586E-44B0-B6D3-0A79940E75FC}">
      <dgm:prSet/>
      <dgm:spPr/>
      <dgm:t>
        <a:bodyPr/>
        <a:lstStyle/>
        <a:p>
          <a:r>
            <a:rPr lang="en-US"/>
            <a:t>User Interface Components: These include labels, text fields, buttons, and separators used for inputting employee data and displaying salary information.</a:t>
          </a:r>
        </a:p>
      </dgm:t>
    </dgm:pt>
    <dgm:pt modelId="{C8809A53-D3DA-4879-A4E3-521FA8381BD7}" type="parTrans" cxnId="{09755452-E56C-429F-835D-7F1078A918F2}">
      <dgm:prSet/>
      <dgm:spPr/>
      <dgm:t>
        <a:bodyPr/>
        <a:lstStyle/>
        <a:p>
          <a:endParaRPr lang="en-US"/>
        </a:p>
      </dgm:t>
    </dgm:pt>
    <dgm:pt modelId="{B2654836-C002-4834-98E4-D5C9465EE736}" type="sibTrans" cxnId="{09755452-E56C-429F-835D-7F1078A918F2}">
      <dgm:prSet/>
      <dgm:spPr/>
      <dgm:t>
        <a:bodyPr/>
        <a:lstStyle/>
        <a:p>
          <a:endParaRPr lang="en-US"/>
        </a:p>
      </dgm:t>
    </dgm:pt>
    <dgm:pt modelId="{F785D359-5676-4E7C-BD4B-5E6EDDEFB679}">
      <dgm:prSet/>
      <dgm:spPr/>
      <dgm:t>
        <a:bodyPr/>
        <a:lstStyle/>
        <a:p>
          <a:r>
            <a:rPr lang="en-US"/>
            <a:t>Business Logic Modules:</a:t>
          </a:r>
        </a:p>
      </dgm:t>
    </dgm:pt>
    <dgm:pt modelId="{31546879-A3AD-4D43-A917-67C528890753}" type="parTrans" cxnId="{4AD85508-37C9-4817-B649-AB3E7E836AFB}">
      <dgm:prSet/>
      <dgm:spPr/>
      <dgm:t>
        <a:bodyPr/>
        <a:lstStyle/>
        <a:p>
          <a:endParaRPr lang="en-US"/>
        </a:p>
      </dgm:t>
    </dgm:pt>
    <dgm:pt modelId="{0D4AB36C-E0F6-4A31-9C0B-7D3A515BC7CA}" type="sibTrans" cxnId="{4AD85508-37C9-4817-B649-AB3E7E836AFB}">
      <dgm:prSet/>
      <dgm:spPr/>
      <dgm:t>
        <a:bodyPr/>
        <a:lstStyle/>
        <a:p>
          <a:endParaRPr lang="en-US"/>
        </a:p>
      </dgm:t>
    </dgm:pt>
    <dgm:pt modelId="{7B03F9A3-5AB7-4A99-A110-0346EDD5909E}">
      <dgm:prSet/>
      <dgm:spPr/>
      <dgm:t>
        <a:bodyPr/>
        <a:lstStyle/>
        <a:p>
          <a:r>
            <a:rPr lang="en-US"/>
            <a:t>Salary Calculation Module: Computes gross salary, allowances, deductions, and net salary based on user input.</a:t>
          </a:r>
        </a:p>
      </dgm:t>
    </dgm:pt>
    <dgm:pt modelId="{FD0109E3-74CF-4508-8A39-2B29F0F8E380}" type="parTrans" cxnId="{5BDCE837-8BF7-4339-A59C-3AD680031EC9}">
      <dgm:prSet/>
      <dgm:spPr/>
      <dgm:t>
        <a:bodyPr/>
        <a:lstStyle/>
        <a:p>
          <a:endParaRPr lang="en-US"/>
        </a:p>
      </dgm:t>
    </dgm:pt>
    <dgm:pt modelId="{B7E0A326-4397-4DC9-8C6C-4A5D8FFF9CCF}" type="sibTrans" cxnId="{5BDCE837-8BF7-4339-A59C-3AD680031EC9}">
      <dgm:prSet/>
      <dgm:spPr/>
      <dgm:t>
        <a:bodyPr/>
        <a:lstStyle/>
        <a:p>
          <a:endParaRPr lang="en-US"/>
        </a:p>
      </dgm:t>
    </dgm:pt>
    <dgm:pt modelId="{800B5FB3-CB93-4C6B-A990-F5585E1F95EB}">
      <dgm:prSet/>
      <dgm:spPr/>
      <dgm:t>
        <a:bodyPr/>
        <a:lstStyle/>
        <a:p>
          <a:r>
            <a:rPr lang="en-US"/>
            <a:t>Tax Computation Module: Calculates income tax based on gross salary and applicable tax rates.</a:t>
          </a:r>
        </a:p>
      </dgm:t>
    </dgm:pt>
    <dgm:pt modelId="{82A741C7-591B-4ADD-9F53-2401CBEF6270}" type="parTrans" cxnId="{CA0660B0-C229-4203-AE53-2D0EF5902386}">
      <dgm:prSet/>
      <dgm:spPr/>
      <dgm:t>
        <a:bodyPr/>
        <a:lstStyle/>
        <a:p>
          <a:endParaRPr lang="en-US"/>
        </a:p>
      </dgm:t>
    </dgm:pt>
    <dgm:pt modelId="{302472D9-409C-4EEA-9FF7-A64F2DEC9AE0}" type="sibTrans" cxnId="{CA0660B0-C229-4203-AE53-2D0EF5902386}">
      <dgm:prSet/>
      <dgm:spPr/>
      <dgm:t>
        <a:bodyPr/>
        <a:lstStyle/>
        <a:p>
          <a:endParaRPr lang="en-US"/>
        </a:p>
      </dgm:t>
    </dgm:pt>
    <dgm:pt modelId="{7E8F162B-3FE2-4F5D-A5D8-8F756E0974E4}">
      <dgm:prSet/>
      <dgm:spPr/>
      <dgm:t>
        <a:bodyPr/>
        <a:lstStyle/>
        <a:p>
          <a:r>
            <a:rPr lang="en-US"/>
            <a:t>Currency Formatting Module: Formats numerical values into currency strings using the Indian locale.</a:t>
          </a:r>
        </a:p>
      </dgm:t>
    </dgm:pt>
    <dgm:pt modelId="{A3C57FA2-92D7-47CA-821F-894F960D6AEE}" type="parTrans" cxnId="{F62029F5-66AC-4EB9-9DDF-DD4E32E301A2}">
      <dgm:prSet/>
      <dgm:spPr/>
      <dgm:t>
        <a:bodyPr/>
        <a:lstStyle/>
        <a:p>
          <a:endParaRPr lang="en-US"/>
        </a:p>
      </dgm:t>
    </dgm:pt>
    <dgm:pt modelId="{486715BD-6C6C-4886-AF35-69DA577757BF}" type="sibTrans" cxnId="{F62029F5-66AC-4EB9-9DDF-DD4E32E301A2}">
      <dgm:prSet/>
      <dgm:spPr/>
      <dgm:t>
        <a:bodyPr/>
        <a:lstStyle/>
        <a:p>
          <a:endParaRPr lang="en-US"/>
        </a:p>
      </dgm:t>
    </dgm:pt>
    <dgm:pt modelId="{370C037A-AD6F-46C2-91D4-9D888AA33A58}">
      <dgm:prSet/>
      <dgm:spPr/>
      <dgm:t>
        <a:bodyPr/>
        <a:lstStyle/>
        <a:p>
          <a:r>
            <a:rPr lang="en-US"/>
            <a:t>Data Access Module: Although minimal, this module manages interactions with external data sources, such as retrieving and updating employee information.</a:t>
          </a:r>
        </a:p>
      </dgm:t>
    </dgm:pt>
    <dgm:pt modelId="{7798EFBC-F994-4861-8D02-2DD91F38539D}" type="parTrans" cxnId="{43B2019A-CB1E-41B6-A3E9-DFF0CCC2CEFC}">
      <dgm:prSet/>
      <dgm:spPr/>
      <dgm:t>
        <a:bodyPr/>
        <a:lstStyle/>
        <a:p>
          <a:endParaRPr lang="en-US"/>
        </a:p>
      </dgm:t>
    </dgm:pt>
    <dgm:pt modelId="{4C6E1674-B1F8-4242-AE03-167CCC4D26B0}" type="sibTrans" cxnId="{43B2019A-CB1E-41B6-A3E9-DFF0CCC2CEFC}">
      <dgm:prSet/>
      <dgm:spPr/>
      <dgm:t>
        <a:bodyPr/>
        <a:lstStyle/>
        <a:p>
          <a:endParaRPr lang="en-US"/>
        </a:p>
      </dgm:t>
    </dgm:pt>
    <dgm:pt modelId="{2C99C018-847C-4CBF-9493-2D31D6AB64BA}">
      <dgm:prSet/>
      <dgm:spPr/>
      <dgm:t>
        <a:bodyPr/>
        <a:lstStyle/>
        <a:p>
          <a:r>
            <a:rPr lang="en-US"/>
            <a:t>Utility Modules:</a:t>
          </a:r>
        </a:p>
      </dgm:t>
    </dgm:pt>
    <dgm:pt modelId="{B1350337-B1FF-4A43-A331-FB875BAFF289}" type="parTrans" cxnId="{D316185D-BE59-4AA5-A3C4-E812E1DE5C8A}">
      <dgm:prSet/>
      <dgm:spPr/>
      <dgm:t>
        <a:bodyPr/>
        <a:lstStyle/>
        <a:p>
          <a:endParaRPr lang="en-US"/>
        </a:p>
      </dgm:t>
    </dgm:pt>
    <dgm:pt modelId="{FC8A0E9C-6055-4C3F-B9B0-F80DA9230DCB}" type="sibTrans" cxnId="{D316185D-BE59-4AA5-A3C4-E812E1DE5C8A}">
      <dgm:prSet/>
      <dgm:spPr/>
      <dgm:t>
        <a:bodyPr/>
        <a:lstStyle/>
        <a:p>
          <a:endParaRPr lang="en-US"/>
        </a:p>
      </dgm:t>
    </dgm:pt>
    <dgm:pt modelId="{F5E1EA1B-BD19-47B1-A0B5-AA96CC6FB244}">
      <dgm:prSet/>
      <dgm:spPr/>
      <dgm:t>
        <a:bodyPr/>
        <a:lstStyle/>
        <a:p>
          <a:r>
            <a:rPr lang="en-US"/>
            <a:t>String Formatting Module: Converts text input into proper case format for consistency.</a:t>
          </a:r>
        </a:p>
      </dgm:t>
    </dgm:pt>
    <dgm:pt modelId="{2819C45A-5657-49D8-A629-B5D9CF2543E4}" type="parTrans" cxnId="{E4C3634E-692A-4863-9D5E-3AD8C3D3A7EB}">
      <dgm:prSet/>
      <dgm:spPr/>
      <dgm:t>
        <a:bodyPr/>
        <a:lstStyle/>
        <a:p>
          <a:endParaRPr lang="en-US"/>
        </a:p>
      </dgm:t>
    </dgm:pt>
    <dgm:pt modelId="{81D8C15A-2C03-4A40-AD03-C7C93572B7FE}" type="sibTrans" cxnId="{E4C3634E-692A-4863-9D5E-3AD8C3D3A7EB}">
      <dgm:prSet/>
      <dgm:spPr/>
      <dgm:t>
        <a:bodyPr/>
        <a:lstStyle/>
        <a:p>
          <a:endParaRPr lang="en-US"/>
        </a:p>
      </dgm:t>
    </dgm:pt>
    <dgm:pt modelId="{950549A1-812C-4911-81A9-77A00B53A44E}">
      <dgm:prSet/>
      <dgm:spPr/>
      <dgm:t>
        <a:bodyPr/>
        <a:lstStyle/>
        <a:p>
          <a:r>
            <a:rPr lang="en-US"/>
            <a:t>Date Formatting Module: Generates the current date in the desired format for display.</a:t>
          </a:r>
        </a:p>
      </dgm:t>
    </dgm:pt>
    <dgm:pt modelId="{1E3D029F-25ED-4D54-B823-ECBBEF6D63CF}" type="parTrans" cxnId="{56E90ED0-8B63-4FF4-86B7-D9AF2FBC1208}">
      <dgm:prSet/>
      <dgm:spPr/>
      <dgm:t>
        <a:bodyPr/>
        <a:lstStyle/>
        <a:p>
          <a:endParaRPr lang="en-US"/>
        </a:p>
      </dgm:t>
    </dgm:pt>
    <dgm:pt modelId="{B287ED0C-C3B6-4CC2-886F-115DDFFC9038}" type="sibTrans" cxnId="{56E90ED0-8B63-4FF4-86B7-D9AF2FBC1208}">
      <dgm:prSet/>
      <dgm:spPr/>
      <dgm:t>
        <a:bodyPr/>
        <a:lstStyle/>
        <a:p>
          <a:endParaRPr lang="en-US"/>
        </a:p>
      </dgm:t>
    </dgm:pt>
    <dgm:pt modelId="{45F1F77D-4575-4394-BA8D-D6750E05A625}" type="pres">
      <dgm:prSet presAssocID="{A42B0468-7AE8-4136-A1E1-B33F1DF0CDCF}" presName="diagram" presStyleCnt="0">
        <dgm:presLayoutVars>
          <dgm:dir/>
          <dgm:resizeHandles val="exact"/>
        </dgm:presLayoutVars>
      </dgm:prSet>
      <dgm:spPr/>
    </dgm:pt>
    <dgm:pt modelId="{5D13BD5C-B583-4C95-897B-2019736BE487}" type="pres">
      <dgm:prSet presAssocID="{3EDA8AC8-586E-44B0-B6D3-0A79940E75FC}" presName="node" presStyleLbl="node1" presStyleIdx="0" presStyleCnt="9">
        <dgm:presLayoutVars>
          <dgm:bulletEnabled val="1"/>
        </dgm:presLayoutVars>
      </dgm:prSet>
      <dgm:spPr/>
    </dgm:pt>
    <dgm:pt modelId="{C5C56EDE-2A4B-4D47-B5CA-1ED4196625CB}" type="pres">
      <dgm:prSet presAssocID="{B2654836-C002-4834-98E4-D5C9465EE736}" presName="sibTrans" presStyleCnt="0"/>
      <dgm:spPr/>
    </dgm:pt>
    <dgm:pt modelId="{0B970116-ADF2-40E6-8F33-1179F701D7B7}" type="pres">
      <dgm:prSet presAssocID="{F785D359-5676-4E7C-BD4B-5E6EDDEFB679}" presName="node" presStyleLbl="node1" presStyleIdx="1" presStyleCnt="9">
        <dgm:presLayoutVars>
          <dgm:bulletEnabled val="1"/>
        </dgm:presLayoutVars>
      </dgm:prSet>
      <dgm:spPr/>
    </dgm:pt>
    <dgm:pt modelId="{89D189E9-CDD3-4A3D-9E4D-8987D7123EE1}" type="pres">
      <dgm:prSet presAssocID="{0D4AB36C-E0F6-4A31-9C0B-7D3A515BC7CA}" presName="sibTrans" presStyleCnt="0"/>
      <dgm:spPr/>
    </dgm:pt>
    <dgm:pt modelId="{4CF94403-2DF9-477B-A65A-E563F80BE761}" type="pres">
      <dgm:prSet presAssocID="{7B03F9A3-5AB7-4A99-A110-0346EDD5909E}" presName="node" presStyleLbl="node1" presStyleIdx="2" presStyleCnt="9">
        <dgm:presLayoutVars>
          <dgm:bulletEnabled val="1"/>
        </dgm:presLayoutVars>
      </dgm:prSet>
      <dgm:spPr/>
    </dgm:pt>
    <dgm:pt modelId="{C3C668AF-AE01-4244-869F-0FE64E24C07B}" type="pres">
      <dgm:prSet presAssocID="{B7E0A326-4397-4DC9-8C6C-4A5D8FFF9CCF}" presName="sibTrans" presStyleCnt="0"/>
      <dgm:spPr/>
    </dgm:pt>
    <dgm:pt modelId="{D1FDCB35-87EE-4482-B6A6-5BC1EA80A741}" type="pres">
      <dgm:prSet presAssocID="{800B5FB3-CB93-4C6B-A990-F5585E1F95EB}" presName="node" presStyleLbl="node1" presStyleIdx="3" presStyleCnt="9">
        <dgm:presLayoutVars>
          <dgm:bulletEnabled val="1"/>
        </dgm:presLayoutVars>
      </dgm:prSet>
      <dgm:spPr/>
    </dgm:pt>
    <dgm:pt modelId="{65BEAB2C-2A86-4446-BDAC-8B0D0D69F41C}" type="pres">
      <dgm:prSet presAssocID="{302472D9-409C-4EEA-9FF7-A64F2DEC9AE0}" presName="sibTrans" presStyleCnt="0"/>
      <dgm:spPr/>
    </dgm:pt>
    <dgm:pt modelId="{D34EAB42-9213-41F0-B10E-54437F2362FF}" type="pres">
      <dgm:prSet presAssocID="{7E8F162B-3FE2-4F5D-A5D8-8F756E0974E4}" presName="node" presStyleLbl="node1" presStyleIdx="4" presStyleCnt="9">
        <dgm:presLayoutVars>
          <dgm:bulletEnabled val="1"/>
        </dgm:presLayoutVars>
      </dgm:prSet>
      <dgm:spPr/>
    </dgm:pt>
    <dgm:pt modelId="{9E8C9E67-F36A-43A4-A38F-DF4D1295F0AB}" type="pres">
      <dgm:prSet presAssocID="{486715BD-6C6C-4886-AF35-69DA577757BF}" presName="sibTrans" presStyleCnt="0"/>
      <dgm:spPr/>
    </dgm:pt>
    <dgm:pt modelId="{4DD7B4C6-80E5-4DE8-B2E6-D74399314E25}" type="pres">
      <dgm:prSet presAssocID="{370C037A-AD6F-46C2-91D4-9D888AA33A58}" presName="node" presStyleLbl="node1" presStyleIdx="5" presStyleCnt="9">
        <dgm:presLayoutVars>
          <dgm:bulletEnabled val="1"/>
        </dgm:presLayoutVars>
      </dgm:prSet>
      <dgm:spPr/>
    </dgm:pt>
    <dgm:pt modelId="{599E44E2-DC94-4724-91CB-C3EB94C39957}" type="pres">
      <dgm:prSet presAssocID="{4C6E1674-B1F8-4242-AE03-167CCC4D26B0}" presName="sibTrans" presStyleCnt="0"/>
      <dgm:spPr/>
    </dgm:pt>
    <dgm:pt modelId="{1C23CB94-46B8-4F7E-945B-3A09F40D609C}" type="pres">
      <dgm:prSet presAssocID="{2C99C018-847C-4CBF-9493-2D31D6AB64BA}" presName="node" presStyleLbl="node1" presStyleIdx="6" presStyleCnt="9">
        <dgm:presLayoutVars>
          <dgm:bulletEnabled val="1"/>
        </dgm:presLayoutVars>
      </dgm:prSet>
      <dgm:spPr/>
    </dgm:pt>
    <dgm:pt modelId="{6AFF37E8-E857-4844-81C8-103C781B9589}" type="pres">
      <dgm:prSet presAssocID="{FC8A0E9C-6055-4C3F-B9B0-F80DA9230DCB}" presName="sibTrans" presStyleCnt="0"/>
      <dgm:spPr/>
    </dgm:pt>
    <dgm:pt modelId="{9B4F7454-10D6-49EB-800A-7B984352116C}" type="pres">
      <dgm:prSet presAssocID="{F5E1EA1B-BD19-47B1-A0B5-AA96CC6FB244}" presName="node" presStyleLbl="node1" presStyleIdx="7" presStyleCnt="9">
        <dgm:presLayoutVars>
          <dgm:bulletEnabled val="1"/>
        </dgm:presLayoutVars>
      </dgm:prSet>
      <dgm:spPr/>
    </dgm:pt>
    <dgm:pt modelId="{5F13CF29-7472-4BDD-A8F7-2684F6427E05}" type="pres">
      <dgm:prSet presAssocID="{81D8C15A-2C03-4A40-AD03-C7C93572B7FE}" presName="sibTrans" presStyleCnt="0"/>
      <dgm:spPr/>
    </dgm:pt>
    <dgm:pt modelId="{15739606-30E2-429A-90F8-C878B65336D9}" type="pres">
      <dgm:prSet presAssocID="{950549A1-812C-4911-81A9-77A00B53A44E}" presName="node" presStyleLbl="node1" presStyleIdx="8" presStyleCnt="9">
        <dgm:presLayoutVars>
          <dgm:bulletEnabled val="1"/>
        </dgm:presLayoutVars>
      </dgm:prSet>
      <dgm:spPr/>
    </dgm:pt>
  </dgm:ptLst>
  <dgm:cxnLst>
    <dgm:cxn modelId="{4AD85508-37C9-4817-B649-AB3E7E836AFB}" srcId="{A42B0468-7AE8-4136-A1E1-B33F1DF0CDCF}" destId="{F785D359-5676-4E7C-BD4B-5E6EDDEFB679}" srcOrd="1" destOrd="0" parTransId="{31546879-A3AD-4D43-A917-67C528890753}" sibTransId="{0D4AB36C-E0F6-4A31-9C0B-7D3A515BC7CA}"/>
    <dgm:cxn modelId="{0CAF4113-7D20-4A2F-9910-F7571D9328AF}" type="presOf" srcId="{7B03F9A3-5AB7-4A99-A110-0346EDD5909E}" destId="{4CF94403-2DF9-477B-A65A-E563F80BE761}" srcOrd="0" destOrd="0" presId="urn:microsoft.com/office/officeart/2005/8/layout/default"/>
    <dgm:cxn modelId="{5BDCE837-8BF7-4339-A59C-3AD680031EC9}" srcId="{A42B0468-7AE8-4136-A1E1-B33F1DF0CDCF}" destId="{7B03F9A3-5AB7-4A99-A110-0346EDD5909E}" srcOrd="2" destOrd="0" parTransId="{FD0109E3-74CF-4508-8A39-2B29F0F8E380}" sibTransId="{B7E0A326-4397-4DC9-8C6C-4A5D8FFF9CCF}"/>
    <dgm:cxn modelId="{D316185D-BE59-4AA5-A3C4-E812E1DE5C8A}" srcId="{A42B0468-7AE8-4136-A1E1-B33F1DF0CDCF}" destId="{2C99C018-847C-4CBF-9493-2D31D6AB64BA}" srcOrd="6" destOrd="0" parTransId="{B1350337-B1FF-4A43-A331-FB875BAFF289}" sibTransId="{FC8A0E9C-6055-4C3F-B9B0-F80DA9230DCB}"/>
    <dgm:cxn modelId="{E4C3634E-692A-4863-9D5E-3AD8C3D3A7EB}" srcId="{A42B0468-7AE8-4136-A1E1-B33F1DF0CDCF}" destId="{F5E1EA1B-BD19-47B1-A0B5-AA96CC6FB244}" srcOrd="7" destOrd="0" parTransId="{2819C45A-5657-49D8-A629-B5D9CF2543E4}" sibTransId="{81D8C15A-2C03-4A40-AD03-C7C93572B7FE}"/>
    <dgm:cxn modelId="{DB69F34F-3957-4003-97CB-C46BB7FD8C6C}" type="presOf" srcId="{A42B0468-7AE8-4136-A1E1-B33F1DF0CDCF}" destId="{45F1F77D-4575-4394-BA8D-D6750E05A625}" srcOrd="0" destOrd="0" presId="urn:microsoft.com/office/officeart/2005/8/layout/default"/>
    <dgm:cxn modelId="{09755452-E56C-429F-835D-7F1078A918F2}" srcId="{A42B0468-7AE8-4136-A1E1-B33F1DF0CDCF}" destId="{3EDA8AC8-586E-44B0-B6D3-0A79940E75FC}" srcOrd="0" destOrd="0" parTransId="{C8809A53-D3DA-4879-A4E3-521FA8381BD7}" sibTransId="{B2654836-C002-4834-98E4-D5C9465EE736}"/>
    <dgm:cxn modelId="{3EB50478-DADE-42F5-8101-962F42D330EA}" type="presOf" srcId="{F785D359-5676-4E7C-BD4B-5E6EDDEFB679}" destId="{0B970116-ADF2-40E6-8F33-1179F701D7B7}" srcOrd="0" destOrd="0" presId="urn:microsoft.com/office/officeart/2005/8/layout/default"/>
    <dgm:cxn modelId="{69195A8E-AE8D-4C75-B362-62D176D7DBA3}" type="presOf" srcId="{950549A1-812C-4911-81A9-77A00B53A44E}" destId="{15739606-30E2-429A-90F8-C878B65336D9}" srcOrd="0" destOrd="0" presId="urn:microsoft.com/office/officeart/2005/8/layout/default"/>
    <dgm:cxn modelId="{43B2019A-CB1E-41B6-A3E9-DFF0CCC2CEFC}" srcId="{A42B0468-7AE8-4136-A1E1-B33F1DF0CDCF}" destId="{370C037A-AD6F-46C2-91D4-9D888AA33A58}" srcOrd="5" destOrd="0" parTransId="{7798EFBC-F994-4861-8D02-2DD91F38539D}" sibTransId="{4C6E1674-B1F8-4242-AE03-167CCC4D26B0}"/>
    <dgm:cxn modelId="{B773859A-7966-43EE-B1FB-3346A21F81E3}" type="presOf" srcId="{7E8F162B-3FE2-4F5D-A5D8-8F756E0974E4}" destId="{D34EAB42-9213-41F0-B10E-54437F2362FF}" srcOrd="0" destOrd="0" presId="urn:microsoft.com/office/officeart/2005/8/layout/default"/>
    <dgm:cxn modelId="{CA0660B0-C229-4203-AE53-2D0EF5902386}" srcId="{A42B0468-7AE8-4136-A1E1-B33F1DF0CDCF}" destId="{800B5FB3-CB93-4C6B-A990-F5585E1F95EB}" srcOrd="3" destOrd="0" parTransId="{82A741C7-591B-4ADD-9F53-2401CBEF6270}" sibTransId="{302472D9-409C-4EEA-9FF7-A64F2DEC9AE0}"/>
    <dgm:cxn modelId="{3C331EB4-9D99-4BE5-8BA1-91EAA9AB125C}" type="presOf" srcId="{370C037A-AD6F-46C2-91D4-9D888AA33A58}" destId="{4DD7B4C6-80E5-4DE8-B2E6-D74399314E25}" srcOrd="0" destOrd="0" presId="urn:microsoft.com/office/officeart/2005/8/layout/default"/>
    <dgm:cxn modelId="{39E3ADB5-9E4A-44E0-B88F-FFA632AFE73A}" type="presOf" srcId="{2C99C018-847C-4CBF-9493-2D31D6AB64BA}" destId="{1C23CB94-46B8-4F7E-945B-3A09F40D609C}" srcOrd="0" destOrd="0" presId="urn:microsoft.com/office/officeart/2005/8/layout/default"/>
    <dgm:cxn modelId="{6C5F0DB8-D971-4AEB-A68E-94EC3707F622}" type="presOf" srcId="{800B5FB3-CB93-4C6B-A990-F5585E1F95EB}" destId="{D1FDCB35-87EE-4482-B6A6-5BC1EA80A741}" srcOrd="0" destOrd="0" presId="urn:microsoft.com/office/officeart/2005/8/layout/default"/>
    <dgm:cxn modelId="{56E90ED0-8B63-4FF4-86B7-D9AF2FBC1208}" srcId="{A42B0468-7AE8-4136-A1E1-B33F1DF0CDCF}" destId="{950549A1-812C-4911-81A9-77A00B53A44E}" srcOrd="8" destOrd="0" parTransId="{1E3D029F-25ED-4D54-B823-ECBBEF6D63CF}" sibTransId="{B287ED0C-C3B6-4CC2-886F-115DDFFC9038}"/>
    <dgm:cxn modelId="{BF2B56D4-C692-45C4-99D1-0102F13BCA7A}" type="presOf" srcId="{3EDA8AC8-586E-44B0-B6D3-0A79940E75FC}" destId="{5D13BD5C-B583-4C95-897B-2019736BE487}" srcOrd="0" destOrd="0" presId="urn:microsoft.com/office/officeart/2005/8/layout/default"/>
    <dgm:cxn modelId="{E1613DF0-5C7B-4868-B976-0BE1C0CDCB75}" type="presOf" srcId="{F5E1EA1B-BD19-47B1-A0B5-AA96CC6FB244}" destId="{9B4F7454-10D6-49EB-800A-7B984352116C}" srcOrd="0" destOrd="0" presId="urn:microsoft.com/office/officeart/2005/8/layout/default"/>
    <dgm:cxn modelId="{F62029F5-66AC-4EB9-9DDF-DD4E32E301A2}" srcId="{A42B0468-7AE8-4136-A1E1-B33F1DF0CDCF}" destId="{7E8F162B-3FE2-4F5D-A5D8-8F756E0974E4}" srcOrd="4" destOrd="0" parTransId="{A3C57FA2-92D7-47CA-821F-894F960D6AEE}" sibTransId="{486715BD-6C6C-4886-AF35-69DA577757BF}"/>
    <dgm:cxn modelId="{F354FC96-D343-45B8-B7A5-367D65D0D1E6}" type="presParOf" srcId="{45F1F77D-4575-4394-BA8D-D6750E05A625}" destId="{5D13BD5C-B583-4C95-897B-2019736BE487}" srcOrd="0" destOrd="0" presId="urn:microsoft.com/office/officeart/2005/8/layout/default"/>
    <dgm:cxn modelId="{B6DEB6F1-224D-4BFE-AACE-22BB90DFC31A}" type="presParOf" srcId="{45F1F77D-4575-4394-BA8D-D6750E05A625}" destId="{C5C56EDE-2A4B-4D47-B5CA-1ED4196625CB}" srcOrd="1" destOrd="0" presId="urn:microsoft.com/office/officeart/2005/8/layout/default"/>
    <dgm:cxn modelId="{8A52F3CA-A2D4-4F0E-8D91-9A85A02A27C4}" type="presParOf" srcId="{45F1F77D-4575-4394-BA8D-D6750E05A625}" destId="{0B970116-ADF2-40E6-8F33-1179F701D7B7}" srcOrd="2" destOrd="0" presId="urn:microsoft.com/office/officeart/2005/8/layout/default"/>
    <dgm:cxn modelId="{22EF5CF8-596B-4BB6-B7FC-5232E51614FD}" type="presParOf" srcId="{45F1F77D-4575-4394-BA8D-D6750E05A625}" destId="{89D189E9-CDD3-4A3D-9E4D-8987D7123EE1}" srcOrd="3" destOrd="0" presId="urn:microsoft.com/office/officeart/2005/8/layout/default"/>
    <dgm:cxn modelId="{36611FED-FE1B-436E-A318-C5DC0FE0E04B}" type="presParOf" srcId="{45F1F77D-4575-4394-BA8D-D6750E05A625}" destId="{4CF94403-2DF9-477B-A65A-E563F80BE761}" srcOrd="4" destOrd="0" presId="urn:microsoft.com/office/officeart/2005/8/layout/default"/>
    <dgm:cxn modelId="{234C702A-AFC9-4C50-BC72-F7A9B81F3B25}" type="presParOf" srcId="{45F1F77D-4575-4394-BA8D-D6750E05A625}" destId="{C3C668AF-AE01-4244-869F-0FE64E24C07B}" srcOrd="5" destOrd="0" presId="urn:microsoft.com/office/officeart/2005/8/layout/default"/>
    <dgm:cxn modelId="{05E3EF95-6565-49C2-9050-CCE1A60E5D47}" type="presParOf" srcId="{45F1F77D-4575-4394-BA8D-D6750E05A625}" destId="{D1FDCB35-87EE-4482-B6A6-5BC1EA80A741}" srcOrd="6" destOrd="0" presId="urn:microsoft.com/office/officeart/2005/8/layout/default"/>
    <dgm:cxn modelId="{4B09713A-EF9D-4AD0-85EF-146757482182}" type="presParOf" srcId="{45F1F77D-4575-4394-BA8D-D6750E05A625}" destId="{65BEAB2C-2A86-4446-BDAC-8B0D0D69F41C}" srcOrd="7" destOrd="0" presId="urn:microsoft.com/office/officeart/2005/8/layout/default"/>
    <dgm:cxn modelId="{69543EE0-7BD1-4F56-AE29-F4C24B805354}" type="presParOf" srcId="{45F1F77D-4575-4394-BA8D-D6750E05A625}" destId="{D34EAB42-9213-41F0-B10E-54437F2362FF}" srcOrd="8" destOrd="0" presId="urn:microsoft.com/office/officeart/2005/8/layout/default"/>
    <dgm:cxn modelId="{8D19E7E3-B429-4AE1-9C3D-3D1F2EC45DFF}" type="presParOf" srcId="{45F1F77D-4575-4394-BA8D-D6750E05A625}" destId="{9E8C9E67-F36A-43A4-A38F-DF4D1295F0AB}" srcOrd="9" destOrd="0" presId="urn:microsoft.com/office/officeart/2005/8/layout/default"/>
    <dgm:cxn modelId="{3BD9D1FA-9F42-42FF-8CC5-D9180AE4D08E}" type="presParOf" srcId="{45F1F77D-4575-4394-BA8D-D6750E05A625}" destId="{4DD7B4C6-80E5-4DE8-B2E6-D74399314E25}" srcOrd="10" destOrd="0" presId="urn:microsoft.com/office/officeart/2005/8/layout/default"/>
    <dgm:cxn modelId="{1938E6DF-320F-460E-9E80-8BD0B4FA44B3}" type="presParOf" srcId="{45F1F77D-4575-4394-BA8D-D6750E05A625}" destId="{599E44E2-DC94-4724-91CB-C3EB94C39957}" srcOrd="11" destOrd="0" presId="urn:microsoft.com/office/officeart/2005/8/layout/default"/>
    <dgm:cxn modelId="{C062B17F-220F-4D22-B2F3-2F993B93A33D}" type="presParOf" srcId="{45F1F77D-4575-4394-BA8D-D6750E05A625}" destId="{1C23CB94-46B8-4F7E-945B-3A09F40D609C}" srcOrd="12" destOrd="0" presId="urn:microsoft.com/office/officeart/2005/8/layout/default"/>
    <dgm:cxn modelId="{DB3D32EE-A4C2-4EAB-99E3-B207C080BBFB}" type="presParOf" srcId="{45F1F77D-4575-4394-BA8D-D6750E05A625}" destId="{6AFF37E8-E857-4844-81C8-103C781B9589}" srcOrd="13" destOrd="0" presId="urn:microsoft.com/office/officeart/2005/8/layout/default"/>
    <dgm:cxn modelId="{A62242DF-88F0-4056-AD03-93366D5593FD}" type="presParOf" srcId="{45F1F77D-4575-4394-BA8D-D6750E05A625}" destId="{9B4F7454-10D6-49EB-800A-7B984352116C}" srcOrd="14" destOrd="0" presId="urn:microsoft.com/office/officeart/2005/8/layout/default"/>
    <dgm:cxn modelId="{187DE0A2-8621-442B-812E-EA42F6CA8585}" type="presParOf" srcId="{45F1F77D-4575-4394-BA8D-D6750E05A625}" destId="{5F13CF29-7472-4BDD-A8F7-2684F6427E05}" srcOrd="15" destOrd="0" presId="urn:microsoft.com/office/officeart/2005/8/layout/default"/>
    <dgm:cxn modelId="{E6D26416-CE72-4BE5-AB57-2DDD25B0F4F3}" type="presParOf" srcId="{45F1F77D-4575-4394-BA8D-D6750E05A625}" destId="{15739606-30E2-429A-90F8-C878B65336D9}"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99193A-B32D-47F3-B70D-35B45123C234}"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AE04A46-0BD5-41A2-8201-5AF51DEEF0BE}">
      <dgm:prSet/>
      <dgm:spPr/>
      <dgm:t>
        <a:bodyPr/>
        <a:lstStyle/>
        <a:p>
          <a:pPr>
            <a:lnSpc>
              <a:spcPct val="100000"/>
            </a:lnSpc>
            <a:defRPr b="1"/>
          </a:pPr>
          <a:r>
            <a:rPr lang="en-US" dirty="0"/>
            <a:t>Setup Development Environment:​</a:t>
          </a:r>
        </a:p>
      </dgm:t>
    </dgm:pt>
    <dgm:pt modelId="{DB2370C5-1DAB-443C-A9AF-D4EE8EA46D8F}" type="parTrans" cxnId="{392AC41E-87F8-46E6-B862-D0A53EA93695}">
      <dgm:prSet/>
      <dgm:spPr/>
      <dgm:t>
        <a:bodyPr/>
        <a:lstStyle/>
        <a:p>
          <a:endParaRPr lang="en-US"/>
        </a:p>
      </dgm:t>
    </dgm:pt>
    <dgm:pt modelId="{85AE3696-B19A-4FB6-ACE0-AECB6AEE991C}" type="sibTrans" cxnId="{392AC41E-87F8-46E6-B862-D0A53EA93695}">
      <dgm:prSet/>
      <dgm:spPr/>
      <dgm:t>
        <a:bodyPr/>
        <a:lstStyle/>
        <a:p>
          <a:endParaRPr lang="en-US"/>
        </a:p>
      </dgm:t>
    </dgm:pt>
    <dgm:pt modelId="{C3783AF6-571B-4879-A8AD-764F44C668BD}">
      <dgm:prSet/>
      <dgm:spPr/>
      <dgm:t>
        <a:bodyPr/>
        <a:lstStyle/>
        <a:p>
          <a:pPr>
            <a:lnSpc>
              <a:spcPct val="100000"/>
            </a:lnSpc>
          </a:pPr>
          <a:r>
            <a:rPr lang="en-US" dirty="0"/>
            <a:t>Ensure you have Java Development Kit (JDK) installed on your system. You can download and install it from the official Oracle website or use OpenJDK.​</a:t>
          </a:r>
        </a:p>
      </dgm:t>
    </dgm:pt>
    <dgm:pt modelId="{C9B4F414-4B3C-437B-96CF-5892D02CDDF3}" type="parTrans" cxnId="{432B6428-362A-407A-9D36-4392400AA499}">
      <dgm:prSet/>
      <dgm:spPr/>
      <dgm:t>
        <a:bodyPr/>
        <a:lstStyle/>
        <a:p>
          <a:endParaRPr lang="en-US"/>
        </a:p>
      </dgm:t>
    </dgm:pt>
    <dgm:pt modelId="{87E9A3E3-4254-4F94-BB48-410AD314DED7}" type="sibTrans" cxnId="{432B6428-362A-407A-9D36-4392400AA499}">
      <dgm:prSet/>
      <dgm:spPr/>
      <dgm:t>
        <a:bodyPr/>
        <a:lstStyle/>
        <a:p>
          <a:endParaRPr lang="en-US"/>
        </a:p>
      </dgm:t>
    </dgm:pt>
    <dgm:pt modelId="{DB2CEA68-BAAF-41DF-B9E2-E2820AB09A79}">
      <dgm:prSet/>
      <dgm:spPr/>
      <dgm:t>
        <a:bodyPr/>
        <a:lstStyle/>
        <a:p>
          <a:pPr>
            <a:lnSpc>
              <a:spcPct val="100000"/>
            </a:lnSpc>
          </a:pPr>
          <a:r>
            <a:rPr lang="en-US" dirty="0"/>
            <a:t>Set up a Java IDE (Integrated Development Environment) such as IntelliJ IDEA, Eclipse, or NetBeans for easier development. Alternatively, you can use a text editor like Visual Studio Code.​</a:t>
          </a:r>
        </a:p>
      </dgm:t>
    </dgm:pt>
    <dgm:pt modelId="{510FA231-8B3D-404B-885A-4F83A9223F68}" type="parTrans" cxnId="{62AEC47F-D958-4F58-9073-C56C9E19C19D}">
      <dgm:prSet/>
      <dgm:spPr/>
      <dgm:t>
        <a:bodyPr/>
        <a:lstStyle/>
        <a:p>
          <a:endParaRPr lang="en-US"/>
        </a:p>
      </dgm:t>
    </dgm:pt>
    <dgm:pt modelId="{173E7C53-8E72-41A3-9257-977577715138}" type="sibTrans" cxnId="{62AEC47F-D958-4F58-9073-C56C9E19C19D}">
      <dgm:prSet/>
      <dgm:spPr/>
      <dgm:t>
        <a:bodyPr/>
        <a:lstStyle/>
        <a:p>
          <a:endParaRPr lang="en-US"/>
        </a:p>
      </dgm:t>
    </dgm:pt>
    <dgm:pt modelId="{E305B569-151F-47E6-B59B-D4A8DB3AB72B}">
      <dgm:prSet/>
      <dgm:spPr/>
      <dgm:t>
        <a:bodyPr/>
        <a:lstStyle/>
        <a:p>
          <a:pPr>
            <a:lnSpc>
              <a:spcPct val="100000"/>
            </a:lnSpc>
            <a:defRPr b="1"/>
          </a:pPr>
          <a:r>
            <a:rPr lang="en-US" dirty="0"/>
            <a:t>Download Source Code:​</a:t>
          </a:r>
        </a:p>
      </dgm:t>
    </dgm:pt>
    <dgm:pt modelId="{1FDD9A0E-D1D4-4A83-BAEF-A90E7CD8A23B}" type="parTrans" cxnId="{045DDC50-F0A8-4950-88D1-CEA43C05E0F8}">
      <dgm:prSet/>
      <dgm:spPr/>
      <dgm:t>
        <a:bodyPr/>
        <a:lstStyle/>
        <a:p>
          <a:endParaRPr lang="en-US"/>
        </a:p>
      </dgm:t>
    </dgm:pt>
    <dgm:pt modelId="{3421C83E-1CA5-4177-9B9E-D92DF66A5EBD}" type="sibTrans" cxnId="{045DDC50-F0A8-4950-88D1-CEA43C05E0F8}">
      <dgm:prSet/>
      <dgm:spPr/>
      <dgm:t>
        <a:bodyPr/>
        <a:lstStyle/>
        <a:p>
          <a:endParaRPr lang="en-US"/>
        </a:p>
      </dgm:t>
    </dgm:pt>
    <dgm:pt modelId="{C5A0A4E6-B860-4855-9A22-9F93E2314797}">
      <dgm:prSet/>
      <dgm:spPr/>
      <dgm:t>
        <a:bodyPr/>
        <a:lstStyle/>
        <a:p>
          <a:pPr>
            <a:lnSpc>
              <a:spcPct val="100000"/>
            </a:lnSpc>
          </a:pPr>
          <a:r>
            <a:rPr lang="en-US" dirty="0"/>
            <a:t>Download the source code files for the Payroll Application, including all Java files and any additional resources like images or configuration files.​</a:t>
          </a:r>
        </a:p>
      </dgm:t>
    </dgm:pt>
    <dgm:pt modelId="{9B569F34-D35B-4F96-990A-34B677E372DD}" type="parTrans" cxnId="{2FE26361-FC18-4A22-904F-F711333514B0}">
      <dgm:prSet/>
      <dgm:spPr/>
      <dgm:t>
        <a:bodyPr/>
        <a:lstStyle/>
        <a:p>
          <a:endParaRPr lang="en-US"/>
        </a:p>
      </dgm:t>
    </dgm:pt>
    <dgm:pt modelId="{D06BF8BA-3A95-42E9-9718-5FAFFC51C59C}" type="sibTrans" cxnId="{2FE26361-FC18-4A22-904F-F711333514B0}">
      <dgm:prSet/>
      <dgm:spPr/>
      <dgm:t>
        <a:bodyPr/>
        <a:lstStyle/>
        <a:p>
          <a:endParaRPr lang="en-US"/>
        </a:p>
      </dgm:t>
    </dgm:pt>
    <dgm:pt modelId="{C8111ADC-1246-43E4-A313-309A79B97846}">
      <dgm:prSet/>
      <dgm:spPr/>
      <dgm:t>
        <a:bodyPr/>
        <a:lstStyle/>
        <a:p>
          <a:pPr>
            <a:lnSpc>
              <a:spcPct val="100000"/>
            </a:lnSpc>
            <a:defRPr b="1"/>
          </a:pPr>
          <a:r>
            <a:rPr lang="en-US" dirty="0"/>
            <a:t>Import Project:​</a:t>
          </a:r>
        </a:p>
      </dgm:t>
    </dgm:pt>
    <dgm:pt modelId="{C6981AF5-F2AB-40E4-8C7B-D4281913414A}" type="parTrans" cxnId="{3A4CCD05-6E0B-4CED-97ED-4BB27F89B9E9}">
      <dgm:prSet/>
      <dgm:spPr/>
      <dgm:t>
        <a:bodyPr/>
        <a:lstStyle/>
        <a:p>
          <a:endParaRPr lang="en-US"/>
        </a:p>
      </dgm:t>
    </dgm:pt>
    <dgm:pt modelId="{B372F526-3AC3-4020-AE50-EB90EA86F938}" type="sibTrans" cxnId="{3A4CCD05-6E0B-4CED-97ED-4BB27F89B9E9}">
      <dgm:prSet/>
      <dgm:spPr/>
      <dgm:t>
        <a:bodyPr/>
        <a:lstStyle/>
        <a:p>
          <a:endParaRPr lang="en-US"/>
        </a:p>
      </dgm:t>
    </dgm:pt>
    <dgm:pt modelId="{008C8A34-2A4B-4FBF-8520-2DB20AED5433}">
      <dgm:prSet/>
      <dgm:spPr/>
      <dgm:t>
        <a:bodyPr/>
        <a:lstStyle/>
        <a:p>
          <a:pPr>
            <a:lnSpc>
              <a:spcPct val="100000"/>
            </a:lnSpc>
          </a:pPr>
          <a:r>
            <a:rPr lang="en-US" dirty="0"/>
            <a:t>Open your Java IDE and import the downloaded project into the IDE workspace. This step may vary depending on your IDE. Generally, you can find an option like "Open Project" or "Import Project" in the File menu.​</a:t>
          </a:r>
        </a:p>
      </dgm:t>
    </dgm:pt>
    <dgm:pt modelId="{9696802A-BF73-4D90-9BE7-E969822B3E8B}" type="parTrans" cxnId="{ED8582E7-F5D0-4774-863C-EC718FC7EE4E}">
      <dgm:prSet/>
      <dgm:spPr/>
      <dgm:t>
        <a:bodyPr/>
        <a:lstStyle/>
        <a:p>
          <a:endParaRPr lang="en-US"/>
        </a:p>
      </dgm:t>
    </dgm:pt>
    <dgm:pt modelId="{A6883384-82E8-4345-8A30-40B645214B65}" type="sibTrans" cxnId="{ED8582E7-F5D0-4774-863C-EC718FC7EE4E}">
      <dgm:prSet/>
      <dgm:spPr/>
      <dgm:t>
        <a:bodyPr/>
        <a:lstStyle/>
        <a:p>
          <a:endParaRPr lang="en-US"/>
        </a:p>
      </dgm:t>
    </dgm:pt>
    <dgm:pt modelId="{2D001453-B459-42E8-BD42-BE7FEB32FF83}">
      <dgm:prSet/>
      <dgm:spPr/>
      <dgm:t>
        <a:bodyPr/>
        <a:lstStyle/>
        <a:p>
          <a:pPr>
            <a:lnSpc>
              <a:spcPct val="100000"/>
            </a:lnSpc>
            <a:defRPr b="1"/>
          </a:pPr>
          <a:r>
            <a:rPr lang="en-US" dirty="0"/>
            <a:t>Resolve Dependencies:​</a:t>
          </a:r>
        </a:p>
      </dgm:t>
    </dgm:pt>
    <dgm:pt modelId="{C78C9AD1-4FD9-4A6F-9B63-8A2DAB63E4A4}" type="parTrans" cxnId="{F83D835E-E893-4EC2-8065-1D5F92DB64CB}">
      <dgm:prSet/>
      <dgm:spPr/>
      <dgm:t>
        <a:bodyPr/>
        <a:lstStyle/>
        <a:p>
          <a:endParaRPr lang="en-US"/>
        </a:p>
      </dgm:t>
    </dgm:pt>
    <dgm:pt modelId="{55C42CCB-AF29-429D-90A8-FA38D34059FA}" type="sibTrans" cxnId="{F83D835E-E893-4EC2-8065-1D5F92DB64CB}">
      <dgm:prSet/>
      <dgm:spPr/>
      <dgm:t>
        <a:bodyPr/>
        <a:lstStyle/>
        <a:p>
          <a:endParaRPr lang="en-US"/>
        </a:p>
      </dgm:t>
    </dgm:pt>
    <dgm:pt modelId="{92F0A7C9-56B2-44AA-A867-C28E6F328ECB}">
      <dgm:prSet/>
      <dgm:spPr/>
      <dgm:t>
        <a:bodyPr/>
        <a:lstStyle/>
        <a:p>
          <a:pPr>
            <a:lnSpc>
              <a:spcPct val="100000"/>
            </a:lnSpc>
          </a:pPr>
          <a:r>
            <a:rPr lang="en-US" dirty="0"/>
            <a:t>Ensure that all necessary dependencies, such as Java Swing libraries, are correctly configured in your project. If any dependencies are missing, you may need to add them manually.​</a:t>
          </a:r>
        </a:p>
      </dgm:t>
    </dgm:pt>
    <dgm:pt modelId="{F6180A3C-E99C-484A-A9BD-DE17C3E63331}" type="parTrans" cxnId="{3CCDB3D6-A43D-4CE9-B477-056D1B3E9620}">
      <dgm:prSet/>
      <dgm:spPr/>
      <dgm:t>
        <a:bodyPr/>
        <a:lstStyle/>
        <a:p>
          <a:endParaRPr lang="en-US"/>
        </a:p>
      </dgm:t>
    </dgm:pt>
    <dgm:pt modelId="{E88E6A48-430F-4B0A-BB82-38C7833CB0AB}" type="sibTrans" cxnId="{3CCDB3D6-A43D-4CE9-B477-056D1B3E9620}">
      <dgm:prSet/>
      <dgm:spPr/>
      <dgm:t>
        <a:bodyPr/>
        <a:lstStyle/>
        <a:p>
          <a:endParaRPr lang="en-US"/>
        </a:p>
      </dgm:t>
    </dgm:pt>
    <dgm:pt modelId="{2444580E-9DAB-4AA4-A47E-3AD316534B69}" type="pres">
      <dgm:prSet presAssocID="{AA99193A-B32D-47F3-B70D-35B45123C234}" presName="root" presStyleCnt="0">
        <dgm:presLayoutVars>
          <dgm:dir/>
          <dgm:resizeHandles val="exact"/>
        </dgm:presLayoutVars>
      </dgm:prSet>
      <dgm:spPr/>
    </dgm:pt>
    <dgm:pt modelId="{4173E05C-6F9D-4B49-B364-5EE2CF5C7EDC}" type="pres">
      <dgm:prSet presAssocID="{4AE04A46-0BD5-41A2-8201-5AF51DEEF0BE}" presName="compNode" presStyleCnt="0"/>
      <dgm:spPr/>
    </dgm:pt>
    <dgm:pt modelId="{C61790D8-0B12-4891-95E6-9E1CCE182B33}" type="pres">
      <dgm:prSet presAssocID="{4AE04A46-0BD5-41A2-8201-5AF51DEEF0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from cloud"/>
        </a:ext>
      </dgm:extLst>
    </dgm:pt>
    <dgm:pt modelId="{49EC28CA-4C3B-47F8-A5BD-5896F81977A6}" type="pres">
      <dgm:prSet presAssocID="{4AE04A46-0BD5-41A2-8201-5AF51DEEF0BE}" presName="iconSpace" presStyleCnt="0"/>
      <dgm:spPr/>
    </dgm:pt>
    <dgm:pt modelId="{56727D32-1846-4433-8446-BF54B10C84AA}" type="pres">
      <dgm:prSet presAssocID="{4AE04A46-0BD5-41A2-8201-5AF51DEEF0BE}" presName="parTx" presStyleLbl="revTx" presStyleIdx="0" presStyleCnt="8">
        <dgm:presLayoutVars>
          <dgm:chMax val="0"/>
          <dgm:chPref val="0"/>
        </dgm:presLayoutVars>
      </dgm:prSet>
      <dgm:spPr/>
    </dgm:pt>
    <dgm:pt modelId="{0C44C227-5C68-4FD0-AEA7-8D70937EB0A5}" type="pres">
      <dgm:prSet presAssocID="{4AE04A46-0BD5-41A2-8201-5AF51DEEF0BE}" presName="txSpace" presStyleCnt="0"/>
      <dgm:spPr/>
    </dgm:pt>
    <dgm:pt modelId="{A99A84A6-5A91-4AA8-A655-1C36A9A4FCA7}" type="pres">
      <dgm:prSet presAssocID="{4AE04A46-0BD5-41A2-8201-5AF51DEEF0BE}" presName="desTx" presStyleLbl="revTx" presStyleIdx="1" presStyleCnt="8">
        <dgm:presLayoutVars/>
      </dgm:prSet>
      <dgm:spPr/>
    </dgm:pt>
    <dgm:pt modelId="{61D4ECD9-40A7-4940-B3DB-612B086603FF}" type="pres">
      <dgm:prSet presAssocID="{85AE3696-B19A-4FB6-ACE0-AECB6AEE991C}" presName="sibTrans" presStyleCnt="0"/>
      <dgm:spPr/>
    </dgm:pt>
    <dgm:pt modelId="{015CA690-BAE3-4B1F-A1CE-D6884165FE0F}" type="pres">
      <dgm:prSet presAssocID="{E305B569-151F-47E6-B59B-D4A8DB3AB72B}" presName="compNode" presStyleCnt="0"/>
      <dgm:spPr/>
    </dgm:pt>
    <dgm:pt modelId="{161BD467-A4BE-4A6E-959E-22B4908FA80D}" type="pres">
      <dgm:prSet presAssocID="{E305B569-151F-47E6-B59B-D4A8DB3AB7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2D8F68E1-CB94-4A85-9000-59F4A5A3DA42}" type="pres">
      <dgm:prSet presAssocID="{E305B569-151F-47E6-B59B-D4A8DB3AB72B}" presName="iconSpace" presStyleCnt="0"/>
      <dgm:spPr/>
    </dgm:pt>
    <dgm:pt modelId="{BDDAC7F8-F616-4B28-BA64-22A33FE55385}" type="pres">
      <dgm:prSet presAssocID="{E305B569-151F-47E6-B59B-D4A8DB3AB72B}" presName="parTx" presStyleLbl="revTx" presStyleIdx="2" presStyleCnt="8">
        <dgm:presLayoutVars>
          <dgm:chMax val="0"/>
          <dgm:chPref val="0"/>
        </dgm:presLayoutVars>
      </dgm:prSet>
      <dgm:spPr/>
    </dgm:pt>
    <dgm:pt modelId="{DF058C56-B182-48F9-B9A3-88051E8B0144}" type="pres">
      <dgm:prSet presAssocID="{E305B569-151F-47E6-B59B-D4A8DB3AB72B}" presName="txSpace" presStyleCnt="0"/>
      <dgm:spPr/>
    </dgm:pt>
    <dgm:pt modelId="{D6FCCF98-DC11-46D3-8B0E-254668D4BD55}" type="pres">
      <dgm:prSet presAssocID="{E305B569-151F-47E6-B59B-D4A8DB3AB72B}" presName="desTx" presStyleLbl="revTx" presStyleIdx="3" presStyleCnt="8">
        <dgm:presLayoutVars/>
      </dgm:prSet>
      <dgm:spPr/>
    </dgm:pt>
    <dgm:pt modelId="{0870894A-A1E7-444E-B971-654E4C7CFC37}" type="pres">
      <dgm:prSet presAssocID="{3421C83E-1CA5-4177-9B9E-D92DF66A5EBD}" presName="sibTrans" presStyleCnt="0"/>
      <dgm:spPr/>
    </dgm:pt>
    <dgm:pt modelId="{3F1AA3DF-FA63-4FC8-AC93-C87BB084F571}" type="pres">
      <dgm:prSet presAssocID="{C8111ADC-1246-43E4-A313-309A79B97846}" presName="compNode" presStyleCnt="0"/>
      <dgm:spPr/>
    </dgm:pt>
    <dgm:pt modelId="{B2E0B881-D3E1-46D6-A809-EAFA090DE7FE}" type="pres">
      <dgm:prSet presAssocID="{C8111ADC-1246-43E4-A313-309A79B9784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535EBBF-7357-43F4-8595-7C6E3A2CC2CF}" type="pres">
      <dgm:prSet presAssocID="{C8111ADC-1246-43E4-A313-309A79B97846}" presName="iconSpace" presStyleCnt="0"/>
      <dgm:spPr/>
    </dgm:pt>
    <dgm:pt modelId="{8A3488AD-B508-4340-8D5F-774C51977E1B}" type="pres">
      <dgm:prSet presAssocID="{C8111ADC-1246-43E4-A313-309A79B97846}" presName="parTx" presStyleLbl="revTx" presStyleIdx="4" presStyleCnt="8">
        <dgm:presLayoutVars>
          <dgm:chMax val="0"/>
          <dgm:chPref val="0"/>
        </dgm:presLayoutVars>
      </dgm:prSet>
      <dgm:spPr/>
    </dgm:pt>
    <dgm:pt modelId="{3C7062B2-1D24-4C20-8A89-DC130B9F3141}" type="pres">
      <dgm:prSet presAssocID="{C8111ADC-1246-43E4-A313-309A79B97846}" presName="txSpace" presStyleCnt="0"/>
      <dgm:spPr/>
    </dgm:pt>
    <dgm:pt modelId="{0AF6F17B-73A2-49CC-9288-3C83D92038BD}" type="pres">
      <dgm:prSet presAssocID="{C8111ADC-1246-43E4-A313-309A79B97846}" presName="desTx" presStyleLbl="revTx" presStyleIdx="5" presStyleCnt="8">
        <dgm:presLayoutVars/>
      </dgm:prSet>
      <dgm:spPr/>
    </dgm:pt>
    <dgm:pt modelId="{AE650D15-0A8B-499E-9D05-7F71C5922097}" type="pres">
      <dgm:prSet presAssocID="{B372F526-3AC3-4020-AE50-EB90EA86F938}" presName="sibTrans" presStyleCnt="0"/>
      <dgm:spPr/>
    </dgm:pt>
    <dgm:pt modelId="{6FABAFD5-A2DE-439B-8268-E5A27869B849}" type="pres">
      <dgm:prSet presAssocID="{2D001453-B459-42E8-BD42-BE7FEB32FF83}" presName="compNode" presStyleCnt="0"/>
      <dgm:spPr/>
    </dgm:pt>
    <dgm:pt modelId="{C5CC68F8-A827-40A8-862E-4719FF0FAC6E}" type="pres">
      <dgm:prSet presAssocID="{2D001453-B459-42E8-BD42-BE7FEB32FF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17FAEE34-93B4-496F-A006-745471DB6FB6}" type="pres">
      <dgm:prSet presAssocID="{2D001453-B459-42E8-BD42-BE7FEB32FF83}" presName="iconSpace" presStyleCnt="0"/>
      <dgm:spPr/>
    </dgm:pt>
    <dgm:pt modelId="{B267A837-E1E3-43CB-A7B8-EB7DEC2B537B}" type="pres">
      <dgm:prSet presAssocID="{2D001453-B459-42E8-BD42-BE7FEB32FF83}" presName="parTx" presStyleLbl="revTx" presStyleIdx="6" presStyleCnt="8">
        <dgm:presLayoutVars>
          <dgm:chMax val="0"/>
          <dgm:chPref val="0"/>
        </dgm:presLayoutVars>
      </dgm:prSet>
      <dgm:spPr/>
    </dgm:pt>
    <dgm:pt modelId="{DCE0B24D-36BB-4DCC-90D9-ACB34BCAEC48}" type="pres">
      <dgm:prSet presAssocID="{2D001453-B459-42E8-BD42-BE7FEB32FF83}" presName="txSpace" presStyleCnt="0"/>
      <dgm:spPr/>
    </dgm:pt>
    <dgm:pt modelId="{401D7584-A82D-48B8-805F-8197DAB7F384}" type="pres">
      <dgm:prSet presAssocID="{2D001453-B459-42E8-BD42-BE7FEB32FF83}" presName="desTx" presStyleLbl="revTx" presStyleIdx="7" presStyleCnt="8">
        <dgm:presLayoutVars/>
      </dgm:prSet>
      <dgm:spPr/>
    </dgm:pt>
  </dgm:ptLst>
  <dgm:cxnLst>
    <dgm:cxn modelId="{38561002-00EB-4A85-BD41-9A6DF1F530E5}" type="presOf" srcId="{AA99193A-B32D-47F3-B70D-35B45123C234}" destId="{2444580E-9DAB-4AA4-A47E-3AD316534B69}" srcOrd="0" destOrd="0" presId="urn:microsoft.com/office/officeart/2018/2/layout/IconLabelDescriptionList"/>
    <dgm:cxn modelId="{3A4CCD05-6E0B-4CED-97ED-4BB27F89B9E9}" srcId="{AA99193A-B32D-47F3-B70D-35B45123C234}" destId="{C8111ADC-1246-43E4-A313-309A79B97846}" srcOrd="2" destOrd="0" parTransId="{C6981AF5-F2AB-40E4-8C7B-D4281913414A}" sibTransId="{B372F526-3AC3-4020-AE50-EB90EA86F938}"/>
    <dgm:cxn modelId="{25BAE517-FED9-4E6D-B57F-852CB0A23C3C}" type="presOf" srcId="{C5A0A4E6-B860-4855-9A22-9F93E2314797}" destId="{D6FCCF98-DC11-46D3-8B0E-254668D4BD55}" srcOrd="0" destOrd="0" presId="urn:microsoft.com/office/officeart/2018/2/layout/IconLabelDescriptionList"/>
    <dgm:cxn modelId="{392AC41E-87F8-46E6-B862-D0A53EA93695}" srcId="{AA99193A-B32D-47F3-B70D-35B45123C234}" destId="{4AE04A46-0BD5-41A2-8201-5AF51DEEF0BE}" srcOrd="0" destOrd="0" parTransId="{DB2370C5-1DAB-443C-A9AF-D4EE8EA46D8F}" sibTransId="{85AE3696-B19A-4FB6-ACE0-AECB6AEE991C}"/>
    <dgm:cxn modelId="{5B9DF127-4187-4AC1-927D-E809521B08FC}" type="presOf" srcId="{4AE04A46-0BD5-41A2-8201-5AF51DEEF0BE}" destId="{56727D32-1846-4433-8446-BF54B10C84AA}" srcOrd="0" destOrd="0" presId="urn:microsoft.com/office/officeart/2018/2/layout/IconLabelDescriptionList"/>
    <dgm:cxn modelId="{432B6428-362A-407A-9D36-4392400AA499}" srcId="{4AE04A46-0BD5-41A2-8201-5AF51DEEF0BE}" destId="{C3783AF6-571B-4879-A8AD-764F44C668BD}" srcOrd="0" destOrd="0" parTransId="{C9B4F414-4B3C-437B-96CF-5892D02CDDF3}" sibTransId="{87E9A3E3-4254-4F94-BB48-410AD314DED7}"/>
    <dgm:cxn modelId="{E1B22B3B-8D63-4858-A731-D1084788FC49}" type="presOf" srcId="{2D001453-B459-42E8-BD42-BE7FEB32FF83}" destId="{B267A837-E1E3-43CB-A7B8-EB7DEC2B537B}" srcOrd="0" destOrd="0" presId="urn:microsoft.com/office/officeart/2018/2/layout/IconLabelDescriptionList"/>
    <dgm:cxn modelId="{F83D835E-E893-4EC2-8065-1D5F92DB64CB}" srcId="{AA99193A-B32D-47F3-B70D-35B45123C234}" destId="{2D001453-B459-42E8-BD42-BE7FEB32FF83}" srcOrd="3" destOrd="0" parTransId="{C78C9AD1-4FD9-4A6F-9B63-8A2DAB63E4A4}" sibTransId="{55C42CCB-AF29-429D-90A8-FA38D34059FA}"/>
    <dgm:cxn modelId="{2FE26361-FC18-4A22-904F-F711333514B0}" srcId="{E305B569-151F-47E6-B59B-D4A8DB3AB72B}" destId="{C5A0A4E6-B860-4855-9A22-9F93E2314797}" srcOrd="0" destOrd="0" parTransId="{9B569F34-D35B-4F96-990A-34B677E372DD}" sibTransId="{D06BF8BA-3A95-42E9-9718-5FAFFC51C59C}"/>
    <dgm:cxn modelId="{CF60AE42-8929-40A0-823F-2E891810F925}" type="presOf" srcId="{008C8A34-2A4B-4FBF-8520-2DB20AED5433}" destId="{0AF6F17B-73A2-49CC-9288-3C83D92038BD}" srcOrd="0" destOrd="0" presId="urn:microsoft.com/office/officeart/2018/2/layout/IconLabelDescriptionList"/>
    <dgm:cxn modelId="{62867047-4193-45B0-89DA-28A058ACE83D}" type="presOf" srcId="{C3783AF6-571B-4879-A8AD-764F44C668BD}" destId="{A99A84A6-5A91-4AA8-A655-1C36A9A4FCA7}" srcOrd="0" destOrd="0" presId="urn:microsoft.com/office/officeart/2018/2/layout/IconLabelDescriptionList"/>
    <dgm:cxn modelId="{045DDC50-F0A8-4950-88D1-CEA43C05E0F8}" srcId="{AA99193A-B32D-47F3-B70D-35B45123C234}" destId="{E305B569-151F-47E6-B59B-D4A8DB3AB72B}" srcOrd="1" destOrd="0" parTransId="{1FDD9A0E-D1D4-4A83-BAEF-A90E7CD8A23B}" sibTransId="{3421C83E-1CA5-4177-9B9E-D92DF66A5EBD}"/>
    <dgm:cxn modelId="{62AEC47F-D958-4F58-9073-C56C9E19C19D}" srcId="{4AE04A46-0BD5-41A2-8201-5AF51DEEF0BE}" destId="{DB2CEA68-BAAF-41DF-B9E2-E2820AB09A79}" srcOrd="1" destOrd="0" parTransId="{510FA231-8B3D-404B-885A-4F83A9223F68}" sibTransId="{173E7C53-8E72-41A3-9257-977577715138}"/>
    <dgm:cxn modelId="{E628A7A2-A2E0-4A9C-BE5D-D095F71882CC}" type="presOf" srcId="{92F0A7C9-56B2-44AA-A867-C28E6F328ECB}" destId="{401D7584-A82D-48B8-805F-8197DAB7F384}" srcOrd="0" destOrd="0" presId="urn:microsoft.com/office/officeart/2018/2/layout/IconLabelDescriptionList"/>
    <dgm:cxn modelId="{80EBDAAD-DD04-4161-9AC9-4A039B9D7F18}" type="presOf" srcId="{E305B569-151F-47E6-B59B-D4A8DB3AB72B}" destId="{BDDAC7F8-F616-4B28-BA64-22A33FE55385}" srcOrd="0" destOrd="0" presId="urn:microsoft.com/office/officeart/2018/2/layout/IconLabelDescriptionList"/>
    <dgm:cxn modelId="{8FF82EC2-6DB2-4DBF-B90D-6C52C12C1975}" type="presOf" srcId="{C8111ADC-1246-43E4-A313-309A79B97846}" destId="{8A3488AD-B508-4340-8D5F-774C51977E1B}" srcOrd="0" destOrd="0" presId="urn:microsoft.com/office/officeart/2018/2/layout/IconLabelDescriptionList"/>
    <dgm:cxn modelId="{553AC7C2-0BF1-4B8F-A66B-BCB0B06C6153}" type="presOf" srcId="{DB2CEA68-BAAF-41DF-B9E2-E2820AB09A79}" destId="{A99A84A6-5A91-4AA8-A655-1C36A9A4FCA7}" srcOrd="0" destOrd="1" presId="urn:microsoft.com/office/officeart/2018/2/layout/IconLabelDescriptionList"/>
    <dgm:cxn modelId="{3CCDB3D6-A43D-4CE9-B477-056D1B3E9620}" srcId="{2D001453-B459-42E8-BD42-BE7FEB32FF83}" destId="{92F0A7C9-56B2-44AA-A867-C28E6F328ECB}" srcOrd="0" destOrd="0" parTransId="{F6180A3C-E99C-484A-A9BD-DE17C3E63331}" sibTransId="{E88E6A48-430F-4B0A-BB82-38C7833CB0AB}"/>
    <dgm:cxn modelId="{ED8582E7-F5D0-4774-863C-EC718FC7EE4E}" srcId="{C8111ADC-1246-43E4-A313-309A79B97846}" destId="{008C8A34-2A4B-4FBF-8520-2DB20AED5433}" srcOrd="0" destOrd="0" parTransId="{9696802A-BF73-4D90-9BE7-E969822B3E8B}" sibTransId="{A6883384-82E8-4345-8A30-40B645214B65}"/>
    <dgm:cxn modelId="{826F224A-0D5D-421C-A4AE-ED81AEBE9CA9}" type="presParOf" srcId="{2444580E-9DAB-4AA4-A47E-3AD316534B69}" destId="{4173E05C-6F9D-4B49-B364-5EE2CF5C7EDC}" srcOrd="0" destOrd="0" presId="urn:microsoft.com/office/officeart/2018/2/layout/IconLabelDescriptionList"/>
    <dgm:cxn modelId="{C39C77F3-584F-4E7C-908C-4CAE4BB2AAA4}" type="presParOf" srcId="{4173E05C-6F9D-4B49-B364-5EE2CF5C7EDC}" destId="{C61790D8-0B12-4891-95E6-9E1CCE182B33}" srcOrd="0" destOrd="0" presId="urn:microsoft.com/office/officeart/2018/2/layout/IconLabelDescriptionList"/>
    <dgm:cxn modelId="{99881E4B-7A13-48C1-B771-C9000EEB0D5F}" type="presParOf" srcId="{4173E05C-6F9D-4B49-B364-5EE2CF5C7EDC}" destId="{49EC28CA-4C3B-47F8-A5BD-5896F81977A6}" srcOrd="1" destOrd="0" presId="urn:microsoft.com/office/officeart/2018/2/layout/IconLabelDescriptionList"/>
    <dgm:cxn modelId="{6069F460-5BD2-4178-BEC4-62E614003B21}" type="presParOf" srcId="{4173E05C-6F9D-4B49-B364-5EE2CF5C7EDC}" destId="{56727D32-1846-4433-8446-BF54B10C84AA}" srcOrd="2" destOrd="0" presId="urn:microsoft.com/office/officeart/2018/2/layout/IconLabelDescriptionList"/>
    <dgm:cxn modelId="{E9595C25-A845-4AE3-B061-409E2A4EA607}" type="presParOf" srcId="{4173E05C-6F9D-4B49-B364-5EE2CF5C7EDC}" destId="{0C44C227-5C68-4FD0-AEA7-8D70937EB0A5}" srcOrd="3" destOrd="0" presId="urn:microsoft.com/office/officeart/2018/2/layout/IconLabelDescriptionList"/>
    <dgm:cxn modelId="{4F735CCD-B54C-4F36-9939-CFFDAEB385B8}" type="presParOf" srcId="{4173E05C-6F9D-4B49-B364-5EE2CF5C7EDC}" destId="{A99A84A6-5A91-4AA8-A655-1C36A9A4FCA7}" srcOrd="4" destOrd="0" presId="urn:microsoft.com/office/officeart/2018/2/layout/IconLabelDescriptionList"/>
    <dgm:cxn modelId="{E2FA7FB4-17D0-4434-9859-FE8A38C1C38B}" type="presParOf" srcId="{2444580E-9DAB-4AA4-A47E-3AD316534B69}" destId="{61D4ECD9-40A7-4940-B3DB-612B086603FF}" srcOrd="1" destOrd="0" presId="urn:microsoft.com/office/officeart/2018/2/layout/IconLabelDescriptionList"/>
    <dgm:cxn modelId="{CC0AB89E-BDED-4AB7-AC8F-3CEE49514FCD}" type="presParOf" srcId="{2444580E-9DAB-4AA4-A47E-3AD316534B69}" destId="{015CA690-BAE3-4B1F-A1CE-D6884165FE0F}" srcOrd="2" destOrd="0" presId="urn:microsoft.com/office/officeart/2018/2/layout/IconLabelDescriptionList"/>
    <dgm:cxn modelId="{2C2CB77C-6FBE-4F06-853F-F34C6CA863AD}" type="presParOf" srcId="{015CA690-BAE3-4B1F-A1CE-D6884165FE0F}" destId="{161BD467-A4BE-4A6E-959E-22B4908FA80D}" srcOrd="0" destOrd="0" presId="urn:microsoft.com/office/officeart/2018/2/layout/IconLabelDescriptionList"/>
    <dgm:cxn modelId="{4E40CCB0-D828-46DB-95DE-E5C60210B1B2}" type="presParOf" srcId="{015CA690-BAE3-4B1F-A1CE-D6884165FE0F}" destId="{2D8F68E1-CB94-4A85-9000-59F4A5A3DA42}" srcOrd="1" destOrd="0" presId="urn:microsoft.com/office/officeart/2018/2/layout/IconLabelDescriptionList"/>
    <dgm:cxn modelId="{A03FB4FC-F5A3-4E20-BD53-18724551E18C}" type="presParOf" srcId="{015CA690-BAE3-4B1F-A1CE-D6884165FE0F}" destId="{BDDAC7F8-F616-4B28-BA64-22A33FE55385}" srcOrd="2" destOrd="0" presId="urn:microsoft.com/office/officeart/2018/2/layout/IconLabelDescriptionList"/>
    <dgm:cxn modelId="{53DAFC90-09B5-48EF-AA90-1013E223A73C}" type="presParOf" srcId="{015CA690-BAE3-4B1F-A1CE-D6884165FE0F}" destId="{DF058C56-B182-48F9-B9A3-88051E8B0144}" srcOrd="3" destOrd="0" presId="urn:microsoft.com/office/officeart/2018/2/layout/IconLabelDescriptionList"/>
    <dgm:cxn modelId="{028562B3-EDEC-4439-819D-47AA45FEC9C7}" type="presParOf" srcId="{015CA690-BAE3-4B1F-A1CE-D6884165FE0F}" destId="{D6FCCF98-DC11-46D3-8B0E-254668D4BD55}" srcOrd="4" destOrd="0" presId="urn:microsoft.com/office/officeart/2018/2/layout/IconLabelDescriptionList"/>
    <dgm:cxn modelId="{F7D661FB-E0C9-4E5F-8ED1-F4B279BBE2BF}" type="presParOf" srcId="{2444580E-9DAB-4AA4-A47E-3AD316534B69}" destId="{0870894A-A1E7-444E-B971-654E4C7CFC37}" srcOrd="3" destOrd="0" presId="urn:microsoft.com/office/officeart/2018/2/layout/IconLabelDescriptionList"/>
    <dgm:cxn modelId="{EE1EB012-7806-43D1-801E-6C843E723F54}" type="presParOf" srcId="{2444580E-9DAB-4AA4-A47E-3AD316534B69}" destId="{3F1AA3DF-FA63-4FC8-AC93-C87BB084F571}" srcOrd="4" destOrd="0" presId="urn:microsoft.com/office/officeart/2018/2/layout/IconLabelDescriptionList"/>
    <dgm:cxn modelId="{F942A5BA-B315-4EEC-A73F-9A40B9DC38A2}" type="presParOf" srcId="{3F1AA3DF-FA63-4FC8-AC93-C87BB084F571}" destId="{B2E0B881-D3E1-46D6-A809-EAFA090DE7FE}" srcOrd="0" destOrd="0" presId="urn:microsoft.com/office/officeart/2018/2/layout/IconLabelDescriptionList"/>
    <dgm:cxn modelId="{29B8068D-FB28-45E7-9C5B-08FECCB7BFCC}" type="presParOf" srcId="{3F1AA3DF-FA63-4FC8-AC93-C87BB084F571}" destId="{A535EBBF-7357-43F4-8595-7C6E3A2CC2CF}" srcOrd="1" destOrd="0" presId="urn:microsoft.com/office/officeart/2018/2/layout/IconLabelDescriptionList"/>
    <dgm:cxn modelId="{4068936E-B076-4564-A0AD-44A1676E51EC}" type="presParOf" srcId="{3F1AA3DF-FA63-4FC8-AC93-C87BB084F571}" destId="{8A3488AD-B508-4340-8D5F-774C51977E1B}" srcOrd="2" destOrd="0" presId="urn:microsoft.com/office/officeart/2018/2/layout/IconLabelDescriptionList"/>
    <dgm:cxn modelId="{9E48F95F-596D-4193-842F-3E42F2104A6D}" type="presParOf" srcId="{3F1AA3DF-FA63-4FC8-AC93-C87BB084F571}" destId="{3C7062B2-1D24-4C20-8A89-DC130B9F3141}" srcOrd="3" destOrd="0" presId="urn:microsoft.com/office/officeart/2018/2/layout/IconLabelDescriptionList"/>
    <dgm:cxn modelId="{AD3AF298-33BF-41E3-BAED-BF9055CEA07B}" type="presParOf" srcId="{3F1AA3DF-FA63-4FC8-AC93-C87BB084F571}" destId="{0AF6F17B-73A2-49CC-9288-3C83D92038BD}" srcOrd="4" destOrd="0" presId="urn:microsoft.com/office/officeart/2018/2/layout/IconLabelDescriptionList"/>
    <dgm:cxn modelId="{E5F8686C-F694-4E9A-82AC-B992E41A5416}" type="presParOf" srcId="{2444580E-9DAB-4AA4-A47E-3AD316534B69}" destId="{AE650D15-0A8B-499E-9D05-7F71C5922097}" srcOrd="5" destOrd="0" presId="urn:microsoft.com/office/officeart/2018/2/layout/IconLabelDescriptionList"/>
    <dgm:cxn modelId="{2CA6468D-7F5E-47A9-A145-CCBC8E7FD6D8}" type="presParOf" srcId="{2444580E-9DAB-4AA4-A47E-3AD316534B69}" destId="{6FABAFD5-A2DE-439B-8268-E5A27869B849}" srcOrd="6" destOrd="0" presId="urn:microsoft.com/office/officeart/2018/2/layout/IconLabelDescriptionList"/>
    <dgm:cxn modelId="{95FE33AD-85DA-4C61-B769-C2EF0B2988D1}" type="presParOf" srcId="{6FABAFD5-A2DE-439B-8268-E5A27869B849}" destId="{C5CC68F8-A827-40A8-862E-4719FF0FAC6E}" srcOrd="0" destOrd="0" presId="urn:microsoft.com/office/officeart/2018/2/layout/IconLabelDescriptionList"/>
    <dgm:cxn modelId="{8ED5ABBA-9B4F-4404-94B3-B08474435A70}" type="presParOf" srcId="{6FABAFD5-A2DE-439B-8268-E5A27869B849}" destId="{17FAEE34-93B4-496F-A006-745471DB6FB6}" srcOrd="1" destOrd="0" presId="urn:microsoft.com/office/officeart/2018/2/layout/IconLabelDescriptionList"/>
    <dgm:cxn modelId="{E2CFDD54-7895-4B21-88CD-A364F9D116D1}" type="presParOf" srcId="{6FABAFD5-A2DE-439B-8268-E5A27869B849}" destId="{B267A837-E1E3-43CB-A7B8-EB7DEC2B537B}" srcOrd="2" destOrd="0" presId="urn:microsoft.com/office/officeart/2018/2/layout/IconLabelDescriptionList"/>
    <dgm:cxn modelId="{2B32575A-B7EC-4341-8AF1-4E588ACDFB6F}" type="presParOf" srcId="{6FABAFD5-A2DE-439B-8268-E5A27869B849}" destId="{DCE0B24D-36BB-4DCC-90D9-ACB34BCAEC48}" srcOrd="3" destOrd="0" presId="urn:microsoft.com/office/officeart/2018/2/layout/IconLabelDescriptionList"/>
    <dgm:cxn modelId="{4C3F4766-1B0B-4BA5-A5BD-4B71ACD57C4E}" type="presParOf" srcId="{6FABAFD5-A2DE-439B-8268-E5A27869B849}" destId="{401D7584-A82D-48B8-805F-8197DAB7F38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E4489B-61DC-45A3-83BB-1DB68F21579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F60C3DB-7173-4349-854E-297564452CF1}">
      <dgm:prSet/>
      <dgm:spPr/>
      <dgm:t>
        <a:bodyPr/>
        <a:lstStyle/>
        <a:p>
          <a:pPr>
            <a:lnSpc>
              <a:spcPct val="100000"/>
            </a:lnSpc>
          </a:pPr>
          <a:r>
            <a:rPr lang="en-US"/>
            <a:t>Compile the Code:</a:t>
          </a:r>
        </a:p>
      </dgm:t>
    </dgm:pt>
    <dgm:pt modelId="{5BCE6C08-11EF-407A-ACEA-3142F1936DD4}" type="parTrans" cxnId="{445A1CD9-22D4-4905-81CE-A4D6021D329B}">
      <dgm:prSet/>
      <dgm:spPr/>
      <dgm:t>
        <a:bodyPr/>
        <a:lstStyle/>
        <a:p>
          <a:endParaRPr lang="en-US"/>
        </a:p>
      </dgm:t>
    </dgm:pt>
    <dgm:pt modelId="{8EC40989-FFAD-4894-8CCE-14AEE42A1E85}" type="sibTrans" cxnId="{445A1CD9-22D4-4905-81CE-A4D6021D329B}">
      <dgm:prSet/>
      <dgm:spPr/>
      <dgm:t>
        <a:bodyPr/>
        <a:lstStyle/>
        <a:p>
          <a:endParaRPr lang="en-US"/>
        </a:p>
      </dgm:t>
    </dgm:pt>
    <dgm:pt modelId="{56C6DDBF-6DDD-462E-A770-AD498A1C1244}">
      <dgm:prSet/>
      <dgm:spPr/>
      <dgm:t>
        <a:bodyPr/>
        <a:lstStyle/>
        <a:p>
          <a:pPr>
            <a:lnSpc>
              <a:spcPct val="100000"/>
            </a:lnSpc>
          </a:pPr>
          <a:r>
            <a:rPr lang="en-US"/>
            <a:t>Compile all Java source files to generate the corresponding bytecode. Most IDEs provide options to compile the entire project with a single command.</a:t>
          </a:r>
        </a:p>
      </dgm:t>
    </dgm:pt>
    <dgm:pt modelId="{DA9CBE65-C77A-4CD6-8FD8-19FDA0AB8A44}" type="parTrans" cxnId="{FAA33051-E010-4AFE-8504-3544B5C2C5B5}">
      <dgm:prSet/>
      <dgm:spPr/>
      <dgm:t>
        <a:bodyPr/>
        <a:lstStyle/>
        <a:p>
          <a:endParaRPr lang="en-US"/>
        </a:p>
      </dgm:t>
    </dgm:pt>
    <dgm:pt modelId="{7A870B67-219B-42BB-BFE8-59EB29624E83}" type="sibTrans" cxnId="{FAA33051-E010-4AFE-8504-3544B5C2C5B5}">
      <dgm:prSet/>
      <dgm:spPr/>
      <dgm:t>
        <a:bodyPr/>
        <a:lstStyle/>
        <a:p>
          <a:endParaRPr lang="en-US"/>
        </a:p>
      </dgm:t>
    </dgm:pt>
    <dgm:pt modelId="{0C92AD76-CD37-4E52-8F6A-98A6E3F88B15}">
      <dgm:prSet/>
      <dgm:spPr/>
      <dgm:t>
        <a:bodyPr/>
        <a:lstStyle/>
        <a:p>
          <a:pPr>
            <a:lnSpc>
              <a:spcPct val="100000"/>
            </a:lnSpc>
          </a:pPr>
          <a:r>
            <a:rPr lang="en-US"/>
            <a:t>Set Logo (Optional):</a:t>
          </a:r>
        </a:p>
      </dgm:t>
    </dgm:pt>
    <dgm:pt modelId="{CCF00154-BBD2-4886-8130-B4D691770A2D}" type="parTrans" cxnId="{A0DEE45D-AC32-406E-92D9-AE81C7F8A15E}">
      <dgm:prSet/>
      <dgm:spPr/>
      <dgm:t>
        <a:bodyPr/>
        <a:lstStyle/>
        <a:p>
          <a:endParaRPr lang="en-US"/>
        </a:p>
      </dgm:t>
    </dgm:pt>
    <dgm:pt modelId="{FC530B8C-752F-4266-BB2F-C7659DFF7524}" type="sibTrans" cxnId="{A0DEE45D-AC32-406E-92D9-AE81C7F8A15E}">
      <dgm:prSet/>
      <dgm:spPr/>
      <dgm:t>
        <a:bodyPr/>
        <a:lstStyle/>
        <a:p>
          <a:endParaRPr lang="en-US"/>
        </a:p>
      </dgm:t>
    </dgm:pt>
    <dgm:pt modelId="{8AC588CB-927C-4926-A1ED-112D8E989F83}">
      <dgm:prSet/>
      <dgm:spPr/>
      <dgm:t>
        <a:bodyPr/>
        <a:lstStyle/>
        <a:p>
          <a:pPr>
            <a:lnSpc>
              <a:spcPct val="100000"/>
            </a:lnSpc>
          </a:pPr>
          <a:r>
            <a:rPr lang="en-US"/>
            <a:t>If the application uses a logo or any external resources, make sure they are correctly referenced in the code. Ensure that the path to the logo file is accurate and that the file exists in the specified location.</a:t>
          </a:r>
        </a:p>
      </dgm:t>
    </dgm:pt>
    <dgm:pt modelId="{79059F78-94D8-47C1-A5EA-06A2FEB11C4C}" type="parTrans" cxnId="{14396867-6F1C-48DB-8EBA-C0161BB3CC35}">
      <dgm:prSet/>
      <dgm:spPr/>
      <dgm:t>
        <a:bodyPr/>
        <a:lstStyle/>
        <a:p>
          <a:endParaRPr lang="en-US"/>
        </a:p>
      </dgm:t>
    </dgm:pt>
    <dgm:pt modelId="{AF203D12-CDDE-440C-AECC-A50B3A6A2025}" type="sibTrans" cxnId="{14396867-6F1C-48DB-8EBA-C0161BB3CC35}">
      <dgm:prSet/>
      <dgm:spPr/>
      <dgm:t>
        <a:bodyPr/>
        <a:lstStyle/>
        <a:p>
          <a:endParaRPr lang="en-US"/>
        </a:p>
      </dgm:t>
    </dgm:pt>
    <dgm:pt modelId="{0A23D982-2F7A-4BB1-B18C-75A9C1E99FE3}">
      <dgm:prSet/>
      <dgm:spPr/>
      <dgm:t>
        <a:bodyPr/>
        <a:lstStyle/>
        <a:p>
          <a:pPr>
            <a:lnSpc>
              <a:spcPct val="100000"/>
            </a:lnSpc>
          </a:pPr>
          <a:r>
            <a:rPr lang="en-US"/>
            <a:t>Run the Application:</a:t>
          </a:r>
        </a:p>
      </dgm:t>
    </dgm:pt>
    <dgm:pt modelId="{BF93ABB6-3B61-419C-B34C-068B279557CD}" type="parTrans" cxnId="{85FF2684-67BF-4293-A910-97123101E5E0}">
      <dgm:prSet/>
      <dgm:spPr/>
      <dgm:t>
        <a:bodyPr/>
        <a:lstStyle/>
        <a:p>
          <a:endParaRPr lang="en-US"/>
        </a:p>
      </dgm:t>
    </dgm:pt>
    <dgm:pt modelId="{77D660DE-F15D-4CE6-B957-FF3B4540EDA8}" type="sibTrans" cxnId="{85FF2684-67BF-4293-A910-97123101E5E0}">
      <dgm:prSet/>
      <dgm:spPr/>
      <dgm:t>
        <a:bodyPr/>
        <a:lstStyle/>
        <a:p>
          <a:endParaRPr lang="en-US"/>
        </a:p>
      </dgm:t>
    </dgm:pt>
    <dgm:pt modelId="{01CD946D-F5F4-4A1D-BE6A-D10E51B7FAA9}">
      <dgm:prSet/>
      <dgm:spPr/>
      <dgm:t>
        <a:bodyPr/>
        <a:lstStyle/>
        <a:p>
          <a:pPr>
            <a:lnSpc>
              <a:spcPct val="100000"/>
            </a:lnSpc>
          </a:pPr>
          <a:r>
            <a:rPr lang="en-US"/>
            <a:t>Once the project is successfully compiled without any errors, you can run the application. Locate the main Java file (usually named PayrollApplicationGUI.java) that contains the main() method.</a:t>
          </a:r>
        </a:p>
      </dgm:t>
    </dgm:pt>
    <dgm:pt modelId="{4ECC7563-688D-4BFA-AD38-5191D4E6E2A9}" type="parTrans" cxnId="{F1BFEC86-8937-466D-8CE4-9EC756896961}">
      <dgm:prSet/>
      <dgm:spPr/>
      <dgm:t>
        <a:bodyPr/>
        <a:lstStyle/>
        <a:p>
          <a:endParaRPr lang="en-US"/>
        </a:p>
      </dgm:t>
    </dgm:pt>
    <dgm:pt modelId="{8CD36375-8F05-4917-B318-E2BFE8B53CBF}" type="sibTrans" cxnId="{F1BFEC86-8937-466D-8CE4-9EC756896961}">
      <dgm:prSet/>
      <dgm:spPr/>
      <dgm:t>
        <a:bodyPr/>
        <a:lstStyle/>
        <a:p>
          <a:endParaRPr lang="en-US"/>
        </a:p>
      </dgm:t>
    </dgm:pt>
    <dgm:pt modelId="{838D58FA-1D37-4CD3-8E8D-F0BF998C45AB}">
      <dgm:prSet/>
      <dgm:spPr/>
      <dgm:t>
        <a:bodyPr/>
        <a:lstStyle/>
        <a:p>
          <a:pPr>
            <a:lnSpc>
              <a:spcPct val="100000"/>
            </a:lnSpc>
          </a:pPr>
          <a:r>
            <a:rPr lang="en-US"/>
            <a:t>Right-click on the main file and select the option to run it. Alternatively, you can use the "Run" button provided by your IDE.</a:t>
          </a:r>
        </a:p>
      </dgm:t>
    </dgm:pt>
    <dgm:pt modelId="{B7381F42-79AE-4811-A12D-DCC3D56D2DCB}" type="parTrans" cxnId="{9E9CF253-CFC3-4162-B35A-8792B3224B85}">
      <dgm:prSet/>
      <dgm:spPr/>
      <dgm:t>
        <a:bodyPr/>
        <a:lstStyle/>
        <a:p>
          <a:endParaRPr lang="en-US"/>
        </a:p>
      </dgm:t>
    </dgm:pt>
    <dgm:pt modelId="{3FA513FC-4A44-4789-9203-4A19914FC9BE}" type="sibTrans" cxnId="{9E9CF253-CFC3-4162-B35A-8792B3224B85}">
      <dgm:prSet/>
      <dgm:spPr/>
      <dgm:t>
        <a:bodyPr/>
        <a:lstStyle/>
        <a:p>
          <a:endParaRPr lang="en-US"/>
        </a:p>
      </dgm:t>
    </dgm:pt>
    <dgm:pt modelId="{BBFC2A77-E334-497F-8A10-F74375E172BD}">
      <dgm:prSet/>
      <dgm:spPr/>
      <dgm:t>
        <a:bodyPr/>
        <a:lstStyle/>
        <a:p>
          <a:pPr>
            <a:lnSpc>
              <a:spcPct val="100000"/>
            </a:lnSpc>
          </a:pPr>
          <a:r>
            <a:rPr lang="en-US"/>
            <a:t>Provide Input:</a:t>
          </a:r>
        </a:p>
      </dgm:t>
    </dgm:pt>
    <dgm:pt modelId="{A9696B26-618B-4B69-AA66-C5B309BA16AA}" type="parTrans" cxnId="{7B307198-4C4E-41A0-8EC0-AB6EA3FBBAD5}">
      <dgm:prSet/>
      <dgm:spPr/>
      <dgm:t>
        <a:bodyPr/>
        <a:lstStyle/>
        <a:p>
          <a:endParaRPr lang="en-US"/>
        </a:p>
      </dgm:t>
    </dgm:pt>
    <dgm:pt modelId="{F3B7831F-C465-4796-AECE-95DD02505901}" type="sibTrans" cxnId="{7B307198-4C4E-41A0-8EC0-AB6EA3FBBAD5}">
      <dgm:prSet/>
      <dgm:spPr/>
      <dgm:t>
        <a:bodyPr/>
        <a:lstStyle/>
        <a:p>
          <a:endParaRPr lang="en-US"/>
        </a:p>
      </dgm:t>
    </dgm:pt>
    <dgm:pt modelId="{C3744AFB-EACA-4C3A-BB32-DD3D33F52CD5}">
      <dgm:prSet/>
      <dgm:spPr/>
      <dgm:t>
        <a:bodyPr/>
        <a:lstStyle/>
        <a:p>
          <a:pPr>
            <a:lnSpc>
              <a:spcPct val="100000"/>
            </a:lnSpc>
          </a:pPr>
          <a:r>
            <a:rPr lang="en-US"/>
            <a:t>After running the application, a graphical user interface (GUI) window should appear on your screen. The interface typically includes input fields for Employee ID, Name, and Basic Salary, along with a "Calculate" button.</a:t>
          </a:r>
        </a:p>
      </dgm:t>
    </dgm:pt>
    <dgm:pt modelId="{39AA0EDC-7461-42B6-A77A-ABB057C45675}" type="parTrans" cxnId="{ADF78F2A-5539-40A0-A299-5A5397ECC140}">
      <dgm:prSet/>
      <dgm:spPr/>
      <dgm:t>
        <a:bodyPr/>
        <a:lstStyle/>
        <a:p>
          <a:endParaRPr lang="en-US"/>
        </a:p>
      </dgm:t>
    </dgm:pt>
    <dgm:pt modelId="{F67594C8-920D-4979-8DC3-F81826CF4E70}" type="sibTrans" cxnId="{ADF78F2A-5539-40A0-A299-5A5397ECC140}">
      <dgm:prSet/>
      <dgm:spPr/>
      <dgm:t>
        <a:bodyPr/>
        <a:lstStyle/>
        <a:p>
          <a:endParaRPr lang="en-US"/>
        </a:p>
      </dgm:t>
    </dgm:pt>
    <dgm:pt modelId="{02684667-EAF5-44AF-80C6-E77C79E39C51}" type="pres">
      <dgm:prSet presAssocID="{1AE4489B-61DC-45A3-83BB-1DB68F215795}" presName="root" presStyleCnt="0">
        <dgm:presLayoutVars>
          <dgm:dir/>
          <dgm:resizeHandles val="exact"/>
        </dgm:presLayoutVars>
      </dgm:prSet>
      <dgm:spPr/>
    </dgm:pt>
    <dgm:pt modelId="{E3FFF0B1-9CCC-4869-97C0-85210361E1EF}" type="pres">
      <dgm:prSet presAssocID="{BF60C3DB-7173-4349-854E-297564452CF1}" presName="compNode" presStyleCnt="0"/>
      <dgm:spPr/>
    </dgm:pt>
    <dgm:pt modelId="{1DF6A2E5-C36C-4129-A6BA-F6EF3E05E592}" type="pres">
      <dgm:prSet presAssocID="{BF60C3DB-7173-4349-854E-297564452CF1}" presName="bgRect" presStyleLbl="bgShp" presStyleIdx="0" presStyleCnt="4"/>
      <dgm:spPr/>
    </dgm:pt>
    <dgm:pt modelId="{544B68C2-C9BC-4C19-A29D-B58A7F853585}" type="pres">
      <dgm:prSet presAssocID="{BF60C3DB-7173-4349-854E-297564452C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5B728C92-74E9-4B6A-A132-FDCD01BACE85}" type="pres">
      <dgm:prSet presAssocID="{BF60C3DB-7173-4349-854E-297564452CF1}" presName="spaceRect" presStyleCnt="0"/>
      <dgm:spPr/>
    </dgm:pt>
    <dgm:pt modelId="{F2E2D17E-949E-4889-BCF8-9F40F78D10BB}" type="pres">
      <dgm:prSet presAssocID="{BF60C3DB-7173-4349-854E-297564452CF1}" presName="parTx" presStyleLbl="revTx" presStyleIdx="0" presStyleCnt="8">
        <dgm:presLayoutVars>
          <dgm:chMax val="0"/>
          <dgm:chPref val="0"/>
        </dgm:presLayoutVars>
      </dgm:prSet>
      <dgm:spPr/>
    </dgm:pt>
    <dgm:pt modelId="{14CBE8B8-2754-4033-83DC-EBD2F44967CA}" type="pres">
      <dgm:prSet presAssocID="{BF60C3DB-7173-4349-854E-297564452CF1}" presName="desTx" presStyleLbl="revTx" presStyleIdx="1" presStyleCnt="8">
        <dgm:presLayoutVars/>
      </dgm:prSet>
      <dgm:spPr/>
    </dgm:pt>
    <dgm:pt modelId="{F9E34C7F-D6CE-4664-BD4F-56BFFB4469D7}" type="pres">
      <dgm:prSet presAssocID="{8EC40989-FFAD-4894-8CCE-14AEE42A1E85}" presName="sibTrans" presStyleCnt="0"/>
      <dgm:spPr/>
    </dgm:pt>
    <dgm:pt modelId="{160FE1F2-F36B-4CD9-AD55-960C3A9CD65A}" type="pres">
      <dgm:prSet presAssocID="{0C92AD76-CD37-4E52-8F6A-98A6E3F88B15}" presName="compNode" presStyleCnt="0"/>
      <dgm:spPr/>
    </dgm:pt>
    <dgm:pt modelId="{8DDFA850-9FCF-4FE8-9954-5398F0615C07}" type="pres">
      <dgm:prSet presAssocID="{0C92AD76-CD37-4E52-8F6A-98A6E3F88B15}" presName="bgRect" presStyleLbl="bgShp" presStyleIdx="1" presStyleCnt="4"/>
      <dgm:spPr/>
    </dgm:pt>
    <dgm:pt modelId="{686FADBA-7561-4A3D-B85B-66E4F9C622BB}" type="pres">
      <dgm:prSet presAssocID="{0C92AD76-CD37-4E52-8F6A-98A6E3F88B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27C8FFC5-F1E5-41B1-A789-09F7A8A7B1DF}" type="pres">
      <dgm:prSet presAssocID="{0C92AD76-CD37-4E52-8F6A-98A6E3F88B15}" presName="spaceRect" presStyleCnt="0"/>
      <dgm:spPr/>
    </dgm:pt>
    <dgm:pt modelId="{670129AF-1B10-468F-A111-0A87936DAE98}" type="pres">
      <dgm:prSet presAssocID="{0C92AD76-CD37-4E52-8F6A-98A6E3F88B15}" presName="parTx" presStyleLbl="revTx" presStyleIdx="2" presStyleCnt="8">
        <dgm:presLayoutVars>
          <dgm:chMax val="0"/>
          <dgm:chPref val="0"/>
        </dgm:presLayoutVars>
      </dgm:prSet>
      <dgm:spPr/>
    </dgm:pt>
    <dgm:pt modelId="{731514B3-8D89-46B2-8E95-02D09051CA46}" type="pres">
      <dgm:prSet presAssocID="{0C92AD76-CD37-4E52-8F6A-98A6E3F88B15}" presName="desTx" presStyleLbl="revTx" presStyleIdx="3" presStyleCnt="8">
        <dgm:presLayoutVars/>
      </dgm:prSet>
      <dgm:spPr/>
    </dgm:pt>
    <dgm:pt modelId="{B68A8AB9-67BE-4D8F-8EDD-CEFD2BE599F8}" type="pres">
      <dgm:prSet presAssocID="{FC530B8C-752F-4266-BB2F-C7659DFF7524}" presName="sibTrans" presStyleCnt="0"/>
      <dgm:spPr/>
    </dgm:pt>
    <dgm:pt modelId="{4D0CD2EE-7213-4ECE-ADED-5F3EA3A4463A}" type="pres">
      <dgm:prSet presAssocID="{0A23D982-2F7A-4BB1-B18C-75A9C1E99FE3}" presName="compNode" presStyleCnt="0"/>
      <dgm:spPr/>
    </dgm:pt>
    <dgm:pt modelId="{8445B4A7-25E8-4AA8-9C35-FA189DEF5697}" type="pres">
      <dgm:prSet presAssocID="{0A23D982-2F7A-4BB1-B18C-75A9C1E99FE3}" presName="bgRect" presStyleLbl="bgShp" presStyleIdx="2" presStyleCnt="4"/>
      <dgm:spPr/>
    </dgm:pt>
    <dgm:pt modelId="{E169009D-95EB-405D-8B44-4DF07794499B}" type="pres">
      <dgm:prSet presAssocID="{0A23D982-2F7A-4BB1-B18C-75A9C1E99F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0859DAD4-71A1-4EAB-AB6A-F8125623475B}" type="pres">
      <dgm:prSet presAssocID="{0A23D982-2F7A-4BB1-B18C-75A9C1E99FE3}" presName="spaceRect" presStyleCnt="0"/>
      <dgm:spPr/>
    </dgm:pt>
    <dgm:pt modelId="{4A92CE6C-D00E-477D-B314-D9AF674E8C97}" type="pres">
      <dgm:prSet presAssocID="{0A23D982-2F7A-4BB1-B18C-75A9C1E99FE3}" presName="parTx" presStyleLbl="revTx" presStyleIdx="4" presStyleCnt="8">
        <dgm:presLayoutVars>
          <dgm:chMax val="0"/>
          <dgm:chPref val="0"/>
        </dgm:presLayoutVars>
      </dgm:prSet>
      <dgm:spPr/>
    </dgm:pt>
    <dgm:pt modelId="{4967E1CB-ACF1-42B8-B869-A6EAFA8D8990}" type="pres">
      <dgm:prSet presAssocID="{0A23D982-2F7A-4BB1-B18C-75A9C1E99FE3}" presName="desTx" presStyleLbl="revTx" presStyleIdx="5" presStyleCnt="8">
        <dgm:presLayoutVars/>
      </dgm:prSet>
      <dgm:spPr/>
    </dgm:pt>
    <dgm:pt modelId="{A26537A8-56A6-46E8-A66A-3A6B8DF5150E}" type="pres">
      <dgm:prSet presAssocID="{77D660DE-F15D-4CE6-B957-FF3B4540EDA8}" presName="sibTrans" presStyleCnt="0"/>
      <dgm:spPr/>
    </dgm:pt>
    <dgm:pt modelId="{4E4CA8C3-D280-4D13-92F6-9CAEB3C26867}" type="pres">
      <dgm:prSet presAssocID="{BBFC2A77-E334-497F-8A10-F74375E172BD}" presName="compNode" presStyleCnt="0"/>
      <dgm:spPr/>
    </dgm:pt>
    <dgm:pt modelId="{D0F33FE7-941B-42CE-B03F-170EDF5CE73C}" type="pres">
      <dgm:prSet presAssocID="{BBFC2A77-E334-497F-8A10-F74375E172BD}" presName="bgRect" presStyleLbl="bgShp" presStyleIdx="3" presStyleCnt="4"/>
      <dgm:spPr/>
    </dgm:pt>
    <dgm:pt modelId="{1510CB2B-E64E-4467-A8AB-E51089ED4364}" type="pres">
      <dgm:prSet presAssocID="{BBFC2A77-E334-497F-8A10-F74375E172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owser Window"/>
        </a:ext>
      </dgm:extLst>
    </dgm:pt>
    <dgm:pt modelId="{D1E7B2FC-70C8-4605-ADA0-FF8A3A1BCEF2}" type="pres">
      <dgm:prSet presAssocID="{BBFC2A77-E334-497F-8A10-F74375E172BD}" presName="spaceRect" presStyleCnt="0"/>
      <dgm:spPr/>
    </dgm:pt>
    <dgm:pt modelId="{E0A52A7C-48FC-4193-B28D-FE9DF535C88F}" type="pres">
      <dgm:prSet presAssocID="{BBFC2A77-E334-497F-8A10-F74375E172BD}" presName="parTx" presStyleLbl="revTx" presStyleIdx="6" presStyleCnt="8">
        <dgm:presLayoutVars>
          <dgm:chMax val="0"/>
          <dgm:chPref val="0"/>
        </dgm:presLayoutVars>
      </dgm:prSet>
      <dgm:spPr/>
    </dgm:pt>
    <dgm:pt modelId="{514E8BD5-17EF-4EE8-BB2E-4450A3066730}" type="pres">
      <dgm:prSet presAssocID="{BBFC2A77-E334-497F-8A10-F74375E172BD}" presName="desTx" presStyleLbl="revTx" presStyleIdx="7" presStyleCnt="8">
        <dgm:presLayoutVars/>
      </dgm:prSet>
      <dgm:spPr/>
    </dgm:pt>
  </dgm:ptLst>
  <dgm:cxnLst>
    <dgm:cxn modelId="{157F3800-8C7E-4990-BDDA-9654360E944A}" type="presOf" srcId="{BF60C3DB-7173-4349-854E-297564452CF1}" destId="{F2E2D17E-949E-4889-BCF8-9F40F78D10BB}" srcOrd="0" destOrd="0" presId="urn:microsoft.com/office/officeart/2018/2/layout/IconVerticalSolidList"/>
    <dgm:cxn modelId="{14332209-473E-42F7-972A-187812C1E008}" type="presOf" srcId="{8AC588CB-927C-4926-A1ED-112D8E989F83}" destId="{731514B3-8D89-46B2-8E95-02D09051CA46}" srcOrd="0" destOrd="0" presId="urn:microsoft.com/office/officeart/2018/2/layout/IconVerticalSolidList"/>
    <dgm:cxn modelId="{ADF78F2A-5539-40A0-A299-5A5397ECC140}" srcId="{BBFC2A77-E334-497F-8A10-F74375E172BD}" destId="{C3744AFB-EACA-4C3A-BB32-DD3D33F52CD5}" srcOrd="0" destOrd="0" parTransId="{39AA0EDC-7461-42B6-A77A-ABB057C45675}" sibTransId="{F67594C8-920D-4979-8DC3-F81826CF4E70}"/>
    <dgm:cxn modelId="{A0DEE45D-AC32-406E-92D9-AE81C7F8A15E}" srcId="{1AE4489B-61DC-45A3-83BB-1DB68F215795}" destId="{0C92AD76-CD37-4E52-8F6A-98A6E3F88B15}" srcOrd="1" destOrd="0" parTransId="{CCF00154-BBD2-4886-8130-B4D691770A2D}" sibTransId="{FC530B8C-752F-4266-BB2F-C7659DFF7524}"/>
    <dgm:cxn modelId="{14396867-6F1C-48DB-8EBA-C0161BB3CC35}" srcId="{0C92AD76-CD37-4E52-8F6A-98A6E3F88B15}" destId="{8AC588CB-927C-4926-A1ED-112D8E989F83}" srcOrd="0" destOrd="0" parTransId="{79059F78-94D8-47C1-A5EA-06A2FEB11C4C}" sibTransId="{AF203D12-CDDE-440C-AECC-A50B3A6A2025}"/>
    <dgm:cxn modelId="{81AA746D-C15D-41ED-AFB9-0E5632F72715}" type="presOf" srcId="{01CD946D-F5F4-4A1D-BE6A-D10E51B7FAA9}" destId="{4967E1CB-ACF1-42B8-B869-A6EAFA8D8990}" srcOrd="0" destOrd="0" presId="urn:microsoft.com/office/officeart/2018/2/layout/IconVerticalSolidList"/>
    <dgm:cxn modelId="{FAA33051-E010-4AFE-8504-3544B5C2C5B5}" srcId="{BF60C3DB-7173-4349-854E-297564452CF1}" destId="{56C6DDBF-6DDD-462E-A770-AD498A1C1244}" srcOrd="0" destOrd="0" parTransId="{DA9CBE65-C77A-4CD6-8FD8-19FDA0AB8A44}" sibTransId="{7A870B67-219B-42BB-BFE8-59EB29624E83}"/>
    <dgm:cxn modelId="{9E9CF253-CFC3-4162-B35A-8792B3224B85}" srcId="{0A23D982-2F7A-4BB1-B18C-75A9C1E99FE3}" destId="{838D58FA-1D37-4CD3-8E8D-F0BF998C45AB}" srcOrd="1" destOrd="0" parTransId="{B7381F42-79AE-4811-A12D-DCC3D56D2DCB}" sibTransId="{3FA513FC-4A44-4789-9203-4A19914FC9BE}"/>
    <dgm:cxn modelId="{9B97A880-E8F4-47C7-9830-5A1F9C544A3C}" type="presOf" srcId="{0A23D982-2F7A-4BB1-B18C-75A9C1E99FE3}" destId="{4A92CE6C-D00E-477D-B314-D9AF674E8C97}" srcOrd="0" destOrd="0" presId="urn:microsoft.com/office/officeart/2018/2/layout/IconVerticalSolidList"/>
    <dgm:cxn modelId="{85FF2684-67BF-4293-A910-97123101E5E0}" srcId="{1AE4489B-61DC-45A3-83BB-1DB68F215795}" destId="{0A23D982-2F7A-4BB1-B18C-75A9C1E99FE3}" srcOrd="2" destOrd="0" parTransId="{BF93ABB6-3B61-419C-B34C-068B279557CD}" sibTransId="{77D660DE-F15D-4CE6-B957-FF3B4540EDA8}"/>
    <dgm:cxn modelId="{F1BFEC86-8937-466D-8CE4-9EC756896961}" srcId="{0A23D982-2F7A-4BB1-B18C-75A9C1E99FE3}" destId="{01CD946D-F5F4-4A1D-BE6A-D10E51B7FAA9}" srcOrd="0" destOrd="0" parTransId="{4ECC7563-688D-4BFA-AD38-5191D4E6E2A9}" sibTransId="{8CD36375-8F05-4917-B318-E2BFE8B53CBF}"/>
    <dgm:cxn modelId="{C0CD2E8D-4D79-4EC5-A400-0D2F7FD24090}" type="presOf" srcId="{1AE4489B-61DC-45A3-83BB-1DB68F215795}" destId="{02684667-EAF5-44AF-80C6-E77C79E39C51}" srcOrd="0" destOrd="0" presId="urn:microsoft.com/office/officeart/2018/2/layout/IconVerticalSolidList"/>
    <dgm:cxn modelId="{7B307198-4C4E-41A0-8EC0-AB6EA3FBBAD5}" srcId="{1AE4489B-61DC-45A3-83BB-1DB68F215795}" destId="{BBFC2A77-E334-497F-8A10-F74375E172BD}" srcOrd="3" destOrd="0" parTransId="{A9696B26-618B-4B69-AA66-C5B309BA16AA}" sibTransId="{F3B7831F-C465-4796-AECE-95DD02505901}"/>
    <dgm:cxn modelId="{C6165F99-674B-4757-9B9F-C71B6F80434D}" type="presOf" srcId="{0C92AD76-CD37-4E52-8F6A-98A6E3F88B15}" destId="{670129AF-1B10-468F-A111-0A87936DAE98}" srcOrd="0" destOrd="0" presId="urn:microsoft.com/office/officeart/2018/2/layout/IconVerticalSolidList"/>
    <dgm:cxn modelId="{BC6E8BB1-00D9-4E4E-861D-7D773CCB57B7}" type="presOf" srcId="{BBFC2A77-E334-497F-8A10-F74375E172BD}" destId="{E0A52A7C-48FC-4193-B28D-FE9DF535C88F}" srcOrd="0" destOrd="0" presId="urn:microsoft.com/office/officeart/2018/2/layout/IconVerticalSolidList"/>
    <dgm:cxn modelId="{1F3205C0-800A-4CE6-B6F8-C62260C224EB}" type="presOf" srcId="{C3744AFB-EACA-4C3A-BB32-DD3D33F52CD5}" destId="{514E8BD5-17EF-4EE8-BB2E-4450A3066730}" srcOrd="0" destOrd="0" presId="urn:microsoft.com/office/officeart/2018/2/layout/IconVerticalSolidList"/>
    <dgm:cxn modelId="{07BB8AD5-00C4-4A8F-98CB-B5B93BAFC0F4}" type="presOf" srcId="{56C6DDBF-6DDD-462E-A770-AD498A1C1244}" destId="{14CBE8B8-2754-4033-83DC-EBD2F44967CA}" srcOrd="0" destOrd="0" presId="urn:microsoft.com/office/officeart/2018/2/layout/IconVerticalSolidList"/>
    <dgm:cxn modelId="{541D83D8-8F04-4E85-BD1D-810FDAAF79B4}" type="presOf" srcId="{838D58FA-1D37-4CD3-8E8D-F0BF998C45AB}" destId="{4967E1CB-ACF1-42B8-B869-A6EAFA8D8990}" srcOrd="0" destOrd="1" presId="urn:microsoft.com/office/officeart/2018/2/layout/IconVerticalSolidList"/>
    <dgm:cxn modelId="{445A1CD9-22D4-4905-81CE-A4D6021D329B}" srcId="{1AE4489B-61DC-45A3-83BB-1DB68F215795}" destId="{BF60C3DB-7173-4349-854E-297564452CF1}" srcOrd="0" destOrd="0" parTransId="{5BCE6C08-11EF-407A-ACEA-3142F1936DD4}" sibTransId="{8EC40989-FFAD-4894-8CCE-14AEE42A1E85}"/>
    <dgm:cxn modelId="{40F86719-B9D2-432A-A949-FDBD2856097F}" type="presParOf" srcId="{02684667-EAF5-44AF-80C6-E77C79E39C51}" destId="{E3FFF0B1-9CCC-4869-97C0-85210361E1EF}" srcOrd="0" destOrd="0" presId="urn:microsoft.com/office/officeart/2018/2/layout/IconVerticalSolidList"/>
    <dgm:cxn modelId="{23062E8E-7285-4193-BB7E-C812ABFA71C5}" type="presParOf" srcId="{E3FFF0B1-9CCC-4869-97C0-85210361E1EF}" destId="{1DF6A2E5-C36C-4129-A6BA-F6EF3E05E592}" srcOrd="0" destOrd="0" presId="urn:microsoft.com/office/officeart/2018/2/layout/IconVerticalSolidList"/>
    <dgm:cxn modelId="{84A7B33D-F55B-4063-9A9F-0D4599099E53}" type="presParOf" srcId="{E3FFF0B1-9CCC-4869-97C0-85210361E1EF}" destId="{544B68C2-C9BC-4C19-A29D-B58A7F853585}" srcOrd="1" destOrd="0" presId="urn:microsoft.com/office/officeart/2018/2/layout/IconVerticalSolidList"/>
    <dgm:cxn modelId="{43FD7414-C40D-4A63-99E9-07431C22A982}" type="presParOf" srcId="{E3FFF0B1-9CCC-4869-97C0-85210361E1EF}" destId="{5B728C92-74E9-4B6A-A132-FDCD01BACE85}" srcOrd="2" destOrd="0" presId="urn:microsoft.com/office/officeart/2018/2/layout/IconVerticalSolidList"/>
    <dgm:cxn modelId="{9DEFAB88-62E1-42EB-AA39-6542FE875F35}" type="presParOf" srcId="{E3FFF0B1-9CCC-4869-97C0-85210361E1EF}" destId="{F2E2D17E-949E-4889-BCF8-9F40F78D10BB}" srcOrd="3" destOrd="0" presId="urn:microsoft.com/office/officeart/2018/2/layout/IconVerticalSolidList"/>
    <dgm:cxn modelId="{F6633FC3-6417-48A5-8252-68D21F99D826}" type="presParOf" srcId="{E3FFF0B1-9CCC-4869-97C0-85210361E1EF}" destId="{14CBE8B8-2754-4033-83DC-EBD2F44967CA}" srcOrd="4" destOrd="0" presId="urn:microsoft.com/office/officeart/2018/2/layout/IconVerticalSolidList"/>
    <dgm:cxn modelId="{21EFA407-EF9B-4312-9CC4-C84B21A1F51C}" type="presParOf" srcId="{02684667-EAF5-44AF-80C6-E77C79E39C51}" destId="{F9E34C7F-D6CE-4664-BD4F-56BFFB4469D7}" srcOrd="1" destOrd="0" presId="urn:microsoft.com/office/officeart/2018/2/layout/IconVerticalSolidList"/>
    <dgm:cxn modelId="{058B347C-743D-4A10-A989-8D8915E2B4B0}" type="presParOf" srcId="{02684667-EAF5-44AF-80C6-E77C79E39C51}" destId="{160FE1F2-F36B-4CD9-AD55-960C3A9CD65A}" srcOrd="2" destOrd="0" presId="urn:microsoft.com/office/officeart/2018/2/layout/IconVerticalSolidList"/>
    <dgm:cxn modelId="{F5E528F3-12DD-4D86-8279-3DBC61953932}" type="presParOf" srcId="{160FE1F2-F36B-4CD9-AD55-960C3A9CD65A}" destId="{8DDFA850-9FCF-4FE8-9954-5398F0615C07}" srcOrd="0" destOrd="0" presId="urn:microsoft.com/office/officeart/2018/2/layout/IconVerticalSolidList"/>
    <dgm:cxn modelId="{E0E1E5C0-3183-4842-BA03-DE1794064BF2}" type="presParOf" srcId="{160FE1F2-F36B-4CD9-AD55-960C3A9CD65A}" destId="{686FADBA-7561-4A3D-B85B-66E4F9C622BB}" srcOrd="1" destOrd="0" presId="urn:microsoft.com/office/officeart/2018/2/layout/IconVerticalSolidList"/>
    <dgm:cxn modelId="{ECE152D2-2BC9-40D9-891E-14F87DFE02B1}" type="presParOf" srcId="{160FE1F2-F36B-4CD9-AD55-960C3A9CD65A}" destId="{27C8FFC5-F1E5-41B1-A789-09F7A8A7B1DF}" srcOrd="2" destOrd="0" presId="urn:microsoft.com/office/officeart/2018/2/layout/IconVerticalSolidList"/>
    <dgm:cxn modelId="{6100B84B-688E-45E8-B061-CC9FB568784B}" type="presParOf" srcId="{160FE1F2-F36B-4CD9-AD55-960C3A9CD65A}" destId="{670129AF-1B10-468F-A111-0A87936DAE98}" srcOrd="3" destOrd="0" presId="urn:microsoft.com/office/officeart/2018/2/layout/IconVerticalSolidList"/>
    <dgm:cxn modelId="{E7BAD5F9-CB9A-4395-91D0-E432E9CC53FB}" type="presParOf" srcId="{160FE1F2-F36B-4CD9-AD55-960C3A9CD65A}" destId="{731514B3-8D89-46B2-8E95-02D09051CA46}" srcOrd="4" destOrd="0" presId="urn:microsoft.com/office/officeart/2018/2/layout/IconVerticalSolidList"/>
    <dgm:cxn modelId="{EDF045AC-0E65-4E74-81EC-DEB4E8626C52}" type="presParOf" srcId="{02684667-EAF5-44AF-80C6-E77C79E39C51}" destId="{B68A8AB9-67BE-4D8F-8EDD-CEFD2BE599F8}" srcOrd="3" destOrd="0" presId="urn:microsoft.com/office/officeart/2018/2/layout/IconVerticalSolidList"/>
    <dgm:cxn modelId="{23E7DACD-3631-4F3D-BA7C-C0AC9ED962A9}" type="presParOf" srcId="{02684667-EAF5-44AF-80C6-E77C79E39C51}" destId="{4D0CD2EE-7213-4ECE-ADED-5F3EA3A4463A}" srcOrd="4" destOrd="0" presId="urn:microsoft.com/office/officeart/2018/2/layout/IconVerticalSolidList"/>
    <dgm:cxn modelId="{591B91E8-64F4-4DAE-AD2B-CD28722AC202}" type="presParOf" srcId="{4D0CD2EE-7213-4ECE-ADED-5F3EA3A4463A}" destId="{8445B4A7-25E8-4AA8-9C35-FA189DEF5697}" srcOrd="0" destOrd="0" presId="urn:microsoft.com/office/officeart/2018/2/layout/IconVerticalSolidList"/>
    <dgm:cxn modelId="{E7F53C89-3825-4C25-A421-030A0F6E9658}" type="presParOf" srcId="{4D0CD2EE-7213-4ECE-ADED-5F3EA3A4463A}" destId="{E169009D-95EB-405D-8B44-4DF07794499B}" srcOrd="1" destOrd="0" presId="urn:microsoft.com/office/officeart/2018/2/layout/IconVerticalSolidList"/>
    <dgm:cxn modelId="{63678FD9-3417-4993-88E9-9B865FDB3221}" type="presParOf" srcId="{4D0CD2EE-7213-4ECE-ADED-5F3EA3A4463A}" destId="{0859DAD4-71A1-4EAB-AB6A-F8125623475B}" srcOrd="2" destOrd="0" presId="urn:microsoft.com/office/officeart/2018/2/layout/IconVerticalSolidList"/>
    <dgm:cxn modelId="{EF6AD4C6-1BC7-45E9-BACC-B938D47A8AAB}" type="presParOf" srcId="{4D0CD2EE-7213-4ECE-ADED-5F3EA3A4463A}" destId="{4A92CE6C-D00E-477D-B314-D9AF674E8C97}" srcOrd="3" destOrd="0" presId="urn:microsoft.com/office/officeart/2018/2/layout/IconVerticalSolidList"/>
    <dgm:cxn modelId="{7B951E64-40DC-426E-B005-8CBEFCBB2FF1}" type="presParOf" srcId="{4D0CD2EE-7213-4ECE-ADED-5F3EA3A4463A}" destId="{4967E1CB-ACF1-42B8-B869-A6EAFA8D8990}" srcOrd="4" destOrd="0" presId="urn:microsoft.com/office/officeart/2018/2/layout/IconVerticalSolidList"/>
    <dgm:cxn modelId="{A918A583-2AAA-4E41-88CA-9BD5FB6B4FFF}" type="presParOf" srcId="{02684667-EAF5-44AF-80C6-E77C79E39C51}" destId="{A26537A8-56A6-46E8-A66A-3A6B8DF5150E}" srcOrd="5" destOrd="0" presId="urn:microsoft.com/office/officeart/2018/2/layout/IconVerticalSolidList"/>
    <dgm:cxn modelId="{F824A728-590A-4E67-BA8A-2EAC1B287854}" type="presParOf" srcId="{02684667-EAF5-44AF-80C6-E77C79E39C51}" destId="{4E4CA8C3-D280-4D13-92F6-9CAEB3C26867}" srcOrd="6" destOrd="0" presId="urn:microsoft.com/office/officeart/2018/2/layout/IconVerticalSolidList"/>
    <dgm:cxn modelId="{CDA97B4B-FF2C-481D-91B4-89029B01BCF3}" type="presParOf" srcId="{4E4CA8C3-D280-4D13-92F6-9CAEB3C26867}" destId="{D0F33FE7-941B-42CE-B03F-170EDF5CE73C}" srcOrd="0" destOrd="0" presId="urn:microsoft.com/office/officeart/2018/2/layout/IconVerticalSolidList"/>
    <dgm:cxn modelId="{B3B6E84B-C23E-470A-BADD-59B2CC0DBE3D}" type="presParOf" srcId="{4E4CA8C3-D280-4D13-92F6-9CAEB3C26867}" destId="{1510CB2B-E64E-4467-A8AB-E51089ED4364}" srcOrd="1" destOrd="0" presId="urn:microsoft.com/office/officeart/2018/2/layout/IconVerticalSolidList"/>
    <dgm:cxn modelId="{9990311C-E955-4F01-A2FF-C0ED0A703088}" type="presParOf" srcId="{4E4CA8C3-D280-4D13-92F6-9CAEB3C26867}" destId="{D1E7B2FC-70C8-4605-ADA0-FF8A3A1BCEF2}" srcOrd="2" destOrd="0" presId="urn:microsoft.com/office/officeart/2018/2/layout/IconVerticalSolidList"/>
    <dgm:cxn modelId="{4B8A50BD-0251-485A-A316-0F345AC13374}" type="presParOf" srcId="{4E4CA8C3-D280-4D13-92F6-9CAEB3C26867}" destId="{E0A52A7C-48FC-4193-B28D-FE9DF535C88F}" srcOrd="3" destOrd="0" presId="urn:microsoft.com/office/officeart/2018/2/layout/IconVerticalSolidList"/>
    <dgm:cxn modelId="{3032BC68-1B2C-4A07-A5EB-6550E65671D6}" type="presParOf" srcId="{4E4CA8C3-D280-4D13-92F6-9CAEB3C26867}" destId="{514E8BD5-17EF-4EE8-BB2E-4450A306673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CFA4D1-81C7-4759-AB71-67AC5C0B60E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3775D8-1DC7-4910-B224-6C0B586BFE1C}">
      <dgm:prSet/>
      <dgm:spPr/>
      <dgm:t>
        <a:bodyPr/>
        <a:lstStyle/>
        <a:p>
          <a:pPr>
            <a:lnSpc>
              <a:spcPct val="100000"/>
            </a:lnSpc>
          </a:pPr>
          <a:r>
            <a:rPr lang="en-US"/>
            <a:t>Enter Employee Details:</a:t>
          </a:r>
        </a:p>
      </dgm:t>
    </dgm:pt>
    <dgm:pt modelId="{7E2C1FCB-BB7F-4B31-8AB9-9509CE9D9489}" type="parTrans" cxnId="{E46A7679-87E4-4AD9-952D-90A44DF8D8BB}">
      <dgm:prSet/>
      <dgm:spPr/>
      <dgm:t>
        <a:bodyPr/>
        <a:lstStyle/>
        <a:p>
          <a:endParaRPr lang="en-US"/>
        </a:p>
      </dgm:t>
    </dgm:pt>
    <dgm:pt modelId="{B0BC26CD-6CB8-4D0D-A567-57F62878CCB7}" type="sibTrans" cxnId="{E46A7679-87E4-4AD9-952D-90A44DF8D8BB}">
      <dgm:prSet/>
      <dgm:spPr/>
      <dgm:t>
        <a:bodyPr/>
        <a:lstStyle/>
        <a:p>
          <a:endParaRPr lang="en-US"/>
        </a:p>
      </dgm:t>
    </dgm:pt>
    <dgm:pt modelId="{C845ED7A-D65D-490B-B6E3-AC843D6A659B}">
      <dgm:prSet/>
      <dgm:spPr/>
      <dgm:t>
        <a:bodyPr/>
        <a:lstStyle/>
        <a:p>
          <a:pPr>
            <a:lnSpc>
              <a:spcPct val="100000"/>
            </a:lnSpc>
          </a:pPr>
          <a:r>
            <a:rPr lang="en-US"/>
            <a:t>Enter the required details such as Employee ID, Name, and Basic Salary into the respective input fields.</a:t>
          </a:r>
        </a:p>
      </dgm:t>
    </dgm:pt>
    <dgm:pt modelId="{BEF4FC80-3E4A-4A23-A1EE-51563853A5AB}" type="parTrans" cxnId="{7244706E-A6B0-4055-A8BB-AC5ED1BBC4D6}">
      <dgm:prSet/>
      <dgm:spPr/>
      <dgm:t>
        <a:bodyPr/>
        <a:lstStyle/>
        <a:p>
          <a:endParaRPr lang="en-US"/>
        </a:p>
      </dgm:t>
    </dgm:pt>
    <dgm:pt modelId="{25A710C5-FC34-49C6-9C87-FD47904A7204}" type="sibTrans" cxnId="{7244706E-A6B0-4055-A8BB-AC5ED1BBC4D6}">
      <dgm:prSet/>
      <dgm:spPr/>
      <dgm:t>
        <a:bodyPr/>
        <a:lstStyle/>
        <a:p>
          <a:endParaRPr lang="en-US"/>
        </a:p>
      </dgm:t>
    </dgm:pt>
    <dgm:pt modelId="{8C3D7B14-230A-483A-AEEB-AA082F604731}">
      <dgm:prSet/>
      <dgm:spPr/>
      <dgm:t>
        <a:bodyPr/>
        <a:lstStyle/>
        <a:p>
          <a:pPr>
            <a:lnSpc>
              <a:spcPct val="100000"/>
            </a:lnSpc>
          </a:pPr>
          <a:r>
            <a:rPr lang="en-US"/>
            <a:t>Calculate Salary:</a:t>
          </a:r>
        </a:p>
      </dgm:t>
    </dgm:pt>
    <dgm:pt modelId="{E3CE5568-41CA-4DE9-8102-6C53BEC6A18F}" type="parTrans" cxnId="{E9152267-C2D3-4044-9201-0AB1C07D9AFF}">
      <dgm:prSet/>
      <dgm:spPr/>
      <dgm:t>
        <a:bodyPr/>
        <a:lstStyle/>
        <a:p>
          <a:endParaRPr lang="en-US"/>
        </a:p>
      </dgm:t>
    </dgm:pt>
    <dgm:pt modelId="{9F52BA54-20B6-4D87-908B-54F5AF898803}" type="sibTrans" cxnId="{E9152267-C2D3-4044-9201-0AB1C07D9AFF}">
      <dgm:prSet/>
      <dgm:spPr/>
      <dgm:t>
        <a:bodyPr/>
        <a:lstStyle/>
        <a:p>
          <a:endParaRPr lang="en-US"/>
        </a:p>
      </dgm:t>
    </dgm:pt>
    <dgm:pt modelId="{8A17F487-2CD2-4B6A-AE65-BB88263225FE}">
      <dgm:prSet/>
      <dgm:spPr/>
      <dgm:t>
        <a:bodyPr/>
        <a:lstStyle/>
        <a:p>
          <a:pPr>
            <a:lnSpc>
              <a:spcPct val="100000"/>
            </a:lnSpc>
          </a:pPr>
          <a:r>
            <a:rPr lang="en-US"/>
            <a:t>Click on the "Calculate" button to compute the employee's salary based on the provided input. The application will perform calculations for various components such as Gross Salary, Tax, Deductions, and Net Salary.</a:t>
          </a:r>
        </a:p>
      </dgm:t>
    </dgm:pt>
    <dgm:pt modelId="{E04673F6-4475-40C9-B907-6120D1CE4A07}" type="parTrans" cxnId="{5AF3AEE9-3FE8-46AC-9757-B1F12B2AE2A0}">
      <dgm:prSet/>
      <dgm:spPr/>
      <dgm:t>
        <a:bodyPr/>
        <a:lstStyle/>
        <a:p>
          <a:endParaRPr lang="en-US"/>
        </a:p>
      </dgm:t>
    </dgm:pt>
    <dgm:pt modelId="{1B3127A8-F4D5-4BE6-8D54-E5BC08681F89}" type="sibTrans" cxnId="{5AF3AEE9-3FE8-46AC-9757-B1F12B2AE2A0}">
      <dgm:prSet/>
      <dgm:spPr/>
      <dgm:t>
        <a:bodyPr/>
        <a:lstStyle/>
        <a:p>
          <a:endParaRPr lang="en-US"/>
        </a:p>
      </dgm:t>
    </dgm:pt>
    <dgm:pt modelId="{56323A07-079B-41D3-84DB-3FC63D4C3137}">
      <dgm:prSet/>
      <dgm:spPr/>
      <dgm:t>
        <a:bodyPr/>
        <a:lstStyle/>
        <a:p>
          <a:pPr>
            <a:lnSpc>
              <a:spcPct val="100000"/>
            </a:lnSpc>
          </a:pPr>
          <a:r>
            <a:rPr lang="en-US"/>
            <a:t>View Results:</a:t>
          </a:r>
        </a:p>
      </dgm:t>
    </dgm:pt>
    <dgm:pt modelId="{564C0070-89F7-4C3E-BA5F-46B8D2779CF2}" type="parTrans" cxnId="{A8FAEC9B-13BA-4F5F-B307-0BC4AF61C9A2}">
      <dgm:prSet/>
      <dgm:spPr/>
      <dgm:t>
        <a:bodyPr/>
        <a:lstStyle/>
        <a:p>
          <a:endParaRPr lang="en-US"/>
        </a:p>
      </dgm:t>
    </dgm:pt>
    <dgm:pt modelId="{D355C164-77EF-45A6-9A20-AFFC80A491B1}" type="sibTrans" cxnId="{A8FAEC9B-13BA-4F5F-B307-0BC4AF61C9A2}">
      <dgm:prSet/>
      <dgm:spPr/>
      <dgm:t>
        <a:bodyPr/>
        <a:lstStyle/>
        <a:p>
          <a:endParaRPr lang="en-US"/>
        </a:p>
      </dgm:t>
    </dgm:pt>
    <dgm:pt modelId="{10AB0441-410D-479B-9588-46CE79B9A452}">
      <dgm:prSet/>
      <dgm:spPr/>
      <dgm:t>
        <a:bodyPr/>
        <a:lstStyle/>
        <a:p>
          <a:pPr>
            <a:lnSpc>
              <a:spcPct val="100000"/>
            </a:lnSpc>
          </a:pPr>
          <a:r>
            <a:rPr lang="en-US"/>
            <a:t>The application will display the computed salary details, including Gross Salary, Tax, Deductions, Net Salary, and the Net Salary amount in words.</a:t>
          </a:r>
        </a:p>
      </dgm:t>
    </dgm:pt>
    <dgm:pt modelId="{6789520C-C5F2-44FF-925C-AE0B1FA35EC9}" type="parTrans" cxnId="{F72F708B-8CD4-42EB-93A7-A65D39F3D6EA}">
      <dgm:prSet/>
      <dgm:spPr/>
      <dgm:t>
        <a:bodyPr/>
        <a:lstStyle/>
        <a:p>
          <a:endParaRPr lang="en-US"/>
        </a:p>
      </dgm:t>
    </dgm:pt>
    <dgm:pt modelId="{61DCA31B-7364-43C2-8554-9B7CB29E6410}" type="sibTrans" cxnId="{F72F708B-8CD4-42EB-93A7-A65D39F3D6EA}">
      <dgm:prSet/>
      <dgm:spPr/>
      <dgm:t>
        <a:bodyPr/>
        <a:lstStyle/>
        <a:p>
          <a:endParaRPr lang="en-US"/>
        </a:p>
      </dgm:t>
    </dgm:pt>
    <dgm:pt modelId="{E8892AD5-4554-47DD-9D82-D14C60FD5380}">
      <dgm:prSet/>
      <dgm:spPr/>
      <dgm:t>
        <a:bodyPr/>
        <a:lstStyle/>
        <a:p>
          <a:pPr>
            <a:lnSpc>
              <a:spcPct val="100000"/>
            </a:lnSpc>
          </a:pPr>
          <a:r>
            <a:rPr lang="en-US"/>
            <a:t>Exit the Application:</a:t>
          </a:r>
        </a:p>
      </dgm:t>
    </dgm:pt>
    <dgm:pt modelId="{38A2FD96-7A6D-4A29-9F5A-35F690EF595A}" type="parTrans" cxnId="{915BD78D-A5B4-4F99-8822-9DF01780F10A}">
      <dgm:prSet/>
      <dgm:spPr/>
      <dgm:t>
        <a:bodyPr/>
        <a:lstStyle/>
        <a:p>
          <a:endParaRPr lang="en-US"/>
        </a:p>
      </dgm:t>
    </dgm:pt>
    <dgm:pt modelId="{285E63BD-5794-4370-ADFF-923EB7A19CFA}" type="sibTrans" cxnId="{915BD78D-A5B4-4F99-8822-9DF01780F10A}">
      <dgm:prSet/>
      <dgm:spPr/>
      <dgm:t>
        <a:bodyPr/>
        <a:lstStyle/>
        <a:p>
          <a:endParaRPr lang="en-US"/>
        </a:p>
      </dgm:t>
    </dgm:pt>
    <dgm:pt modelId="{BF45228E-CD5C-4EDC-8C3A-C9D3BC1FF22A}">
      <dgm:prSet/>
      <dgm:spPr/>
      <dgm:t>
        <a:bodyPr/>
        <a:lstStyle/>
        <a:p>
          <a:pPr>
            <a:lnSpc>
              <a:spcPct val="100000"/>
            </a:lnSpc>
          </a:pPr>
          <a:r>
            <a:rPr lang="en-US"/>
            <a:t>Once you have finished testing the application, close the GUI window to exit the application. Alternatively, you can use any exit buttons provided within the interface.</a:t>
          </a:r>
        </a:p>
      </dgm:t>
    </dgm:pt>
    <dgm:pt modelId="{BF609C29-05DD-41CF-9B9B-AB36BFC6CDAF}" type="parTrans" cxnId="{643C7CC4-2B1D-4DAE-B0A6-044631C15D84}">
      <dgm:prSet/>
      <dgm:spPr/>
      <dgm:t>
        <a:bodyPr/>
        <a:lstStyle/>
        <a:p>
          <a:endParaRPr lang="en-US"/>
        </a:p>
      </dgm:t>
    </dgm:pt>
    <dgm:pt modelId="{40C8FC16-5257-4DC4-9876-B624C824D799}" type="sibTrans" cxnId="{643C7CC4-2B1D-4DAE-B0A6-044631C15D84}">
      <dgm:prSet/>
      <dgm:spPr/>
      <dgm:t>
        <a:bodyPr/>
        <a:lstStyle/>
        <a:p>
          <a:endParaRPr lang="en-US"/>
        </a:p>
      </dgm:t>
    </dgm:pt>
    <dgm:pt modelId="{AFD2F204-3FF5-4134-9B3B-25409B638ABC}" type="pres">
      <dgm:prSet presAssocID="{B0CFA4D1-81C7-4759-AB71-67AC5C0B60EC}" presName="root" presStyleCnt="0">
        <dgm:presLayoutVars>
          <dgm:dir/>
          <dgm:resizeHandles val="exact"/>
        </dgm:presLayoutVars>
      </dgm:prSet>
      <dgm:spPr/>
    </dgm:pt>
    <dgm:pt modelId="{8A81E1F1-F5B2-43F7-814C-533CA5D3E53F}" type="pres">
      <dgm:prSet presAssocID="{093775D8-1DC7-4910-B224-6C0B586BFE1C}" presName="compNode" presStyleCnt="0"/>
      <dgm:spPr/>
    </dgm:pt>
    <dgm:pt modelId="{F7E10AB5-B14E-4F61-A1E5-A3DCBAD0D620}" type="pres">
      <dgm:prSet presAssocID="{093775D8-1DC7-4910-B224-6C0B586BFE1C}" presName="bgRect" presStyleLbl="bgShp" presStyleIdx="0" presStyleCnt="4"/>
      <dgm:spPr/>
    </dgm:pt>
    <dgm:pt modelId="{C2E09805-3E1B-4B43-887E-DB855F5DE935}" type="pres">
      <dgm:prSet presAssocID="{093775D8-1DC7-4910-B224-6C0B586BFE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mployee Badge"/>
        </a:ext>
      </dgm:extLst>
    </dgm:pt>
    <dgm:pt modelId="{14029C67-B2E6-47B4-9E41-DDE52C48398A}" type="pres">
      <dgm:prSet presAssocID="{093775D8-1DC7-4910-B224-6C0B586BFE1C}" presName="spaceRect" presStyleCnt="0"/>
      <dgm:spPr/>
    </dgm:pt>
    <dgm:pt modelId="{C529A43B-21AD-40A0-B453-8805903A702C}" type="pres">
      <dgm:prSet presAssocID="{093775D8-1DC7-4910-B224-6C0B586BFE1C}" presName="parTx" presStyleLbl="revTx" presStyleIdx="0" presStyleCnt="8">
        <dgm:presLayoutVars>
          <dgm:chMax val="0"/>
          <dgm:chPref val="0"/>
        </dgm:presLayoutVars>
      </dgm:prSet>
      <dgm:spPr/>
    </dgm:pt>
    <dgm:pt modelId="{2EF3B57D-38F8-4E5F-878A-FD50DFFDA8FC}" type="pres">
      <dgm:prSet presAssocID="{093775D8-1DC7-4910-B224-6C0B586BFE1C}" presName="desTx" presStyleLbl="revTx" presStyleIdx="1" presStyleCnt="8">
        <dgm:presLayoutVars/>
      </dgm:prSet>
      <dgm:spPr/>
    </dgm:pt>
    <dgm:pt modelId="{B73A72FC-CD96-4905-A2C5-2F9B94F7C1E5}" type="pres">
      <dgm:prSet presAssocID="{B0BC26CD-6CB8-4D0D-A567-57F62878CCB7}" presName="sibTrans" presStyleCnt="0"/>
      <dgm:spPr/>
    </dgm:pt>
    <dgm:pt modelId="{CAF08B14-035E-4A02-9835-75856D10BA39}" type="pres">
      <dgm:prSet presAssocID="{8C3D7B14-230A-483A-AEEB-AA082F604731}" presName="compNode" presStyleCnt="0"/>
      <dgm:spPr/>
    </dgm:pt>
    <dgm:pt modelId="{4E1FA109-CD7C-4B36-9728-3B1D34ECF16A}" type="pres">
      <dgm:prSet presAssocID="{8C3D7B14-230A-483A-AEEB-AA082F604731}" presName="bgRect" presStyleLbl="bgShp" presStyleIdx="1" presStyleCnt="4"/>
      <dgm:spPr/>
    </dgm:pt>
    <dgm:pt modelId="{FF53C2F9-740E-4439-B615-F1CCD696C772}" type="pres">
      <dgm:prSet presAssocID="{8C3D7B14-230A-483A-AEEB-AA082F6047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D6A4B041-F47B-4532-88C2-5B5C8482B574}" type="pres">
      <dgm:prSet presAssocID="{8C3D7B14-230A-483A-AEEB-AA082F604731}" presName="spaceRect" presStyleCnt="0"/>
      <dgm:spPr/>
    </dgm:pt>
    <dgm:pt modelId="{217B8649-6F8E-45BD-9B0E-1330274E04FE}" type="pres">
      <dgm:prSet presAssocID="{8C3D7B14-230A-483A-AEEB-AA082F604731}" presName="parTx" presStyleLbl="revTx" presStyleIdx="2" presStyleCnt="8">
        <dgm:presLayoutVars>
          <dgm:chMax val="0"/>
          <dgm:chPref val="0"/>
        </dgm:presLayoutVars>
      </dgm:prSet>
      <dgm:spPr/>
    </dgm:pt>
    <dgm:pt modelId="{EEAD612C-70CD-4757-8CB0-C24F29C42C88}" type="pres">
      <dgm:prSet presAssocID="{8C3D7B14-230A-483A-AEEB-AA082F604731}" presName="desTx" presStyleLbl="revTx" presStyleIdx="3" presStyleCnt="8">
        <dgm:presLayoutVars/>
      </dgm:prSet>
      <dgm:spPr/>
    </dgm:pt>
    <dgm:pt modelId="{C3CC112F-00A8-4464-9BC6-E460BDAE55A5}" type="pres">
      <dgm:prSet presAssocID="{9F52BA54-20B6-4D87-908B-54F5AF898803}" presName="sibTrans" presStyleCnt="0"/>
      <dgm:spPr/>
    </dgm:pt>
    <dgm:pt modelId="{F8EDFB3C-ECE4-46E8-B8E7-8BCB3BFA001D}" type="pres">
      <dgm:prSet presAssocID="{56323A07-079B-41D3-84DB-3FC63D4C3137}" presName="compNode" presStyleCnt="0"/>
      <dgm:spPr/>
    </dgm:pt>
    <dgm:pt modelId="{6DFF124A-410B-40F9-ADE9-9D9624F93EB7}" type="pres">
      <dgm:prSet presAssocID="{56323A07-079B-41D3-84DB-3FC63D4C3137}" presName="bgRect" presStyleLbl="bgShp" presStyleIdx="2" presStyleCnt="4"/>
      <dgm:spPr/>
    </dgm:pt>
    <dgm:pt modelId="{413827AA-2F09-4390-8E10-ECA3590F0781}" type="pres">
      <dgm:prSet presAssocID="{56323A07-079B-41D3-84DB-3FC63D4C31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F35BE41C-D976-40C2-8D98-C6F2B90B0A8A}" type="pres">
      <dgm:prSet presAssocID="{56323A07-079B-41D3-84DB-3FC63D4C3137}" presName="spaceRect" presStyleCnt="0"/>
      <dgm:spPr/>
    </dgm:pt>
    <dgm:pt modelId="{B92D4241-0D38-44FC-944F-0D97BE502DEE}" type="pres">
      <dgm:prSet presAssocID="{56323A07-079B-41D3-84DB-3FC63D4C3137}" presName="parTx" presStyleLbl="revTx" presStyleIdx="4" presStyleCnt="8">
        <dgm:presLayoutVars>
          <dgm:chMax val="0"/>
          <dgm:chPref val="0"/>
        </dgm:presLayoutVars>
      </dgm:prSet>
      <dgm:spPr/>
    </dgm:pt>
    <dgm:pt modelId="{19F3A4FF-5CB8-4D30-B040-BF80C988834D}" type="pres">
      <dgm:prSet presAssocID="{56323A07-079B-41D3-84DB-3FC63D4C3137}" presName="desTx" presStyleLbl="revTx" presStyleIdx="5" presStyleCnt="8">
        <dgm:presLayoutVars/>
      </dgm:prSet>
      <dgm:spPr/>
    </dgm:pt>
    <dgm:pt modelId="{243CF765-2A9A-432B-A2A1-586DA039113D}" type="pres">
      <dgm:prSet presAssocID="{D355C164-77EF-45A6-9A20-AFFC80A491B1}" presName="sibTrans" presStyleCnt="0"/>
      <dgm:spPr/>
    </dgm:pt>
    <dgm:pt modelId="{43EDF389-8590-4C3F-890C-FACE0D640113}" type="pres">
      <dgm:prSet presAssocID="{E8892AD5-4554-47DD-9D82-D14C60FD5380}" presName="compNode" presStyleCnt="0"/>
      <dgm:spPr/>
    </dgm:pt>
    <dgm:pt modelId="{C31882C4-35AE-4D7B-8465-7E890903B17F}" type="pres">
      <dgm:prSet presAssocID="{E8892AD5-4554-47DD-9D82-D14C60FD5380}" presName="bgRect" presStyleLbl="bgShp" presStyleIdx="3" presStyleCnt="4"/>
      <dgm:spPr/>
    </dgm:pt>
    <dgm:pt modelId="{4685CFB3-5944-432D-8649-478AEDF88E69}" type="pres">
      <dgm:prSet presAssocID="{E8892AD5-4554-47DD-9D82-D14C60FD53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owser Window"/>
        </a:ext>
      </dgm:extLst>
    </dgm:pt>
    <dgm:pt modelId="{F20B419E-DE84-4526-A18B-0312521C2561}" type="pres">
      <dgm:prSet presAssocID="{E8892AD5-4554-47DD-9D82-D14C60FD5380}" presName="spaceRect" presStyleCnt="0"/>
      <dgm:spPr/>
    </dgm:pt>
    <dgm:pt modelId="{DCAAED95-9AF0-4083-84CD-F6B7E66F54EC}" type="pres">
      <dgm:prSet presAssocID="{E8892AD5-4554-47DD-9D82-D14C60FD5380}" presName="parTx" presStyleLbl="revTx" presStyleIdx="6" presStyleCnt="8">
        <dgm:presLayoutVars>
          <dgm:chMax val="0"/>
          <dgm:chPref val="0"/>
        </dgm:presLayoutVars>
      </dgm:prSet>
      <dgm:spPr/>
    </dgm:pt>
    <dgm:pt modelId="{9359CFBB-C577-4783-88FA-2EB503012D27}" type="pres">
      <dgm:prSet presAssocID="{E8892AD5-4554-47DD-9D82-D14C60FD5380}" presName="desTx" presStyleLbl="revTx" presStyleIdx="7" presStyleCnt="8">
        <dgm:presLayoutVars/>
      </dgm:prSet>
      <dgm:spPr/>
    </dgm:pt>
  </dgm:ptLst>
  <dgm:cxnLst>
    <dgm:cxn modelId="{B2A92F0A-F766-4945-940E-9359E8A24EDA}" type="presOf" srcId="{8A17F487-2CD2-4B6A-AE65-BB88263225FE}" destId="{EEAD612C-70CD-4757-8CB0-C24F29C42C88}" srcOrd="0" destOrd="0" presId="urn:microsoft.com/office/officeart/2018/2/layout/IconVerticalSolidList"/>
    <dgm:cxn modelId="{F99B302D-4F0D-44D8-B4EE-D0362ED5FD99}" type="presOf" srcId="{B0CFA4D1-81C7-4759-AB71-67AC5C0B60EC}" destId="{AFD2F204-3FF5-4134-9B3B-25409B638ABC}" srcOrd="0" destOrd="0" presId="urn:microsoft.com/office/officeart/2018/2/layout/IconVerticalSolidList"/>
    <dgm:cxn modelId="{ABFF2C5E-DC0F-4E3C-9461-40367A4A780C}" type="presOf" srcId="{10AB0441-410D-479B-9588-46CE79B9A452}" destId="{19F3A4FF-5CB8-4D30-B040-BF80C988834D}" srcOrd="0" destOrd="0" presId="urn:microsoft.com/office/officeart/2018/2/layout/IconVerticalSolidList"/>
    <dgm:cxn modelId="{49B26265-C700-451D-A276-699D7FB597CA}" type="presOf" srcId="{E8892AD5-4554-47DD-9D82-D14C60FD5380}" destId="{DCAAED95-9AF0-4083-84CD-F6B7E66F54EC}" srcOrd="0" destOrd="0" presId="urn:microsoft.com/office/officeart/2018/2/layout/IconVerticalSolidList"/>
    <dgm:cxn modelId="{E9152267-C2D3-4044-9201-0AB1C07D9AFF}" srcId="{B0CFA4D1-81C7-4759-AB71-67AC5C0B60EC}" destId="{8C3D7B14-230A-483A-AEEB-AA082F604731}" srcOrd="1" destOrd="0" parTransId="{E3CE5568-41CA-4DE9-8102-6C53BEC6A18F}" sibTransId="{9F52BA54-20B6-4D87-908B-54F5AF898803}"/>
    <dgm:cxn modelId="{7244706E-A6B0-4055-A8BB-AC5ED1BBC4D6}" srcId="{093775D8-1DC7-4910-B224-6C0B586BFE1C}" destId="{C845ED7A-D65D-490B-B6E3-AC843D6A659B}" srcOrd="0" destOrd="0" parTransId="{BEF4FC80-3E4A-4A23-A1EE-51563853A5AB}" sibTransId="{25A710C5-FC34-49C6-9C87-FD47904A7204}"/>
    <dgm:cxn modelId="{E46A7679-87E4-4AD9-952D-90A44DF8D8BB}" srcId="{B0CFA4D1-81C7-4759-AB71-67AC5C0B60EC}" destId="{093775D8-1DC7-4910-B224-6C0B586BFE1C}" srcOrd="0" destOrd="0" parTransId="{7E2C1FCB-BB7F-4B31-8AB9-9509CE9D9489}" sibTransId="{B0BC26CD-6CB8-4D0D-A567-57F62878CCB7}"/>
    <dgm:cxn modelId="{F72F708B-8CD4-42EB-93A7-A65D39F3D6EA}" srcId="{56323A07-079B-41D3-84DB-3FC63D4C3137}" destId="{10AB0441-410D-479B-9588-46CE79B9A452}" srcOrd="0" destOrd="0" parTransId="{6789520C-C5F2-44FF-925C-AE0B1FA35EC9}" sibTransId="{61DCA31B-7364-43C2-8554-9B7CB29E6410}"/>
    <dgm:cxn modelId="{915BD78D-A5B4-4F99-8822-9DF01780F10A}" srcId="{B0CFA4D1-81C7-4759-AB71-67AC5C0B60EC}" destId="{E8892AD5-4554-47DD-9D82-D14C60FD5380}" srcOrd="3" destOrd="0" parTransId="{38A2FD96-7A6D-4A29-9F5A-35F690EF595A}" sibTransId="{285E63BD-5794-4370-ADFF-923EB7A19CFA}"/>
    <dgm:cxn modelId="{121CFB98-1128-404E-AC98-13B6793B4048}" type="presOf" srcId="{BF45228E-CD5C-4EDC-8C3A-C9D3BC1FF22A}" destId="{9359CFBB-C577-4783-88FA-2EB503012D27}" srcOrd="0" destOrd="0" presId="urn:microsoft.com/office/officeart/2018/2/layout/IconVerticalSolidList"/>
    <dgm:cxn modelId="{A8FAEC9B-13BA-4F5F-B307-0BC4AF61C9A2}" srcId="{B0CFA4D1-81C7-4759-AB71-67AC5C0B60EC}" destId="{56323A07-079B-41D3-84DB-3FC63D4C3137}" srcOrd="2" destOrd="0" parTransId="{564C0070-89F7-4C3E-BA5F-46B8D2779CF2}" sibTransId="{D355C164-77EF-45A6-9A20-AFFC80A491B1}"/>
    <dgm:cxn modelId="{3143FB9F-E192-4D7E-913E-0325AE970B19}" type="presOf" srcId="{C845ED7A-D65D-490B-B6E3-AC843D6A659B}" destId="{2EF3B57D-38F8-4E5F-878A-FD50DFFDA8FC}" srcOrd="0" destOrd="0" presId="urn:microsoft.com/office/officeart/2018/2/layout/IconVerticalSolidList"/>
    <dgm:cxn modelId="{0DF931C2-FA4D-48ED-9ED4-E8BA81F74262}" type="presOf" srcId="{093775D8-1DC7-4910-B224-6C0B586BFE1C}" destId="{C529A43B-21AD-40A0-B453-8805903A702C}" srcOrd="0" destOrd="0" presId="urn:microsoft.com/office/officeart/2018/2/layout/IconVerticalSolidList"/>
    <dgm:cxn modelId="{643C7CC4-2B1D-4DAE-B0A6-044631C15D84}" srcId="{E8892AD5-4554-47DD-9D82-D14C60FD5380}" destId="{BF45228E-CD5C-4EDC-8C3A-C9D3BC1FF22A}" srcOrd="0" destOrd="0" parTransId="{BF609C29-05DD-41CF-9B9B-AB36BFC6CDAF}" sibTransId="{40C8FC16-5257-4DC4-9876-B624C824D799}"/>
    <dgm:cxn modelId="{EE01A1C4-3294-4317-8900-6FF64FB48144}" type="presOf" srcId="{56323A07-079B-41D3-84DB-3FC63D4C3137}" destId="{B92D4241-0D38-44FC-944F-0D97BE502DEE}" srcOrd="0" destOrd="0" presId="urn:microsoft.com/office/officeart/2018/2/layout/IconVerticalSolidList"/>
    <dgm:cxn modelId="{B5D518C5-D200-4357-A82B-179E3BE786E4}" type="presOf" srcId="{8C3D7B14-230A-483A-AEEB-AA082F604731}" destId="{217B8649-6F8E-45BD-9B0E-1330274E04FE}" srcOrd="0" destOrd="0" presId="urn:microsoft.com/office/officeart/2018/2/layout/IconVerticalSolidList"/>
    <dgm:cxn modelId="{5AF3AEE9-3FE8-46AC-9757-B1F12B2AE2A0}" srcId="{8C3D7B14-230A-483A-AEEB-AA082F604731}" destId="{8A17F487-2CD2-4B6A-AE65-BB88263225FE}" srcOrd="0" destOrd="0" parTransId="{E04673F6-4475-40C9-B907-6120D1CE4A07}" sibTransId="{1B3127A8-F4D5-4BE6-8D54-E5BC08681F89}"/>
    <dgm:cxn modelId="{7B4E46C8-7891-42A2-B61F-AF4CD7D22324}" type="presParOf" srcId="{AFD2F204-3FF5-4134-9B3B-25409B638ABC}" destId="{8A81E1F1-F5B2-43F7-814C-533CA5D3E53F}" srcOrd="0" destOrd="0" presId="urn:microsoft.com/office/officeart/2018/2/layout/IconVerticalSolidList"/>
    <dgm:cxn modelId="{089B86BA-1054-410C-A2A1-38990D63E279}" type="presParOf" srcId="{8A81E1F1-F5B2-43F7-814C-533CA5D3E53F}" destId="{F7E10AB5-B14E-4F61-A1E5-A3DCBAD0D620}" srcOrd="0" destOrd="0" presId="urn:microsoft.com/office/officeart/2018/2/layout/IconVerticalSolidList"/>
    <dgm:cxn modelId="{DBC2BA76-C20D-40EE-8808-2AB239C2D295}" type="presParOf" srcId="{8A81E1F1-F5B2-43F7-814C-533CA5D3E53F}" destId="{C2E09805-3E1B-4B43-887E-DB855F5DE935}" srcOrd="1" destOrd="0" presId="urn:microsoft.com/office/officeart/2018/2/layout/IconVerticalSolidList"/>
    <dgm:cxn modelId="{F11994D2-B66C-41DB-9396-9A624B980FB2}" type="presParOf" srcId="{8A81E1F1-F5B2-43F7-814C-533CA5D3E53F}" destId="{14029C67-B2E6-47B4-9E41-DDE52C48398A}" srcOrd="2" destOrd="0" presId="urn:microsoft.com/office/officeart/2018/2/layout/IconVerticalSolidList"/>
    <dgm:cxn modelId="{3E4B1B8E-D9C9-4429-A0B8-B9F85152D033}" type="presParOf" srcId="{8A81E1F1-F5B2-43F7-814C-533CA5D3E53F}" destId="{C529A43B-21AD-40A0-B453-8805903A702C}" srcOrd="3" destOrd="0" presId="urn:microsoft.com/office/officeart/2018/2/layout/IconVerticalSolidList"/>
    <dgm:cxn modelId="{FE1404E2-715B-469A-83D4-F8DDD1864A76}" type="presParOf" srcId="{8A81E1F1-F5B2-43F7-814C-533CA5D3E53F}" destId="{2EF3B57D-38F8-4E5F-878A-FD50DFFDA8FC}" srcOrd="4" destOrd="0" presId="urn:microsoft.com/office/officeart/2018/2/layout/IconVerticalSolidList"/>
    <dgm:cxn modelId="{40FFA57F-7DBD-45F4-BCCF-77DF504221F0}" type="presParOf" srcId="{AFD2F204-3FF5-4134-9B3B-25409B638ABC}" destId="{B73A72FC-CD96-4905-A2C5-2F9B94F7C1E5}" srcOrd="1" destOrd="0" presId="urn:microsoft.com/office/officeart/2018/2/layout/IconVerticalSolidList"/>
    <dgm:cxn modelId="{6E9D9F54-5BB2-492C-9C02-0D4C32CC3B9F}" type="presParOf" srcId="{AFD2F204-3FF5-4134-9B3B-25409B638ABC}" destId="{CAF08B14-035E-4A02-9835-75856D10BA39}" srcOrd="2" destOrd="0" presId="urn:microsoft.com/office/officeart/2018/2/layout/IconVerticalSolidList"/>
    <dgm:cxn modelId="{938798D2-6991-4738-9AFB-CF2DAF56D35B}" type="presParOf" srcId="{CAF08B14-035E-4A02-9835-75856D10BA39}" destId="{4E1FA109-CD7C-4B36-9728-3B1D34ECF16A}" srcOrd="0" destOrd="0" presId="urn:microsoft.com/office/officeart/2018/2/layout/IconVerticalSolidList"/>
    <dgm:cxn modelId="{19EDB410-6817-42AB-B789-496EB85608A9}" type="presParOf" srcId="{CAF08B14-035E-4A02-9835-75856D10BA39}" destId="{FF53C2F9-740E-4439-B615-F1CCD696C772}" srcOrd="1" destOrd="0" presId="urn:microsoft.com/office/officeart/2018/2/layout/IconVerticalSolidList"/>
    <dgm:cxn modelId="{D7E1B4BC-8CA2-4E3F-B650-C65FADF9D17E}" type="presParOf" srcId="{CAF08B14-035E-4A02-9835-75856D10BA39}" destId="{D6A4B041-F47B-4532-88C2-5B5C8482B574}" srcOrd="2" destOrd="0" presId="urn:microsoft.com/office/officeart/2018/2/layout/IconVerticalSolidList"/>
    <dgm:cxn modelId="{AC523703-3BC5-4B78-AF76-61779DB101C8}" type="presParOf" srcId="{CAF08B14-035E-4A02-9835-75856D10BA39}" destId="{217B8649-6F8E-45BD-9B0E-1330274E04FE}" srcOrd="3" destOrd="0" presId="urn:microsoft.com/office/officeart/2018/2/layout/IconVerticalSolidList"/>
    <dgm:cxn modelId="{90F2BBAF-242D-446C-862C-9681D4CAD82A}" type="presParOf" srcId="{CAF08B14-035E-4A02-9835-75856D10BA39}" destId="{EEAD612C-70CD-4757-8CB0-C24F29C42C88}" srcOrd="4" destOrd="0" presId="urn:microsoft.com/office/officeart/2018/2/layout/IconVerticalSolidList"/>
    <dgm:cxn modelId="{6CA898A0-46BA-4F1D-AE28-40EB59ADE368}" type="presParOf" srcId="{AFD2F204-3FF5-4134-9B3B-25409B638ABC}" destId="{C3CC112F-00A8-4464-9BC6-E460BDAE55A5}" srcOrd="3" destOrd="0" presId="urn:microsoft.com/office/officeart/2018/2/layout/IconVerticalSolidList"/>
    <dgm:cxn modelId="{98128556-A33D-4F59-B7CE-1837589106C1}" type="presParOf" srcId="{AFD2F204-3FF5-4134-9B3B-25409B638ABC}" destId="{F8EDFB3C-ECE4-46E8-B8E7-8BCB3BFA001D}" srcOrd="4" destOrd="0" presId="urn:microsoft.com/office/officeart/2018/2/layout/IconVerticalSolidList"/>
    <dgm:cxn modelId="{69C35359-A137-4F9C-89A6-3BAD7EC0C07B}" type="presParOf" srcId="{F8EDFB3C-ECE4-46E8-B8E7-8BCB3BFA001D}" destId="{6DFF124A-410B-40F9-ADE9-9D9624F93EB7}" srcOrd="0" destOrd="0" presId="urn:microsoft.com/office/officeart/2018/2/layout/IconVerticalSolidList"/>
    <dgm:cxn modelId="{A973BC0A-D262-4FE4-85C3-E81DC5FCF7AC}" type="presParOf" srcId="{F8EDFB3C-ECE4-46E8-B8E7-8BCB3BFA001D}" destId="{413827AA-2F09-4390-8E10-ECA3590F0781}" srcOrd="1" destOrd="0" presId="urn:microsoft.com/office/officeart/2018/2/layout/IconVerticalSolidList"/>
    <dgm:cxn modelId="{406CCB51-AD82-4B4F-80DD-28E44F6CF48B}" type="presParOf" srcId="{F8EDFB3C-ECE4-46E8-B8E7-8BCB3BFA001D}" destId="{F35BE41C-D976-40C2-8D98-C6F2B90B0A8A}" srcOrd="2" destOrd="0" presId="urn:microsoft.com/office/officeart/2018/2/layout/IconVerticalSolidList"/>
    <dgm:cxn modelId="{CDE0E85E-7FE3-4E1B-8D79-A8713A0C7CD6}" type="presParOf" srcId="{F8EDFB3C-ECE4-46E8-B8E7-8BCB3BFA001D}" destId="{B92D4241-0D38-44FC-944F-0D97BE502DEE}" srcOrd="3" destOrd="0" presId="urn:microsoft.com/office/officeart/2018/2/layout/IconVerticalSolidList"/>
    <dgm:cxn modelId="{5A499CA8-4E81-4285-99A0-2943B72F2A0B}" type="presParOf" srcId="{F8EDFB3C-ECE4-46E8-B8E7-8BCB3BFA001D}" destId="{19F3A4FF-5CB8-4D30-B040-BF80C988834D}" srcOrd="4" destOrd="0" presId="urn:microsoft.com/office/officeart/2018/2/layout/IconVerticalSolidList"/>
    <dgm:cxn modelId="{C768ED10-CBE8-4F5B-82AE-6AB6D8E52F70}" type="presParOf" srcId="{AFD2F204-3FF5-4134-9B3B-25409B638ABC}" destId="{243CF765-2A9A-432B-A2A1-586DA039113D}" srcOrd="5" destOrd="0" presId="urn:microsoft.com/office/officeart/2018/2/layout/IconVerticalSolidList"/>
    <dgm:cxn modelId="{F6EA8D8F-439D-4992-A050-1EED4BFBAE04}" type="presParOf" srcId="{AFD2F204-3FF5-4134-9B3B-25409B638ABC}" destId="{43EDF389-8590-4C3F-890C-FACE0D640113}" srcOrd="6" destOrd="0" presId="urn:microsoft.com/office/officeart/2018/2/layout/IconVerticalSolidList"/>
    <dgm:cxn modelId="{6D01FCDA-17E8-4731-ACDE-23629D89A4FD}" type="presParOf" srcId="{43EDF389-8590-4C3F-890C-FACE0D640113}" destId="{C31882C4-35AE-4D7B-8465-7E890903B17F}" srcOrd="0" destOrd="0" presId="urn:microsoft.com/office/officeart/2018/2/layout/IconVerticalSolidList"/>
    <dgm:cxn modelId="{83543FAE-F968-4D4A-80A3-BA75E32A7130}" type="presParOf" srcId="{43EDF389-8590-4C3F-890C-FACE0D640113}" destId="{4685CFB3-5944-432D-8649-478AEDF88E69}" srcOrd="1" destOrd="0" presId="urn:microsoft.com/office/officeart/2018/2/layout/IconVerticalSolidList"/>
    <dgm:cxn modelId="{C48E6BA3-1D40-4288-9A5C-4A230D3ED65B}" type="presParOf" srcId="{43EDF389-8590-4C3F-890C-FACE0D640113}" destId="{F20B419E-DE84-4526-A18B-0312521C2561}" srcOrd="2" destOrd="0" presId="urn:microsoft.com/office/officeart/2018/2/layout/IconVerticalSolidList"/>
    <dgm:cxn modelId="{4D547FDC-8EB0-44AE-9A93-F99EE405ADCC}" type="presParOf" srcId="{43EDF389-8590-4C3F-890C-FACE0D640113}" destId="{DCAAED95-9AF0-4083-84CD-F6B7E66F54EC}" srcOrd="3" destOrd="0" presId="urn:microsoft.com/office/officeart/2018/2/layout/IconVerticalSolidList"/>
    <dgm:cxn modelId="{5F297528-1E4C-4623-A8D2-F5312EB337BC}" type="presParOf" srcId="{43EDF389-8590-4C3F-890C-FACE0D640113}" destId="{9359CFBB-C577-4783-88FA-2EB503012D2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9BDFB2-7AF0-4E2F-9F32-621727480E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C0DDAE1-90CC-4B93-81E5-F37F3112E694}">
      <dgm:prSet/>
      <dgm:spPr/>
      <dgm:t>
        <a:bodyPr/>
        <a:lstStyle/>
        <a:p>
          <a:pPr>
            <a:lnSpc>
              <a:spcPct val="100000"/>
            </a:lnSpc>
          </a:pPr>
          <a:r>
            <a:rPr lang="en-US"/>
            <a:t>Time-Saving: By automating salary calculations, the application saves time for HR personnel and accounting professionals, allowing them to focus on other critical tasks.</a:t>
          </a:r>
        </a:p>
      </dgm:t>
    </dgm:pt>
    <dgm:pt modelId="{45DCD58F-81C2-4A40-9B2B-F307E4F418E8}" type="parTrans" cxnId="{56B39498-E902-481D-A5D3-85D8DD61926E}">
      <dgm:prSet/>
      <dgm:spPr/>
      <dgm:t>
        <a:bodyPr/>
        <a:lstStyle/>
        <a:p>
          <a:endParaRPr lang="en-US"/>
        </a:p>
      </dgm:t>
    </dgm:pt>
    <dgm:pt modelId="{E2D0025E-11E2-49F4-89A5-E9A98F569F18}" type="sibTrans" cxnId="{56B39498-E902-481D-A5D3-85D8DD61926E}">
      <dgm:prSet/>
      <dgm:spPr/>
      <dgm:t>
        <a:bodyPr/>
        <a:lstStyle/>
        <a:p>
          <a:endParaRPr lang="en-US"/>
        </a:p>
      </dgm:t>
    </dgm:pt>
    <dgm:pt modelId="{24EF2CE6-79B0-41ED-9B5B-239A21BB2F83}">
      <dgm:prSet/>
      <dgm:spPr/>
      <dgm:t>
        <a:bodyPr/>
        <a:lstStyle/>
        <a:p>
          <a:pPr>
            <a:lnSpc>
              <a:spcPct val="100000"/>
            </a:lnSpc>
          </a:pPr>
          <a:r>
            <a:rPr lang="en-US"/>
            <a:t>Accuracy: With built-in algorithms for salary computation, the application minimizes errors and ensures accurate payroll processing.</a:t>
          </a:r>
        </a:p>
      </dgm:t>
    </dgm:pt>
    <dgm:pt modelId="{247A10F3-9563-4AC9-B80C-68E17C86B952}" type="parTrans" cxnId="{04E4E79C-D143-42AC-8685-31825B8C7220}">
      <dgm:prSet/>
      <dgm:spPr/>
      <dgm:t>
        <a:bodyPr/>
        <a:lstStyle/>
        <a:p>
          <a:endParaRPr lang="en-US"/>
        </a:p>
      </dgm:t>
    </dgm:pt>
    <dgm:pt modelId="{E61768D8-07BA-446F-A59D-2D1CC603A1F4}" type="sibTrans" cxnId="{04E4E79C-D143-42AC-8685-31825B8C7220}">
      <dgm:prSet/>
      <dgm:spPr/>
      <dgm:t>
        <a:bodyPr/>
        <a:lstStyle/>
        <a:p>
          <a:endParaRPr lang="en-US"/>
        </a:p>
      </dgm:t>
    </dgm:pt>
    <dgm:pt modelId="{722C156C-69B0-4450-8FD4-C086F47B5031}">
      <dgm:prSet/>
      <dgm:spPr/>
      <dgm:t>
        <a:bodyPr/>
        <a:lstStyle/>
        <a:p>
          <a:pPr>
            <a:lnSpc>
              <a:spcPct val="100000"/>
            </a:lnSpc>
          </a:pPr>
          <a:r>
            <a:rPr lang="en-US"/>
            <a:t>Transparency: Employees can access detailed salary breakdowns, promoting transparency and trust within the organization.</a:t>
          </a:r>
        </a:p>
      </dgm:t>
    </dgm:pt>
    <dgm:pt modelId="{B2389CCE-B6C5-4DF4-8DE7-F306D6A2DB71}" type="parTrans" cxnId="{45FA22F7-5D29-4BB3-A6CD-32D645C456A6}">
      <dgm:prSet/>
      <dgm:spPr/>
      <dgm:t>
        <a:bodyPr/>
        <a:lstStyle/>
        <a:p>
          <a:endParaRPr lang="en-US"/>
        </a:p>
      </dgm:t>
    </dgm:pt>
    <dgm:pt modelId="{1C89088C-79A5-4B73-92A4-E93172690AF2}" type="sibTrans" cxnId="{45FA22F7-5D29-4BB3-A6CD-32D645C456A6}">
      <dgm:prSet/>
      <dgm:spPr/>
      <dgm:t>
        <a:bodyPr/>
        <a:lstStyle/>
        <a:p>
          <a:endParaRPr lang="en-US"/>
        </a:p>
      </dgm:t>
    </dgm:pt>
    <dgm:pt modelId="{DF9A5EC0-E4D8-4D37-9435-0C540EC7CB1F}" type="pres">
      <dgm:prSet presAssocID="{9B9BDFB2-7AF0-4E2F-9F32-621727480E3B}" presName="root" presStyleCnt="0">
        <dgm:presLayoutVars>
          <dgm:dir/>
          <dgm:resizeHandles val="exact"/>
        </dgm:presLayoutVars>
      </dgm:prSet>
      <dgm:spPr/>
    </dgm:pt>
    <dgm:pt modelId="{43E5AAEB-8CE2-4835-8F8F-2E72C1189C26}" type="pres">
      <dgm:prSet presAssocID="{EC0DDAE1-90CC-4B93-81E5-F37F3112E694}" presName="compNode" presStyleCnt="0"/>
      <dgm:spPr/>
    </dgm:pt>
    <dgm:pt modelId="{6B655DB1-9078-4E4C-8D8C-CE75B984177F}" type="pres">
      <dgm:prSet presAssocID="{EC0DDAE1-90CC-4B93-81E5-F37F3112E694}" presName="bgRect" presStyleLbl="bgShp" presStyleIdx="0" presStyleCnt="3"/>
      <dgm:spPr/>
    </dgm:pt>
    <dgm:pt modelId="{7286B1B9-0285-4E3C-86FD-01622B507990}" type="pres">
      <dgm:prSet presAssocID="{EC0DDAE1-90CC-4B93-81E5-F37F3112E6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AD7D4F1C-C1B3-4CFC-B67B-C0A1AB72EFAF}" type="pres">
      <dgm:prSet presAssocID="{EC0DDAE1-90CC-4B93-81E5-F37F3112E694}" presName="spaceRect" presStyleCnt="0"/>
      <dgm:spPr/>
    </dgm:pt>
    <dgm:pt modelId="{55ACCBC6-EDAC-4C76-A008-57E398BD43B7}" type="pres">
      <dgm:prSet presAssocID="{EC0DDAE1-90CC-4B93-81E5-F37F3112E694}" presName="parTx" presStyleLbl="revTx" presStyleIdx="0" presStyleCnt="3">
        <dgm:presLayoutVars>
          <dgm:chMax val="0"/>
          <dgm:chPref val="0"/>
        </dgm:presLayoutVars>
      </dgm:prSet>
      <dgm:spPr/>
    </dgm:pt>
    <dgm:pt modelId="{7B5F3AA7-2691-477D-8927-3FA4DB540CFC}" type="pres">
      <dgm:prSet presAssocID="{E2D0025E-11E2-49F4-89A5-E9A98F569F18}" presName="sibTrans" presStyleCnt="0"/>
      <dgm:spPr/>
    </dgm:pt>
    <dgm:pt modelId="{1CDD4A62-9EDE-4DDF-8D88-D666F1B55E46}" type="pres">
      <dgm:prSet presAssocID="{24EF2CE6-79B0-41ED-9B5B-239A21BB2F83}" presName="compNode" presStyleCnt="0"/>
      <dgm:spPr/>
    </dgm:pt>
    <dgm:pt modelId="{9442A3D7-042E-432A-813E-241B8E327677}" type="pres">
      <dgm:prSet presAssocID="{24EF2CE6-79B0-41ED-9B5B-239A21BB2F83}" presName="bgRect" presStyleLbl="bgShp" presStyleIdx="1" presStyleCnt="3"/>
      <dgm:spPr/>
    </dgm:pt>
    <dgm:pt modelId="{21C8F8DA-57CA-4BDB-9179-570BC9E31457}" type="pres">
      <dgm:prSet presAssocID="{24EF2CE6-79B0-41ED-9B5B-239A21BB2F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132A1D29-BB07-42C2-8D84-72F091B76B8B}" type="pres">
      <dgm:prSet presAssocID="{24EF2CE6-79B0-41ED-9B5B-239A21BB2F83}" presName="spaceRect" presStyleCnt="0"/>
      <dgm:spPr/>
    </dgm:pt>
    <dgm:pt modelId="{F6836160-8BC3-4C45-A721-B8DD4E20C712}" type="pres">
      <dgm:prSet presAssocID="{24EF2CE6-79B0-41ED-9B5B-239A21BB2F83}" presName="parTx" presStyleLbl="revTx" presStyleIdx="1" presStyleCnt="3">
        <dgm:presLayoutVars>
          <dgm:chMax val="0"/>
          <dgm:chPref val="0"/>
        </dgm:presLayoutVars>
      </dgm:prSet>
      <dgm:spPr/>
    </dgm:pt>
    <dgm:pt modelId="{A540D2E5-ADC5-4677-BFA3-B6EC05EFA07D}" type="pres">
      <dgm:prSet presAssocID="{E61768D8-07BA-446F-A59D-2D1CC603A1F4}" presName="sibTrans" presStyleCnt="0"/>
      <dgm:spPr/>
    </dgm:pt>
    <dgm:pt modelId="{C621547F-B51B-4D13-9D6F-E04F89A4B14D}" type="pres">
      <dgm:prSet presAssocID="{722C156C-69B0-4450-8FD4-C086F47B5031}" presName="compNode" presStyleCnt="0"/>
      <dgm:spPr/>
    </dgm:pt>
    <dgm:pt modelId="{D3D2EAD7-71D1-49E0-9B40-EC547EC504BB}" type="pres">
      <dgm:prSet presAssocID="{722C156C-69B0-4450-8FD4-C086F47B5031}" presName="bgRect" presStyleLbl="bgShp" presStyleIdx="2" presStyleCnt="3"/>
      <dgm:spPr/>
    </dgm:pt>
    <dgm:pt modelId="{28466656-6215-4927-9222-896ECA4FB467}" type="pres">
      <dgm:prSet presAssocID="{722C156C-69B0-4450-8FD4-C086F47B50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ffice Worker"/>
        </a:ext>
      </dgm:extLst>
    </dgm:pt>
    <dgm:pt modelId="{C52803FF-8A23-44FC-B335-57D392701178}" type="pres">
      <dgm:prSet presAssocID="{722C156C-69B0-4450-8FD4-C086F47B5031}" presName="spaceRect" presStyleCnt="0"/>
      <dgm:spPr/>
    </dgm:pt>
    <dgm:pt modelId="{067D45B2-2EC6-4078-93C5-D3C9171E3CA2}" type="pres">
      <dgm:prSet presAssocID="{722C156C-69B0-4450-8FD4-C086F47B5031}" presName="parTx" presStyleLbl="revTx" presStyleIdx="2" presStyleCnt="3">
        <dgm:presLayoutVars>
          <dgm:chMax val="0"/>
          <dgm:chPref val="0"/>
        </dgm:presLayoutVars>
      </dgm:prSet>
      <dgm:spPr/>
    </dgm:pt>
  </dgm:ptLst>
  <dgm:cxnLst>
    <dgm:cxn modelId="{08CFD754-D538-4C58-BF57-848BFF8A7907}" type="presOf" srcId="{722C156C-69B0-4450-8FD4-C086F47B5031}" destId="{067D45B2-2EC6-4078-93C5-D3C9171E3CA2}" srcOrd="0" destOrd="0" presId="urn:microsoft.com/office/officeart/2018/2/layout/IconVerticalSolidList"/>
    <dgm:cxn modelId="{F524ED8F-E2A4-48CD-A236-81AB1C2ED80D}" type="presOf" srcId="{9B9BDFB2-7AF0-4E2F-9F32-621727480E3B}" destId="{DF9A5EC0-E4D8-4D37-9435-0C540EC7CB1F}" srcOrd="0" destOrd="0" presId="urn:microsoft.com/office/officeart/2018/2/layout/IconVerticalSolidList"/>
    <dgm:cxn modelId="{56B39498-E902-481D-A5D3-85D8DD61926E}" srcId="{9B9BDFB2-7AF0-4E2F-9F32-621727480E3B}" destId="{EC0DDAE1-90CC-4B93-81E5-F37F3112E694}" srcOrd="0" destOrd="0" parTransId="{45DCD58F-81C2-4A40-9B2B-F307E4F418E8}" sibTransId="{E2D0025E-11E2-49F4-89A5-E9A98F569F18}"/>
    <dgm:cxn modelId="{04E4E79C-D143-42AC-8685-31825B8C7220}" srcId="{9B9BDFB2-7AF0-4E2F-9F32-621727480E3B}" destId="{24EF2CE6-79B0-41ED-9B5B-239A21BB2F83}" srcOrd="1" destOrd="0" parTransId="{247A10F3-9563-4AC9-B80C-68E17C86B952}" sibTransId="{E61768D8-07BA-446F-A59D-2D1CC603A1F4}"/>
    <dgm:cxn modelId="{45FA22F7-5D29-4BB3-A6CD-32D645C456A6}" srcId="{9B9BDFB2-7AF0-4E2F-9F32-621727480E3B}" destId="{722C156C-69B0-4450-8FD4-C086F47B5031}" srcOrd="2" destOrd="0" parTransId="{B2389CCE-B6C5-4DF4-8DE7-F306D6A2DB71}" sibTransId="{1C89088C-79A5-4B73-92A4-E93172690AF2}"/>
    <dgm:cxn modelId="{4D820CFC-D741-4661-89D5-8D692DFF18F6}" type="presOf" srcId="{EC0DDAE1-90CC-4B93-81E5-F37F3112E694}" destId="{55ACCBC6-EDAC-4C76-A008-57E398BD43B7}" srcOrd="0" destOrd="0" presId="urn:microsoft.com/office/officeart/2018/2/layout/IconVerticalSolidList"/>
    <dgm:cxn modelId="{22EA18FF-9AE2-48C5-A507-84C4C969F320}" type="presOf" srcId="{24EF2CE6-79B0-41ED-9B5B-239A21BB2F83}" destId="{F6836160-8BC3-4C45-A721-B8DD4E20C712}" srcOrd="0" destOrd="0" presId="urn:microsoft.com/office/officeart/2018/2/layout/IconVerticalSolidList"/>
    <dgm:cxn modelId="{C59AF14D-1D4A-405B-8B4A-F2401744AD7E}" type="presParOf" srcId="{DF9A5EC0-E4D8-4D37-9435-0C540EC7CB1F}" destId="{43E5AAEB-8CE2-4835-8F8F-2E72C1189C26}" srcOrd="0" destOrd="0" presId="urn:microsoft.com/office/officeart/2018/2/layout/IconVerticalSolidList"/>
    <dgm:cxn modelId="{D2597624-C01F-4B4A-A1FE-EDE0EA9D4D67}" type="presParOf" srcId="{43E5AAEB-8CE2-4835-8F8F-2E72C1189C26}" destId="{6B655DB1-9078-4E4C-8D8C-CE75B984177F}" srcOrd="0" destOrd="0" presId="urn:microsoft.com/office/officeart/2018/2/layout/IconVerticalSolidList"/>
    <dgm:cxn modelId="{9954A33C-3D90-4AFE-8911-2EDE3428417A}" type="presParOf" srcId="{43E5AAEB-8CE2-4835-8F8F-2E72C1189C26}" destId="{7286B1B9-0285-4E3C-86FD-01622B507990}" srcOrd="1" destOrd="0" presId="urn:microsoft.com/office/officeart/2018/2/layout/IconVerticalSolidList"/>
    <dgm:cxn modelId="{112E5ECB-D308-4DC2-A065-41D5DC6E1ECC}" type="presParOf" srcId="{43E5AAEB-8CE2-4835-8F8F-2E72C1189C26}" destId="{AD7D4F1C-C1B3-4CFC-B67B-C0A1AB72EFAF}" srcOrd="2" destOrd="0" presId="urn:microsoft.com/office/officeart/2018/2/layout/IconVerticalSolidList"/>
    <dgm:cxn modelId="{864D885D-B2D7-457C-BAD3-439C13A6BC38}" type="presParOf" srcId="{43E5AAEB-8CE2-4835-8F8F-2E72C1189C26}" destId="{55ACCBC6-EDAC-4C76-A008-57E398BD43B7}" srcOrd="3" destOrd="0" presId="urn:microsoft.com/office/officeart/2018/2/layout/IconVerticalSolidList"/>
    <dgm:cxn modelId="{67D7E272-8139-4E42-9B7E-F5D5B9EE72E7}" type="presParOf" srcId="{DF9A5EC0-E4D8-4D37-9435-0C540EC7CB1F}" destId="{7B5F3AA7-2691-477D-8927-3FA4DB540CFC}" srcOrd="1" destOrd="0" presId="urn:microsoft.com/office/officeart/2018/2/layout/IconVerticalSolidList"/>
    <dgm:cxn modelId="{B6CA1710-882B-440A-A8D3-9494D2A9A330}" type="presParOf" srcId="{DF9A5EC0-E4D8-4D37-9435-0C540EC7CB1F}" destId="{1CDD4A62-9EDE-4DDF-8D88-D666F1B55E46}" srcOrd="2" destOrd="0" presId="urn:microsoft.com/office/officeart/2018/2/layout/IconVerticalSolidList"/>
    <dgm:cxn modelId="{4EE1B2D8-6B11-4581-863C-457047144E31}" type="presParOf" srcId="{1CDD4A62-9EDE-4DDF-8D88-D666F1B55E46}" destId="{9442A3D7-042E-432A-813E-241B8E327677}" srcOrd="0" destOrd="0" presId="urn:microsoft.com/office/officeart/2018/2/layout/IconVerticalSolidList"/>
    <dgm:cxn modelId="{72ACD24D-5032-413A-B678-7872073FA4C5}" type="presParOf" srcId="{1CDD4A62-9EDE-4DDF-8D88-D666F1B55E46}" destId="{21C8F8DA-57CA-4BDB-9179-570BC9E31457}" srcOrd="1" destOrd="0" presId="urn:microsoft.com/office/officeart/2018/2/layout/IconVerticalSolidList"/>
    <dgm:cxn modelId="{B1C770B7-C4D9-4EE4-BCCD-8836D9D0A7D1}" type="presParOf" srcId="{1CDD4A62-9EDE-4DDF-8D88-D666F1B55E46}" destId="{132A1D29-BB07-42C2-8D84-72F091B76B8B}" srcOrd="2" destOrd="0" presId="urn:microsoft.com/office/officeart/2018/2/layout/IconVerticalSolidList"/>
    <dgm:cxn modelId="{6BC1F2A2-F8A2-4962-9CE2-8D9C5CCB85D1}" type="presParOf" srcId="{1CDD4A62-9EDE-4DDF-8D88-D666F1B55E46}" destId="{F6836160-8BC3-4C45-A721-B8DD4E20C712}" srcOrd="3" destOrd="0" presId="urn:microsoft.com/office/officeart/2018/2/layout/IconVerticalSolidList"/>
    <dgm:cxn modelId="{9B0B808C-E91C-4F34-AFD9-B956C0261A35}" type="presParOf" srcId="{DF9A5EC0-E4D8-4D37-9435-0C540EC7CB1F}" destId="{A540D2E5-ADC5-4677-BFA3-B6EC05EFA07D}" srcOrd="3" destOrd="0" presId="urn:microsoft.com/office/officeart/2018/2/layout/IconVerticalSolidList"/>
    <dgm:cxn modelId="{52527064-3BE9-4A55-A47B-012ECFEFA75C}" type="presParOf" srcId="{DF9A5EC0-E4D8-4D37-9435-0C540EC7CB1F}" destId="{C621547F-B51B-4D13-9D6F-E04F89A4B14D}" srcOrd="4" destOrd="0" presId="urn:microsoft.com/office/officeart/2018/2/layout/IconVerticalSolidList"/>
    <dgm:cxn modelId="{8D421D6A-42EC-4DC6-964A-8B6CBE90FA4C}" type="presParOf" srcId="{C621547F-B51B-4D13-9D6F-E04F89A4B14D}" destId="{D3D2EAD7-71D1-49E0-9B40-EC547EC504BB}" srcOrd="0" destOrd="0" presId="urn:microsoft.com/office/officeart/2018/2/layout/IconVerticalSolidList"/>
    <dgm:cxn modelId="{C5F8D4BF-838B-4C51-B358-B5D889262A73}" type="presParOf" srcId="{C621547F-B51B-4D13-9D6F-E04F89A4B14D}" destId="{28466656-6215-4927-9222-896ECA4FB467}" srcOrd="1" destOrd="0" presId="urn:microsoft.com/office/officeart/2018/2/layout/IconVerticalSolidList"/>
    <dgm:cxn modelId="{9ADBE22E-86BA-42E4-8047-842DA517B3B1}" type="presParOf" srcId="{C621547F-B51B-4D13-9D6F-E04F89A4B14D}" destId="{C52803FF-8A23-44FC-B335-57D392701178}" srcOrd="2" destOrd="0" presId="urn:microsoft.com/office/officeart/2018/2/layout/IconVerticalSolidList"/>
    <dgm:cxn modelId="{D9BB078F-51B3-42F8-BA92-629D1536EECA}" type="presParOf" srcId="{C621547F-B51B-4D13-9D6F-E04F89A4B14D}" destId="{067D45B2-2EC6-4078-93C5-D3C9171E3C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06494-DEB8-4A66-94B3-CFD930B91E5A}">
      <dsp:nvSpPr>
        <dsp:cNvPr id="0" name=""/>
        <dsp:cNvSpPr/>
      </dsp:nvSpPr>
      <dsp:spPr>
        <a:xfrm>
          <a:off x="0" y="36908"/>
          <a:ext cx="5217173" cy="6388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latin typeface="Aptos Display" panose="02110004020202020204"/>
            </a:rPr>
            <a:t>Mohit Kumar</a:t>
          </a:r>
          <a:endParaRPr lang="en-US" sz="2600" kern="1200" dirty="0"/>
        </a:p>
      </dsp:txBody>
      <dsp:txXfrm>
        <a:off x="31185" y="68093"/>
        <a:ext cx="5154803" cy="576450"/>
      </dsp:txXfrm>
    </dsp:sp>
    <dsp:sp modelId="{2E9D29D8-1D4A-4EFA-BC38-5BE44125D65E}">
      <dsp:nvSpPr>
        <dsp:cNvPr id="0" name=""/>
        <dsp:cNvSpPr/>
      </dsp:nvSpPr>
      <dsp:spPr>
        <a:xfrm>
          <a:off x="0" y="675728"/>
          <a:ext cx="521717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64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Aptos Display" panose="02110004020202020204"/>
            </a:rPr>
            <a:t>1000021153</a:t>
          </a:r>
          <a:endParaRPr lang="en-US" sz="2000" kern="1200" dirty="0"/>
        </a:p>
      </dsp:txBody>
      <dsp:txXfrm>
        <a:off x="0" y="675728"/>
        <a:ext cx="5217173" cy="430560"/>
      </dsp:txXfrm>
    </dsp:sp>
    <dsp:sp modelId="{890025C3-274E-410E-B321-ECC0B1CFE532}">
      <dsp:nvSpPr>
        <dsp:cNvPr id="0" name=""/>
        <dsp:cNvSpPr/>
      </dsp:nvSpPr>
      <dsp:spPr>
        <a:xfrm>
          <a:off x="0" y="1106289"/>
          <a:ext cx="5217173" cy="6388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latin typeface="Aptos Display" panose="02110004020202020204"/>
            </a:rPr>
            <a:t>Gaurav Garwal</a:t>
          </a:r>
          <a:endParaRPr lang="en-US" sz="2600" kern="1200" dirty="0"/>
        </a:p>
      </dsp:txBody>
      <dsp:txXfrm>
        <a:off x="31185" y="1137474"/>
        <a:ext cx="5154803" cy="576450"/>
      </dsp:txXfrm>
    </dsp:sp>
    <dsp:sp modelId="{F930407C-3DB3-4DFC-9B1C-E173C85596C1}">
      <dsp:nvSpPr>
        <dsp:cNvPr id="0" name=""/>
        <dsp:cNvSpPr/>
      </dsp:nvSpPr>
      <dsp:spPr>
        <a:xfrm>
          <a:off x="0" y="1745109"/>
          <a:ext cx="521717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64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Aptos Display" panose="02110004020202020204"/>
            </a:rPr>
            <a:t>1000021200</a:t>
          </a:r>
          <a:endParaRPr lang="en-US" sz="2000" kern="1200" dirty="0"/>
        </a:p>
      </dsp:txBody>
      <dsp:txXfrm>
        <a:off x="0" y="1745109"/>
        <a:ext cx="5217173" cy="430560"/>
      </dsp:txXfrm>
    </dsp:sp>
    <dsp:sp modelId="{F5E83937-C917-4B2D-82C7-B4FB4CC8B449}">
      <dsp:nvSpPr>
        <dsp:cNvPr id="0" name=""/>
        <dsp:cNvSpPr/>
      </dsp:nvSpPr>
      <dsp:spPr>
        <a:xfrm>
          <a:off x="0" y="2175669"/>
          <a:ext cx="5217173" cy="6388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latin typeface="Aptos Display" panose="02110004020202020204"/>
            </a:rPr>
            <a:t>Riya Bharti</a:t>
          </a:r>
          <a:endParaRPr lang="en-US" sz="2600" kern="1200" dirty="0"/>
        </a:p>
      </dsp:txBody>
      <dsp:txXfrm>
        <a:off x="31185" y="2206854"/>
        <a:ext cx="5154803" cy="576450"/>
      </dsp:txXfrm>
    </dsp:sp>
    <dsp:sp modelId="{ABD9422F-109F-46AD-94B7-363E71FC793C}">
      <dsp:nvSpPr>
        <dsp:cNvPr id="0" name=""/>
        <dsp:cNvSpPr/>
      </dsp:nvSpPr>
      <dsp:spPr>
        <a:xfrm>
          <a:off x="0" y="2814489"/>
          <a:ext cx="521717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64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Aptos Display" panose="02110004020202020204"/>
            </a:rPr>
            <a:t>1000021443</a:t>
          </a:r>
          <a:endParaRPr lang="en-US" sz="2000" kern="1200" dirty="0"/>
        </a:p>
      </dsp:txBody>
      <dsp:txXfrm>
        <a:off x="0" y="2814489"/>
        <a:ext cx="5217173" cy="430560"/>
      </dsp:txXfrm>
    </dsp:sp>
    <dsp:sp modelId="{DBDD1C33-DA71-44E1-9DE8-042E011AA11F}">
      <dsp:nvSpPr>
        <dsp:cNvPr id="0" name=""/>
        <dsp:cNvSpPr/>
      </dsp:nvSpPr>
      <dsp:spPr>
        <a:xfrm>
          <a:off x="0" y="3245049"/>
          <a:ext cx="5217173" cy="6388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latin typeface="Aptos Display" panose="02110004020202020204"/>
            </a:rPr>
            <a:t>Krishna Kant Singh</a:t>
          </a:r>
          <a:endParaRPr lang="en-US" sz="2600" kern="1200" dirty="0"/>
        </a:p>
      </dsp:txBody>
      <dsp:txXfrm>
        <a:off x="31185" y="3276234"/>
        <a:ext cx="5154803" cy="576450"/>
      </dsp:txXfrm>
    </dsp:sp>
    <dsp:sp modelId="{2FBC67F7-E8AC-4BC9-914D-4ED7D37EF3FD}">
      <dsp:nvSpPr>
        <dsp:cNvPr id="0" name=""/>
        <dsp:cNvSpPr/>
      </dsp:nvSpPr>
      <dsp:spPr>
        <a:xfrm>
          <a:off x="0" y="3883869"/>
          <a:ext cx="521717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64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Aptos Display" panose="02110004020202020204"/>
            </a:rPr>
            <a:t>1000021294</a:t>
          </a:r>
          <a:endParaRPr lang="en-US" sz="2000" kern="1200" dirty="0"/>
        </a:p>
      </dsp:txBody>
      <dsp:txXfrm>
        <a:off x="0" y="3883869"/>
        <a:ext cx="5217173" cy="4305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A1884-CF44-4B5E-AC46-8BC1C30C2FD9}">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0C950F-B856-4EE8-AEDD-E0AC5435727E}">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Employee Database Integration</a:t>
          </a:r>
        </a:p>
      </dsp:txBody>
      <dsp:txXfrm>
        <a:off x="127800" y="2355670"/>
        <a:ext cx="1800000" cy="720000"/>
      </dsp:txXfrm>
    </dsp:sp>
    <dsp:sp modelId="{DDE70631-CDD7-4258-A62C-91A62E8C6DB9}">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3F6A3-9FF3-4BF6-95BB-6D914E52297F}">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User Authentication and Authorization</a:t>
          </a:r>
        </a:p>
      </dsp:txBody>
      <dsp:txXfrm>
        <a:off x="2242800" y="2355670"/>
        <a:ext cx="1800000" cy="720000"/>
      </dsp:txXfrm>
    </dsp:sp>
    <dsp:sp modelId="{6FBA84CC-F334-44AB-BD35-3937F8D33402}">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BCB056-B54E-47FA-8929-06ECAE528259}">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Advanced Salary Components</a:t>
          </a:r>
        </a:p>
      </dsp:txBody>
      <dsp:txXfrm>
        <a:off x="4357800" y="2355670"/>
        <a:ext cx="1800000" cy="720000"/>
      </dsp:txXfrm>
    </dsp:sp>
    <dsp:sp modelId="{C45F8FCF-39E7-46CB-B6A5-2D8AD0D6EED1}">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FB1335-304D-4A03-97C7-6BCCF30E3CDE}">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Customizable Tax Rules</a:t>
          </a:r>
        </a:p>
      </dsp:txBody>
      <dsp:txXfrm>
        <a:off x="6472800" y="2355670"/>
        <a:ext cx="1800000" cy="720000"/>
      </dsp:txXfrm>
    </dsp:sp>
    <dsp:sp modelId="{7441AC62-E38D-4825-B631-366A593BAA9D}">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7FD0CA-8AA0-4988-B722-98BC12BA44B6}">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Reporting and Analytics</a:t>
          </a:r>
        </a:p>
      </dsp:txBody>
      <dsp:txXfrm>
        <a:off x="8587800" y="2355670"/>
        <a:ext cx="18000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17467-F30C-4AEA-8E47-9A423117F1F3}">
      <dsp:nvSpPr>
        <dsp:cNvPr id="0" name=""/>
        <dsp:cNvSpPr/>
      </dsp:nvSpPr>
      <dsp:spPr>
        <a:xfrm>
          <a:off x="9550" y="307474"/>
          <a:ext cx="843768" cy="84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AB39F1-3D19-4E9D-8A22-4F02BF622910}">
      <dsp:nvSpPr>
        <dsp:cNvPr id="0" name=""/>
        <dsp:cNvSpPr/>
      </dsp:nvSpPr>
      <dsp:spPr>
        <a:xfrm>
          <a:off x="9550" y="1305090"/>
          <a:ext cx="2410768" cy="36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a:t>Textbooks:</a:t>
          </a:r>
        </a:p>
      </dsp:txBody>
      <dsp:txXfrm>
        <a:off x="9550" y="1305090"/>
        <a:ext cx="2410768" cy="361615"/>
      </dsp:txXfrm>
    </dsp:sp>
    <dsp:sp modelId="{674CD88C-1942-413F-889C-D4F941FA433A}">
      <dsp:nvSpPr>
        <dsp:cNvPr id="0" name=""/>
        <dsp:cNvSpPr/>
      </dsp:nvSpPr>
      <dsp:spPr>
        <a:xfrm>
          <a:off x="9550" y="1738263"/>
          <a:ext cx="2410768" cy="2147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"Java: A Beginner's Guide" by Herbert Schildt.</a:t>
          </a:r>
        </a:p>
        <a:p>
          <a:pPr marL="0" lvl="0" indent="0" algn="l" defTabSz="577850">
            <a:lnSpc>
              <a:spcPct val="90000"/>
            </a:lnSpc>
            <a:spcBef>
              <a:spcPct val="0"/>
            </a:spcBef>
            <a:spcAft>
              <a:spcPct val="35000"/>
            </a:spcAft>
            <a:buNone/>
          </a:pPr>
          <a:r>
            <a:rPr lang="en-US" sz="1300" kern="1200"/>
            <a:t>"Head First Java" by Kathy Sierra and Bert Bates.</a:t>
          </a:r>
        </a:p>
        <a:p>
          <a:pPr marL="0" lvl="0" indent="0" algn="l" defTabSz="577850">
            <a:lnSpc>
              <a:spcPct val="90000"/>
            </a:lnSpc>
            <a:spcBef>
              <a:spcPct val="0"/>
            </a:spcBef>
            <a:spcAft>
              <a:spcPct val="35000"/>
            </a:spcAft>
            <a:buNone/>
          </a:pPr>
          <a:r>
            <a:rPr lang="en-US" sz="1300" kern="1200"/>
            <a:t>Database Management Systems" by Raghu Ramakrishnan and Johannes Gehrke.</a:t>
          </a:r>
        </a:p>
        <a:p>
          <a:pPr marL="0" lvl="0" indent="0" algn="l" defTabSz="577850">
            <a:lnSpc>
              <a:spcPct val="90000"/>
            </a:lnSpc>
            <a:spcBef>
              <a:spcPct val="0"/>
            </a:spcBef>
            <a:spcAft>
              <a:spcPct val="35000"/>
            </a:spcAft>
            <a:buNone/>
          </a:pPr>
          <a:r>
            <a:rPr lang="en-US" sz="1300" kern="1200"/>
            <a:t>Software Architecture in Practice" by Len Bass, Paul Clements, and Rick Kazman.</a:t>
          </a:r>
        </a:p>
      </dsp:txBody>
      <dsp:txXfrm>
        <a:off x="9550" y="1738263"/>
        <a:ext cx="2410768" cy="2147067"/>
      </dsp:txXfrm>
    </dsp:sp>
    <dsp:sp modelId="{C55F58CF-F458-47DD-B34C-73A3D4F735EF}">
      <dsp:nvSpPr>
        <dsp:cNvPr id="0" name=""/>
        <dsp:cNvSpPr/>
      </dsp:nvSpPr>
      <dsp:spPr>
        <a:xfrm>
          <a:off x="2842203" y="307474"/>
          <a:ext cx="843768" cy="84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7B5684-ACC4-4609-8BD7-09A3C91144EC}">
      <dsp:nvSpPr>
        <dsp:cNvPr id="0" name=""/>
        <dsp:cNvSpPr/>
      </dsp:nvSpPr>
      <dsp:spPr>
        <a:xfrm>
          <a:off x="2842203" y="1305090"/>
          <a:ext cx="2410768" cy="36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a:t>Online Resources:</a:t>
          </a:r>
        </a:p>
      </dsp:txBody>
      <dsp:txXfrm>
        <a:off x="2842203" y="1305090"/>
        <a:ext cx="2410768" cy="361615"/>
      </dsp:txXfrm>
    </dsp:sp>
    <dsp:sp modelId="{C410A670-4EC2-43AF-8107-6D96D8251409}">
      <dsp:nvSpPr>
        <dsp:cNvPr id="0" name=""/>
        <dsp:cNvSpPr/>
      </dsp:nvSpPr>
      <dsp:spPr>
        <a:xfrm>
          <a:off x="2842203" y="1738263"/>
          <a:ext cx="2410768" cy="2147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Oracle Java Documentation: Official documentation for Java programming language.</a:t>
          </a:r>
        </a:p>
        <a:p>
          <a:pPr marL="0" lvl="0" indent="0" algn="l" defTabSz="577850">
            <a:lnSpc>
              <a:spcPct val="90000"/>
            </a:lnSpc>
            <a:spcBef>
              <a:spcPct val="0"/>
            </a:spcBef>
            <a:spcAft>
              <a:spcPct val="35000"/>
            </a:spcAft>
            <a:buNone/>
          </a:pPr>
          <a:r>
            <a:rPr lang="en-US" sz="1300" kern="1200"/>
            <a:t>Stack Overflow: Community-driven question and answer website for programming-related queries.</a:t>
          </a:r>
        </a:p>
        <a:p>
          <a:pPr marL="0" lvl="0" indent="0" algn="l" defTabSz="577850">
            <a:lnSpc>
              <a:spcPct val="90000"/>
            </a:lnSpc>
            <a:spcBef>
              <a:spcPct val="0"/>
            </a:spcBef>
            <a:spcAft>
              <a:spcPct val="35000"/>
            </a:spcAft>
            <a:buNone/>
          </a:pPr>
          <a:r>
            <a:rPr lang="en-US" sz="1300" kern="1200"/>
            <a:t>GitHub: Source code repository hosting service, where developers share and collaborate on projects.</a:t>
          </a:r>
        </a:p>
      </dsp:txBody>
      <dsp:txXfrm>
        <a:off x="2842203" y="1738263"/>
        <a:ext cx="2410768" cy="2147067"/>
      </dsp:txXfrm>
    </dsp:sp>
    <dsp:sp modelId="{2615B97A-6135-4212-A90F-98FB859EC3EC}">
      <dsp:nvSpPr>
        <dsp:cNvPr id="0" name=""/>
        <dsp:cNvSpPr/>
      </dsp:nvSpPr>
      <dsp:spPr>
        <a:xfrm>
          <a:off x="5674856" y="307474"/>
          <a:ext cx="843768" cy="84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B673DB-9915-43E6-B9DD-CDA830C1E5CC}">
      <dsp:nvSpPr>
        <dsp:cNvPr id="0" name=""/>
        <dsp:cNvSpPr/>
      </dsp:nvSpPr>
      <dsp:spPr>
        <a:xfrm>
          <a:off x="5674856" y="1305090"/>
          <a:ext cx="2410768" cy="36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a:t>Courses and Tutorials:</a:t>
          </a:r>
        </a:p>
      </dsp:txBody>
      <dsp:txXfrm>
        <a:off x="5674856" y="1305090"/>
        <a:ext cx="2410768" cy="361615"/>
      </dsp:txXfrm>
    </dsp:sp>
    <dsp:sp modelId="{A6F091A9-ACEC-4567-9CF0-7165E968FD02}">
      <dsp:nvSpPr>
        <dsp:cNvPr id="0" name=""/>
        <dsp:cNvSpPr/>
      </dsp:nvSpPr>
      <dsp:spPr>
        <a:xfrm>
          <a:off x="5674856" y="1738263"/>
          <a:ext cx="2410768" cy="2147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Online Java courses on platforms like Udemy, Coursera, and Codecademy.</a:t>
          </a:r>
        </a:p>
        <a:p>
          <a:pPr marL="0" lvl="0" indent="0" algn="l" defTabSz="577850">
            <a:lnSpc>
              <a:spcPct val="90000"/>
            </a:lnSpc>
            <a:spcBef>
              <a:spcPct val="0"/>
            </a:spcBef>
            <a:spcAft>
              <a:spcPct val="35000"/>
            </a:spcAft>
            <a:buNone/>
          </a:pPr>
          <a:r>
            <a:rPr lang="en-US" sz="1300" kern="1200"/>
            <a:t>Database management courses covering SQL and database design.</a:t>
          </a:r>
        </a:p>
        <a:p>
          <a:pPr marL="0" lvl="0" indent="0" algn="l" defTabSz="577850">
            <a:lnSpc>
              <a:spcPct val="90000"/>
            </a:lnSpc>
            <a:spcBef>
              <a:spcPct val="0"/>
            </a:spcBef>
            <a:spcAft>
              <a:spcPct val="35000"/>
            </a:spcAft>
            <a:buNone/>
          </a:pPr>
          <a:r>
            <a:rPr lang="en-US" sz="1300" kern="1200"/>
            <a:t>Software architecture and design courses focusing on principles and best practices.</a:t>
          </a:r>
        </a:p>
      </dsp:txBody>
      <dsp:txXfrm>
        <a:off x="5674856" y="1738263"/>
        <a:ext cx="2410768" cy="2147067"/>
      </dsp:txXfrm>
    </dsp:sp>
    <dsp:sp modelId="{9BA04CA7-2784-40C1-BC51-B2C6B97310AE}">
      <dsp:nvSpPr>
        <dsp:cNvPr id="0" name=""/>
        <dsp:cNvSpPr/>
      </dsp:nvSpPr>
      <dsp:spPr>
        <a:xfrm>
          <a:off x="8507509" y="307474"/>
          <a:ext cx="843768" cy="843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DDB257-E058-4257-9AE7-F3EA65EFDB98}">
      <dsp:nvSpPr>
        <dsp:cNvPr id="0" name=""/>
        <dsp:cNvSpPr/>
      </dsp:nvSpPr>
      <dsp:spPr>
        <a:xfrm>
          <a:off x="8507509" y="1305090"/>
          <a:ext cx="2410768" cy="36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a:t>APIs and Frameworks:</a:t>
          </a:r>
        </a:p>
      </dsp:txBody>
      <dsp:txXfrm>
        <a:off x="8507509" y="1305090"/>
        <a:ext cx="2410768" cy="361615"/>
      </dsp:txXfrm>
    </dsp:sp>
    <dsp:sp modelId="{3BDF9267-C65C-4FB0-B89E-C8F65E8C1068}">
      <dsp:nvSpPr>
        <dsp:cNvPr id="0" name=""/>
        <dsp:cNvSpPr/>
      </dsp:nvSpPr>
      <dsp:spPr>
        <a:xfrm>
          <a:off x="8507509" y="1738263"/>
          <a:ext cx="2410768" cy="2147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Java Swing documentation for building graphical user interfaces.</a:t>
          </a:r>
        </a:p>
        <a:p>
          <a:pPr marL="0" lvl="0" indent="0" algn="l" defTabSz="577850">
            <a:lnSpc>
              <a:spcPct val="90000"/>
            </a:lnSpc>
            <a:spcBef>
              <a:spcPct val="0"/>
            </a:spcBef>
            <a:spcAft>
              <a:spcPct val="35000"/>
            </a:spcAft>
            <a:buNone/>
          </a:pPr>
          <a:r>
            <a:rPr lang="en-US" sz="1300" kern="1200"/>
            <a:t>Java NumberFormat and DateFormat classes for formatting numbers and dates.</a:t>
          </a:r>
        </a:p>
      </dsp:txBody>
      <dsp:txXfrm>
        <a:off x="8507509" y="1738263"/>
        <a:ext cx="2410768" cy="21470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45A19-60CF-498C-9CBD-4243143A8FA3}">
      <dsp:nvSpPr>
        <dsp:cNvPr id="0" name=""/>
        <dsp:cNvSpPr/>
      </dsp:nvSpPr>
      <dsp:spPr>
        <a:xfrm>
          <a:off x="1606" y="243376"/>
          <a:ext cx="1274638" cy="76478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Arial"/>
              <a:cs typeface="Arial"/>
            </a:rPr>
            <a:t>Efficient Salary Calculation</a:t>
          </a:r>
          <a:endParaRPr lang="en-US" sz="1400" kern="1200" dirty="0">
            <a:latin typeface="Arial"/>
            <a:cs typeface="Arial"/>
          </a:endParaRPr>
        </a:p>
      </dsp:txBody>
      <dsp:txXfrm>
        <a:off x="1606" y="243376"/>
        <a:ext cx="1274638" cy="764782"/>
      </dsp:txXfrm>
    </dsp:sp>
    <dsp:sp modelId="{C372389A-54D8-45F7-BAA2-419C747D05D2}">
      <dsp:nvSpPr>
        <dsp:cNvPr id="0" name=""/>
        <dsp:cNvSpPr/>
      </dsp:nvSpPr>
      <dsp:spPr>
        <a:xfrm>
          <a:off x="1403708" y="243376"/>
          <a:ext cx="1274638" cy="76478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rial"/>
              <a:cs typeface="Arial"/>
            </a:rPr>
            <a:t>Earnings and Deductions</a:t>
          </a:r>
        </a:p>
      </dsp:txBody>
      <dsp:txXfrm>
        <a:off x="1403708" y="243376"/>
        <a:ext cx="1274638" cy="764782"/>
      </dsp:txXfrm>
    </dsp:sp>
    <dsp:sp modelId="{56C7C02B-FA61-47F9-933D-76C57B755638}">
      <dsp:nvSpPr>
        <dsp:cNvPr id="0" name=""/>
        <dsp:cNvSpPr/>
      </dsp:nvSpPr>
      <dsp:spPr>
        <a:xfrm>
          <a:off x="2805810" y="243376"/>
          <a:ext cx="1274638" cy="76478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rial"/>
              <a:cs typeface="Arial"/>
            </a:rPr>
            <a:t>Net Salary Generation</a:t>
          </a:r>
        </a:p>
      </dsp:txBody>
      <dsp:txXfrm>
        <a:off x="2805810" y="243376"/>
        <a:ext cx="1274638" cy="764782"/>
      </dsp:txXfrm>
    </dsp:sp>
    <dsp:sp modelId="{D135E616-E5A5-4ABA-8130-E3AECD9B6302}">
      <dsp:nvSpPr>
        <dsp:cNvPr id="0" name=""/>
        <dsp:cNvSpPr/>
      </dsp:nvSpPr>
      <dsp:spPr>
        <a:xfrm>
          <a:off x="4207913" y="243376"/>
          <a:ext cx="1274638" cy="76478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rial"/>
              <a:cs typeface="Arial"/>
            </a:rPr>
            <a:t>User-Friendly Interface</a:t>
          </a:r>
        </a:p>
      </dsp:txBody>
      <dsp:txXfrm>
        <a:off x="4207913" y="243376"/>
        <a:ext cx="1274638" cy="764782"/>
      </dsp:txXfrm>
    </dsp:sp>
    <dsp:sp modelId="{502C8E97-639B-4FA4-A2F3-B37BBD4C3BE3}">
      <dsp:nvSpPr>
        <dsp:cNvPr id="0" name=""/>
        <dsp:cNvSpPr/>
      </dsp:nvSpPr>
      <dsp:spPr>
        <a:xfrm>
          <a:off x="702657" y="1135622"/>
          <a:ext cx="1274638" cy="76478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rial"/>
              <a:cs typeface="Arial"/>
            </a:rPr>
            <a:t>Customization</a:t>
          </a:r>
        </a:p>
      </dsp:txBody>
      <dsp:txXfrm>
        <a:off x="702657" y="1135622"/>
        <a:ext cx="1274638" cy="764782"/>
      </dsp:txXfrm>
    </dsp:sp>
    <dsp:sp modelId="{2B4ABB37-9668-488C-A2F7-C4E423ABF92C}">
      <dsp:nvSpPr>
        <dsp:cNvPr id="0" name=""/>
        <dsp:cNvSpPr/>
      </dsp:nvSpPr>
      <dsp:spPr>
        <a:xfrm>
          <a:off x="2104759" y="1135622"/>
          <a:ext cx="1274638" cy="76478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rial"/>
              <a:cs typeface="Arial"/>
            </a:rPr>
            <a:t>Date Tracking</a:t>
          </a:r>
        </a:p>
      </dsp:txBody>
      <dsp:txXfrm>
        <a:off x="2104759" y="1135622"/>
        <a:ext cx="1274638" cy="764782"/>
      </dsp:txXfrm>
    </dsp:sp>
    <dsp:sp modelId="{464BA199-55B2-4FBE-8200-2C5DE8730E6D}">
      <dsp:nvSpPr>
        <dsp:cNvPr id="0" name=""/>
        <dsp:cNvSpPr/>
      </dsp:nvSpPr>
      <dsp:spPr>
        <a:xfrm>
          <a:off x="3506861" y="1135622"/>
          <a:ext cx="1274638" cy="76478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rial"/>
              <a:cs typeface="Arial"/>
            </a:rPr>
            <a:t>Currency Formatting</a:t>
          </a:r>
        </a:p>
      </dsp:txBody>
      <dsp:txXfrm>
        <a:off x="3506861" y="1135622"/>
        <a:ext cx="1274638" cy="764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E683B-9D92-4175-8469-B22928E6AE43}">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E6C28-11D9-4462-8A7B-0B4A889AC459}">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9E6AD7-4D38-41EE-8B75-16A54AC64468}">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100000"/>
            </a:lnSpc>
            <a:spcBef>
              <a:spcPct val="0"/>
            </a:spcBef>
            <a:spcAft>
              <a:spcPct val="35000"/>
            </a:spcAft>
            <a:buNone/>
          </a:pPr>
          <a:r>
            <a:rPr lang="en-US" sz="1400" kern="1200"/>
            <a:t>The Payroll Application follows a layered architecture, which separates the user interface, business logic, and data access layers. This architecture promotes modularity, scalability, and maintainability.</a:t>
          </a:r>
        </a:p>
      </dsp:txBody>
      <dsp:txXfrm>
        <a:off x="1428292" y="2439"/>
        <a:ext cx="4873308" cy="1236616"/>
      </dsp:txXfrm>
    </dsp:sp>
    <dsp:sp modelId="{0BD32684-82B3-4934-94E0-0F9281F9CE95}">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D1A6DF-ABF2-4707-93F7-51F7556D39B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7B7117-45C3-4771-B7A9-17E7A32B99F5}">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100000"/>
            </a:lnSpc>
            <a:spcBef>
              <a:spcPct val="0"/>
            </a:spcBef>
            <a:spcAft>
              <a:spcPct val="35000"/>
            </a:spcAft>
            <a:buNone/>
          </a:pPr>
          <a:r>
            <a:rPr lang="en-US" sz="1400" kern="1200"/>
            <a:t>Presentation Layer: This layer comprises the graphical user interface (GUI) components developed using Java Swing. It interacts with the user, accepts input, and displays output.</a:t>
          </a:r>
        </a:p>
      </dsp:txBody>
      <dsp:txXfrm>
        <a:off x="1428292" y="1548210"/>
        <a:ext cx="4873308" cy="1236616"/>
      </dsp:txXfrm>
    </dsp:sp>
    <dsp:sp modelId="{B7D1EADC-2913-4AD9-900C-0E976F307E73}">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1C07D-BC8E-42E3-B9FE-9A41C249E00B}">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B74496-A7DB-4A16-9D42-199043C787B6}">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100000"/>
            </a:lnSpc>
            <a:spcBef>
              <a:spcPct val="0"/>
            </a:spcBef>
            <a:spcAft>
              <a:spcPct val="35000"/>
            </a:spcAft>
            <a:buNone/>
          </a:pPr>
          <a:r>
            <a:rPr lang="en-US" sz="1400" kern="1200"/>
            <a:t>Business Logic Layer: The business logic layer contains the core functionality of the application, including salary calculation, tax computation, and currency formatting. It ensures the integrity and accuracy of data processing.</a:t>
          </a:r>
        </a:p>
      </dsp:txBody>
      <dsp:txXfrm>
        <a:off x="1428292" y="3093981"/>
        <a:ext cx="4873308" cy="1236616"/>
      </dsp:txXfrm>
    </dsp:sp>
    <dsp:sp modelId="{457B5DD9-39D1-4139-932B-2472B378C109}">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3BD22F-C103-46BB-A42B-13BD55A73A72}">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B74AAF-270A-4D06-B2D9-5984B64CE3FE}">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22300">
            <a:lnSpc>
              <a:spcPct val="100000"/>
            </a:lnSpc>
            <a:spcBef>
              <a:spcPct val="0"/>
            </a:spcBef>
            <a:spcAft>
              <a:spcPct val="35000"/>
            </a:spcAft>
            <a:buNone/>
          </a:pPr>
          <a:r>
            <a:rPr lang="en-US" sz="1400" kern="1200"/>
            <a:t>Data Access Layer: This layer manages the interaction with external data sources, such as files or databases. In the Payroll Application, data access is minimal, as it primarily deals with user input and internal calculations.</a:t>
          </a:r>
        </a:p>
      </dsp:txBody>
      <dsp:txXfrm>
        <a:off x="1428292" y="4639752"/>
        <a:ext cx="4873308" cy="12366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870FB-886D-4771-B817-76CBFC768344}">
      <dsp:nvSpPr>
        <dsp:cNvPr id="0" name=""/>
        <dsp:cNvSpPr/>
      </dsp:nvSpPr>
      <dsp:spPr>
        <a:xfrm>
          <a:off x="211395" y="0"/>
          <a:ext cx="5878809" cy="5878809"/>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F3A4D6-B341-4BF3-8C10-B6C78BC22E43}">
      <dsp:nvSpPr>
        <dsp:cNvPr id="0" name=""/>
        <dsp:cNvSpPr/>
      </dsp:nvSpPr>
      <dsp:spPr>
        <a:xfrm>
          <a:off x="769882" y="558486"/>
          <a:ext cx="2292735" cy="229273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Single Responsibility Principle (SRP): Each module within the application is designed to have a single responsibility, ensuring clarity and maintainability of the codebase.</a:t>
          </a:r>
        </a:p>
      </dsp:txBody>
      <dsp:txXfrm>
        <a:off x="881804" y="670408"/>
        <a:ext cx="2068891" cy="2068891"/>
      </dsp:txXfrm>
    </dsp:sp>
    <dsp:sp modelId="{5E4986B1-CD47-47C8-842F-04A9B0D155E8}">
      <dsp:nvSpPr>
        <dsp:cNvPr id="0" name=""/>
        <dsp:cNvSpPr/>
      </dsp:nvSpPr>
      <dsp:spPr>
        <a:xfrm>
          <a:off x="3238982" y="558486"/>
          <a:ext cx="2292735" cy="2292735"/>
        </a:xfrm>
        <a:prstGeom prst="roundRect">
          <a:avLst/>
        </a:prstGeom>
        <a:solidFill>
          <a:schemeClr val="accent5">
            <a:hueOff val="-5720238"/>
            <a:satOff val="7661"/>
            <a:lumOff val="522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Modularity: The application is divided into cohesive modules, allowing for independent development, testing, and maintenance of each component.</a:t>
          </a:r>
        </a:p>
      </dsp:txBody>
      <dsp:txXfrm>
        <a:off x="3350904" y="670408"/>
        <a:ext cx="2068891" cy="2068891"/>
      </dsp:txXfrm>
    </dsp:sp>
    <dsp:sp modelId="{1EBA06AD-397D-4B1A-AD57-65D12E51FC4C}">
      <dsp:nvSpPr>
        <dsp:cNvPr id="0" name=""/>
        <dsp:cNvSpPr/>
      </dsp:nvSpPr>
      <dsp:spPr>
        <a:xfrm>
          <a:off x="769882" y="3027586"/>
          <a:ext cx="2292735" cy="2292735"/>
        </a:xfrm>
        <a:prstGeom prst="roundRect">
          <a:avLst/>
        </a:prstGeom>
        <a:solidFill>
          <a:schemeClr val="accent5">
            <a:hueOff val="-11440476"/>
            <a:satOff val="15322"/>
            <a:lumOff val="1045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Encapsulation: Data and behavior are encapsulated within classes, reducing dependencies and promoting code reusability.</a:t>
          </a:r>
        </a:p>
      </dsp:txBody>
      <dsp:txXfrm>
        <a:off x="881804" y="3139508"/>
        <a:ext cx="2068891" cy="2068891"/>
      </dsp:txXfrm>
    </dsp:sp>
    <dsp:sp modelId="{0F90C950-40EE-41FE-8898-9CAF03AC0B21}">
      <dsp:nvSpPr>
        <dsp:cNvPr id="0" name=""/>
        <dsp:cNvSpPr/>
      </dsp:nvSpPr>
      <dsp:spPr>
        <a:xfrm>
          <a:off x="3238982" y="3027586"/>
          <a:ext cx="2292735" cy="2292735"/>
        </a:xfrm>
        <a:prstGeom prst="roundRect">
          <a:avLst/>
        </a:prstGeom>
        <a:solidFill>
          <a:schemeClr val="accent5">
            <a:hueOff val="-17160714"/>
            <a:satOff val="22983"/>
            <a:lumOff val="15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Abstraction: The application abstracts complex operations, such as salary calculation and tax computation, into reusable functions and methods, enhancing readability and maintainability.</a:t>
          </a:r>
        </a:p>
      </dsp:txBody>
      <dsp:txXfrm>
        <a:off x="3350904" y="3139508"/>
        <a:ext cx="2068891" cy="20688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3BD5C-B583-4C95-897B-2019736BE487}">
      <dsp:nvSpPr>
        <dsp:cNvPr id="0" name=""/>
        <dsp:cNvSpPr/>
      </dsp:nvSpPr>
      <dsp:spPr>
        <a:xfrm>
          <a:off x="0" y="970154"/>
          <a:ext cx="1969250" cy="118155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User Interface Components: These include labels, text fields, buttons, and separators used for inputting employee data and displaying salary information.</a:t>
          </a:r>
        </a:p>
      </dsp:txBody>
      <dsp:txXfrm>
        <a:off x="0" y="970154"/>
        <a:ext cx="1969250" cy="1181550"/>
      </dsp:txXfrm>
    </dsp:sp>
    <dsp:sp modelId="{0B970116-ADF2-40E6-8F33-1179F701D7B7}">
      <dsp:nvSpPr>
        <dsp:cNvPr id="0" name=""/>
        <dsp:cNvSpPr/>
      </dsp:nvSpPr>
      <dsp:spPr>
        <a:xfrm>
          <a:off x="2166175" y="970154"/>
          <a:ext cx="1969250" cy="118155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Business Logic Modules:</a:t>
          </a:r>
        </a:p>
      </dsp:txBody>
      <dsp:txXfrm>
        <a:off x="2166175" y="970154"/>
        <a:ext cx="1969250" cy="1181550"/>
      </dsp:txXfrm>
    </dsp:sp>
    <dsp:sp modelId="{4CF94403-2DF9-477B-A65A-E563F80BE761}">
      <dsp:nvSpPr>
        <dsp:cNvPr id="0" name=""/>
        <dsp:cNvSpPr/>
      </dsp:nvSpPr>
      <dsp:spPr>
        <a:xfrm>
          <a:off x="4332350" y="970154"/>
          <a:ext cx="1969250" cy="118155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Salary Calculation Module: Computes gross salary, allowances, deductions, and net salary based on user input.</a:t>
          </a:r>
        </a:p>
      </dsp:txBody>
      <dsp:txXfrm>
        <a:off x="4332350" y="970154"/>
        <a:ext cx="1969250" cy="1181550"/>
      </dsp:txXfrm>
    </dsp:sp>
    <dsp:sp modelId="{D1FDCB35-87EE-4482-B6A6-5BC1EA80A741}">
      <dsp:nvSpPr>
        <dsp:cNvPr id="0" name=""/>
        <dsp:cNvSpPr/>
      </dsp:nvSpPr>
      <dsp:spPr>
        <a:xfrm>
          <a:off x="0" y="2348629"/>
          <a:ext cx="1969250" cy="1181550"/>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Tax Computation Module: Calculates income tax based on gross salary and applicable tax rates.</a:t>
          </a:r>
        </a:p>
      </dsp:txBody>
      <dsp:txXfrm>
        <a:off x="0" y="2348629"/>
        <a:ext cx="1969250" cy="1181550"/>
      </dsp:txXfrm>
    </dsp:sp>
    <dsp:sp modelId="{D34EAB42-9213-41F0-B10E-54437F2362FF}">
      <dsp:nvSpPr>
        <dsp:cNvPr id="0" name=""/>
        <dsp:cNvSpPr/>
      </dsp:nvSpPr>
      <dsp:spPr>
        <a:xfrm>
          <a:off x="2166175" y="2348629"/>
          <a:ext cx="1969250" cy="1181550"/>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Currency Formatting Module: Formats numerical values into currency strings using the Indian locale.</a:t>
          </a:r>
        </a:p>
      </dsp:txBody>
      <dsp:txXfrm>
        <a:off x="2166175" y="2348629"/>
        <a:ext cx="1969250" cy="1181550"/>
      </dsp:txXfrm>
    </dsp:sp>
    <dsp:sp modelId="{4DD7B4C6-80E5-4DE8-B2E6-D74399314E25}">
      <dsp:nvSpPr>
        <dsp:cNvPr id="0" name=""/>
        <dsp:cNvSpPr/>
      </dsp:nvSpPr>
      <dsp:spPr>
        <a:xfrm>
          <a:off x="4332350" y="2348629"/>
          <a:ext cx="1969250" cy="118155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Data Access Module: Although minimal, this module manages interactions with external data sources, such as retrieving and updating employee information.</a:t>
          </a:r>
        </a:p>
      </dsp:txBody>
      <dsp:txXfrm>
        <a:off x="4332350" y="2348629"/>
        <a:ext cx="1969250" cy="1181550"/>
      </dsp:txXfrm>
    </dsp:sp>
    <dsp:sp modelId="{1C23CB94-46B8-4F7E-945B-3A09F40D609C}">
      <dsp:nvSpPr>
        <dsp:cNvPr id="0" name=""/>
        <dsp:cNvSpPr/>
      </dsp:nvSpPr>
      <dsp:spPr>
        <a:xfrm>
          <a:off x="0" y="3727104"/>
          <a:ext cx="1969250" cy="118155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Utility Modules:</a:t>
          </a:r>
        </a:p>
      </dsp:txBody>
      <dsp:txXfrm>
        <a:off x="0" y="3727104"/>
        <a:ext cx="1969250" cy="1181550"/>
      </dsp:txXfrm>
    </dsp:sp>
    <dsp:sp modelId="{9B4F7454-10D6-49EB-800A-7B984352116C}">
      <dsp:nvSpPr>
        <dsp:cNvPr id="0" name=""/>
        <dsp:cNvSpPr/>
      </dsp:nvSpPr>
      <dsp:spPr>
        <a:xfrm>
          <a:off x="2166175" y="3727104"/>
          <a:ext cx="1969250" cy="118155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String Formatting Module: Converts text input into proper case format for consistency.</a:t>
          </a:r>
        </a:p>
      </dsp:txBody>
      <dsp:txXfrm>
        <a:off x="2166175" y="3727104"/>
        <a:ext cx="1969250" cy="1181550"/>
      </dsp:txXfrm>
    </dsp:sp>
    <dsp:sp modelId="{15739606-30E2-429A-90F8-C878B65336D9}">
      <dsp:nvSpPr>
        <dsp:cNvPr id="0" name=""/>
        <dsp:cNvSpPr/>
      </dsp:nvSpPr>
      <dsp:spPr>
        <a:xfrm>
          <a:off x="4332350" y="3727104"/>
          <a:ext cx="1969250" cy="1181550"/>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Date Formatting Module: Generates the current date in the desired format for display.</a:t>
          </a:r>
        </a:p>
      </dsp:txBody>
      <dsp:txXfrm>
        <a:off x="4332350" y="3727104"/>
        <a:ext cx="1969250" cy="11815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790D8-0B12-4891-95E6-9E1CCE182B33}">
      <dsp:nvSpPr>
        <dsp:cNvPr id="0" name=""/>
        <dsp:cNvSpPr/>
      </dsp:nvSpPr>
      <dsp:spPr>
        <a:xfrm>
          <a:off x="13007" y="548379"/>
          <a:ext cx="840818" cy="8408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727D32-1846-4433-8446-BF54B10C84AA}">
      <dsp:nvSpPr>
        <dsp:cNvPr id="0" name=""/>
        <dsp:cNvSpPr/>
      </dsp:nvSpPr>
      <dsp:spPr>
        <a:xfrm>
          <a:off x="13007" y="1529144"/>
          <a:ext cx="2402339" cy="4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Setup Development Environment:​</a:t>
          </a:r>
        </a:p>
      </dsp:txBody>
      <dsp:txXfrm>
        <a:off x="13007" y="1529144"/>
        <a:ext cx="2402339" cy="439177"/>
      </dsp:txXfrm>
    </dsp:sp>
    <dsp:sp modelId="{A99A84A6-5A91-4AA8-A655-1C36A9A4FCA7}">
      <dsp:nvSpPr>
        <dsp:cNvPr id="0" name=""/>
        <dsp:cNvSpPr/>
      </dsp:nvSpPr>
      <dsp:spPr>
        <a:xfrm>
          <a:off x="13007" y="2033413"/>
          <a:ext cx="2402339" cy="1769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Ensure you have Java Development Kit (JDK) installed on your system. You can download and install it from the official Oracle website or use OpenJDK.​</a:t>
          </a:r>
        </a:p>
        <a:p>
          <a:pPr marL="0" lvl="0" indent="0" algn="l" defTabSz="488950">
            <a:lnSpc>
              <a:spcPct val="100000"/>
            </a:lnSpc>
            <a:spcBef>
              <a:spcPct val="0"/>
            </a:spcBef>
            <a:spcAft>
              <a:spcPct val="35000"/>
            </a:spcAft>
            <a:buNone/>
          </a:pPr>
          <a:r>
            <a:rPr lang="en-US" sz="1100" kern="1200" dirty="0"/>
            <a:t>Set up a Java IDE (Integrated Development Environment) such as IntelliJ IDEA, Eclipse, or NetBeans for easier development. Alternatively, you can use a text editor like Visual Studio Code.​</a:t>
          </a:r>
        </a:p>
      </dsp:txBody>
      <dsp:txXfrm>
        <a:off x="13007" y="2033413"/>
        <a:ext cx="2402339" cy="1769544"/>
      </dsp:txXfrm>
    </dsp:sp>
    <dsp:sp modelId="{161BD467-A4BE-4A6E-959E-22B4908FA80D}">
      <dsp:nvSpPr>
        <dsp:cNvPr id="0" name=""/>
        <dsp:cNvSpPr/>
      </dsp:nvSpPr>
      <dsp:spPr>
        <a:xfrm>
          <a:off x="2835756" y="548379"/>
          <a:ext cx="840818" cy="8408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DAC7F8-F616-4B28-BA64-22A33FE55385}">
      <dsp:nvSpPr>
        <dsp:cNvPr id="0" name=""/>
        <dsp:cNvSpPr/>
      </dsp:nvSpPr>
      <dsp:spPr>
        <a:xfrm>
          <a:off x="2835756" y="1529144"/>
          <a:ext cx="2402339" cy="4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Download Source Code:​</a:t>
          </a:r>
        </a:p>
      </dsp:txBody>
      <dsp:txXfrm>
        <a:off x="2835756" y="1529144"/>
        <a:ext cx="2402339" cy="439177"/>
      </dsp:txXfrm>
    </dsp:sp>
    <dsp:sp modelId="{D6FCCF98-DC11-46D3-8B0E-254668D4BD55}">
      <dsp:nvSpPr>
        <dsp:cNvPr id="0" name=""/>
        <dsp:cNvSpPr/>
      </dsp:nvSpPr>
      <dsp:spPr>
        <a:xfrm>
          <a:off x="2835756" y="2033413"/>
          <a:ext cx="2402339" cy="1769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Download the source code files for the Payroll Application, including all Java files and any additional resources like images or configuration files.​</a:t>
          </a:r>
        </a:p>
      </dsp:txBody>
      <dsp:txXfrm>
        <a:off x="2835756" y="2033413"/>
        <a:ext cx="2402339" cy="1769544"/>
      </dsp:txXfrm>
    </dsp:sp>
    <dsp:sp modelId="{B2E0B881-D3E1-46D6-A809-EAFA090DE7FE}">
      <dsp:nvSpPr>
        <dsp:cNvPr id="0" name=""/>
        <dsp:cNvSpPr/>
      </dsp:nvSpPr>
      <dsp:spPr>
        <a:xfrm>
          <a:off x="5658504" y="548379"/>
          <a:ext cx="840818" cy="8408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3488AD-B508-4340-8D5F-774C51977E1B}">
      <dsp:nvSpPr>
        <dsp:cNvPr id="0" name=""/>
        <dsp:cNvSpPr/>
      </dsp:nvSpPr>
      <dsp:spPr>
        <a:xfrm>
          <a:off x="5658504" y="1529144"/>
          <a:ext cx="2402339" cy="4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Import Project:​</a:t>
          </a:r>
        </a:p>
      </dsp:txBody>
      <dsp:txXfrm>
        <a:off x="5658504" y="1529144"/>
        <a:ext cx="2402339" cy="439177"/>
      </dsp:txXfrm>
    </dsp:sp>
    <dsp:sp modelId="{0AF6F17B-73A2-49CC-9288-3C83D92038BD}">
      <dsp:nvSpPr>
        <dsp:cNvPr id="0" name=""/>
        <dsp:cNvSpPr/>
      </dsp:nvSpPr>
      <dsp:spPr>
        <a:xfrm>
          <a:off x="5658504" y="2033413"/>
          <a:ext cx="2402339" cy="1769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Open your Java IDE and import the downloaded project into the IDE workspace. This step may vary depending on your IDE. Generally, you can find an option like "Open Project" or "Import Project" in the File menu.​</a:t>
          </a:r>
        </a:p>
      </dsp:txBody>
      <dsp:txXfrm>
        <a:off x="5658504" y="2033413"/>
        <a:ext cx="2402339" cy="1769544"/>
      </dsp:txXfrm>
    </dsp:sp>
    <dsp:sp modelId="{C5CC68F8-A827-40A8-862E-4719FF0FAC6E}">
      <dsp:nvSpPr>
        <dsp:cNvPr id="0" name=""/>
        <dsp:cNvSpPr/>
      </dsp:nvSpPr>
      <dsp:spPr>
        <a:xfrm>
          <a:off x="8481253" y="548379"/>
          <a:ext cx="840818" cy="8408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67A837-E1E3-43CB-A7B8-EB7DEC2B537B}">
      <dsp:nvSpPr>
        <dsp:cNvPr id="0" name=""/>
        <dsp:cNvSpPr/>
      </dsp:nvSpPr>
      <dsp:spPr>
        <a:xfrm>
          <a:off x="8481253" y="1529144"/>
          <a:ext cx="2402339" cy="4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Resolve Dependencies:​</a:t>
          </a:r>
        </a:p>
      </dsp:txBody>
      <dsp:txXfrm>
        <a:off x="8481253" y="1529144"/>
        <a:ext cx="2402339" cy="439177"/>
      </dsp:txXfrm>
    </dsp:sp>
    <dsp:sp modelId="{401D7584-A82D-48B8-805F-8197DAB7F384}">
      <dsp:nvSpPr>
        <dsp:cNvPr id="0" name=""/>
        <dsp:cNvSpPr/>
      </dsp:nvSpPr>
      <dsp:spPr>
        <a:xfrm>
          <a:off x="8481253" y="2033413"/>
          <a:ext cx="2402339" cy="1769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Ensure that all necessary dependencies, such as Java Swing libraries, are correctly configured in your project. If any dependencies are missing, you may need to add them manually.​</a:t>
          </a:r>
        </a:p>
      </dsp:txBody>
      <dsp:txXfrm>
        <a:off x="8481253" y="2033413"/>
        <a:ext cx="2402339" cy="17695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6A2E5-C36C-4129-A6BA-F6EF3E05E592}">
      <dsp:nvSpPr>
        <dsp:cNvPr id="0" name=""/>
        <dsp:cNvSpPr/>
      </dsp:nvSpPr>
      <dsp:spPr>
        <a:xfrm>
          <a:off x="0" y="3928"/>
          <a:ext cx="10515600" cy="9144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B68C2-C9BC-4C19-A29D-B58A7F853585}">
      <dsp:nvSpPr>
        <dsp:cNvPr id="0" name=""/>
        <dsp:cNvSpPr/>
      </dsp:nvSpPr>
      <dsp:spPr>
        <a:xfrm>
          <a:off x="276611" y="209672"/>
          <a:ext cx="502929" cy="502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E2D17E-949E-4889-BCF8-9F40F78D10BB}">
      <dsp:nvSpPr>
        <dsp:cNvPr id="0" name=""/>
        <dsp:cNvSpPr/>
      </dsp:nvSpPr>
      <dsp:spPr>
        <a:xfrm>
          <a:off x="1056151" y="3928"/>
          <a:ext cx="4732020"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977900">
            <a:lnSpc>
              <a:spcPct val="100000"/>
            </a:lnSpc>
            <a:spcBef>
              <a:spcPct val="0"/>
            </a:spcBef>
            <a:spcAft>
              <a:spcPct val="35000"/>
            </a:spcAft>
            <a:buNone/>
          </a:pPr>
          <a:r>
            <a:rPr lang="en-US" sz="2200" kern="1200"/>
            <a:t>Compile the Code:</a:t>
          </a:r>
        </a:p>
      </dsp:txBody>
      <dsp:txXfrm>
        <a:off x="1056151" y="3928"/>
        <a:ext cx="4732020" cy="914416"/>
      </dsp:txXfrm>
    </dsp:sp>
    <dsp:sp modelId="{14CBE8B8-2754-4033-83DC-EBD2F44967CA}">
      <dsp:nvSpPr>
        <dsp:cNvPr id="0" name=""/>
        <dsp:cNvSpPr/>
      </dsp:nvSpPr>
      <dsp:spPr>
        <a:xfrm>
          <a:off x="5788171" y="3928"/>
          <a:ext cx="4726396"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488950">
            <a:lnSpc>
              <a:spcPct val="100000"/>
            </a:lnSpc>
            <a:spcBef>
              <a:spcPct val="0"/>
            </a:spcBef>
            <a:spcAft>
              <a:spcPct val="35000"/>
            </a:spcAft>
            <a:buNone/>
          </a:pPr>
          <a:r>
            <a:rPr lang="en-US" sz="1100" kern="1200"/>
            <a:t>Compile all Java source files to generate the corresponding bytecode. Most IDEs provide options to compile the entire project with a single command.</a:t>
          </a:r>
        </a:p>
      </dsp:txBody>
      <dsp:txXfrm>
        <a:off x="5788171" y="3928"/>
        <a:ext cx="4726396" cy="914416"/>
      </dsp:txXfrm>
    </dsp:sp>
    <dsp:sp modelId="{8DDFA850-9FCF-4FE8-9954-5398F0615C07}">
      <dsp:nvSpPr>
        <dsp:cNvPr id="0" name=""/>
        <dsp:cNvSpPr/>
      </dsp:nvSpPr>
      <dsp:spPr>
        <a:xfrm>
          <a:off x="0" y="1146949"/>
          <a:ext cx="10515600" cy="9144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FADBA-7561-4A3D-B85B-66E4F9C622BB}">
      <dsp:nvSpPr>
        <dsp:cNvPr id="0" name=""/>
        <dsp:cNvSpPr/>
      </dsp:nvSpPr>
      <dsp:spPr>
        <a:xfrm>
          <a:off x="276611" y="1352693"/>
          <a:ext cx="502929" cy="502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0129AF-1B10-468F-A111-0A87936DAE98}">
      <dsp:nvSpPr>
        <dsp:cNvPr id="0" name=""/>
        <dsp:cNvSpPr/>
      </dsp:nvSpPr>
      <dsp:spPr>
        <a:xfrm>
          <a:off x="1056151" y="1146949"/>
          <a:ext cx="4732020"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977900">
            <a:lnSpc>
              <a:spcPct val="100000"/>
            </a:lnSpc>
            <a:spcBef>
              <a:spcPct val="0"/>
            </a:spcBef>
            <a:spcAft>
              <a:spcPct val="35000"/>
            </a:spcAft>
            <a:buNone/>
          </a:pPr>
          <a:r>
            <a:rPr lang="en-US" sz="2200" kern="1200"/>
            <a:t>Set Logo (Optional):</a:t>
          </a:r>
        </a:p>
      </dsp:txBody>
      <dsp:txXfrm>
        <a:off x="1056151" y="1146949"/>
        <a:ext cx="4732020" cy="914416"/>
      </dsp:txXfrm>
    </dsp:sp>
    <dsp:sp modelId="{731514B3-8D89-46B2-8E95-02D09051CA46}">
      <dsp:nvSpPr>
        <dsp:cNvPr id="0" name=""/>
        <dsp:cNvSpPr/>
      </dsp:nvSpPr>
      <dsp:spPr>
        <a:xfrm>
          <a:off x="5788171" y="1146949"/>
          <a:ext cx="4726396"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488950">
            <a:lnSpc>
              <a:spcPct val="100000"/>
            </a:lnSpc>
            <a:spcBef>
              <a:spcPct val="0"/>
            </a:spcBef>
            <a:spcAft>
              <a:spcPct val="35000"/>
            </a:spcAft>
            <a:buNone/>
          </a:pPr>
          <a:r>
            <a:rPr lang="en-US" sz="1100" kern="1200"/>
            <a:t>If the application uses a logo or any external resources, make sure they are correctly referenced in the code. Ensure that the path to the logo file is accurate and that the file exists in the specified location.</a:t>
          </a:r>
        </a:p>
      </dsp:txBody>
      <dsp:txXfrm>
        <a:off x="5788171" y="1146949"/>
        <a:ext cx="4726396" cy="914416"/>
      </dsp:txXfrm>
    </dsp:sp>
    <dsp:sp modelId="{8445B4A7-25E8-4AA8-9C35-FA189DEF5697}">
      <dsp:nvSpPr>
        <dsp:cNvPr id="0" name=""/>
        <dsp:cNvSpPr/>
      </dsp:nvSpPr>
      <dsp:spPr>
        <a:xfrm>
          <a:off x="0" y="2289971"/>
          <a:ext cx="10515600" cy="9144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69009D-95EB-405D-8B44-4DF07794499B}">
      <dsp:nvSpPr>
        <dsp:cNvPr id="0" name=""/>
        <dsp:cNvSpPr/>
      </dsp:nvSpPr>
      <dsp:spPr>
        <a:xfrm>
          <a:off x="276611" y="2495714"/>
          <a:ext cx="502929" cy="5029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2CE6C-D00E-477D-B314-D9AF674E8C97}">
      <dsp:nvSpPr>
        <dsp:cNvPr id="0" name=""/>
        <dsp:cNvSpPr/>
      </dsp:nvSpPr>
      <dsp:spPr>
        <a:xfrm>
          <a:off x="1056151" y="2289971"/>
          <a:ext cx="4732020"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977900">
            <a:lnSpc>
              <a:spcPct val="100000"/>
            </a:lnSpc>
            <a:spcBef>
              <a:spcPct val="0"/>
            </a:spcBef>
            <a:spcAft>
              <a:spcPct val="35000"/>
            </a:spcAft>
            <a:buNone/>
          </a:pPr>
          <a:r>
            <a:rPr lang="en-US" sz="2200" kern="1200"/>
            <a:t>Run the Application:</a:t>
          </a:r>
        </a:p>
      </dsp:txBody>
      <dsp:txXfrm>
        <a:off x="1056151" y="2289971"/>
        <a:ext cx="4732020" cy="914416"/>
      </dsp:txXfrm>
    </dsp:sp>
    <dsp:sp modelId="{4967E1CB-ACF1-42B8-B869-A6EAFA8D8990}">
      <dsp:nvSpPr>
        <dsp:cNvPr id="0" name=""/>
        <dsp:cNvSpPr/>
      </dsp:nvSpPr>
      <dsp:spPr>
        <a:xfrm>
          <a:off x="5788171" y="2289971"/>
          <a:ext cx="4726396"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488950">
            <a:lnSpc>
              <a:spcPct val="100000"/>
            </a:lnSpc>
            <a:spcBef>
              <a:spcPct val="0"/>
            </a:spcBef>
            <a:spcAft>
              <a:spcPct val="35000"/>
            </a:spcAft>
            <a:buNone/>
          </a:pPr>
          <a:r>
            <a:rPr lang="en-US" sz="1100" kern="1200"/>
            <a:t>Once the project is successfully compiled without any errors, you can run the application. Locate the main Java file (usually named PayrollApplicationGUI.java) that contains the main() method.</a:t>
          </a:r>
        </a:p>
        <a:p>
          <a:pPr marL="0" lvl="0" indent="0" algn="l" defTabSz="488950">
            <a:lnSpc>
              <a:spcPct val="100000"/>
            </a:lnSpc>
            <a:spcBef>
              <a:spcPct val="0"/>
            </a:spcBef>
            <a:spcAft>
              <a:spcPct val="35000"/>
            </a:spcAft>
            <a:buNone/>
          </a:pPr>
          <a:r>
            <a:rPr lang="en-US" sz="1100" kern="1200"/>
            <a:t>Right-click on the main file and select the option to run it. Alternatively, you can use the "Run" button provided by your IDE.</a:t>
          </a:r>
        </a:p>
      </dsp:txBody>
      <dsp:txXfrm>
        <a:off x="5788171" y="2289971"/>
        <a:ext cx="4726396" cy="914416"/>
      </dsp:txXfrm>
    </dsp:sp>
    <dsp:sp modelId="{D0F33FE7-941B-42CE-B03F-170EDF5CE73C}">
      <dsp:nvSpPr>
        <dsp:cNvPr id="0" name=""/>
        <dsp:cNvSpPr/>
      </dsp:nvSpPr>
      <dsp:spPr>
        <a:xfrm>
          <a:off x="0" y="3432992"/>
          <a:ext cx="10515600" cy="9144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0CB2B-E64E-4467-A8AB-E51089ED4364}">
      <dsp:nvSpPr>
        <dsp:cNvPr id="0" name=""/>
        <dsp:cNvSpPr/>
      </dsp:nvSpPr>
      <dsp:spPr>
        <a:xfrm>
          <a:off x="276611" y="3638736"/>
          <a:ext cx="502929" cy="5029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A52A7C-48FC-4193-B28D-FE9DF535C88F}">
      <dsp:nvSpPr>
        <dsp:cNvPr id="0" name=""/>
        <dsp:cNvSpPr/>
      </dsp:nvSpPr>
      <dsp:spPr>
        <a:xfrm>
          <a:off x="1056151" y="3432992"/>
          <a:ext cx="4732020"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977900">
            <a:lnSpc>
              <a:spcPct val="100000"/>
            </a:lnSpc>
            <a:spcBef>
              <a:spcPct val="0"/>
            </a:spcBef>
            <a:spcAft>
              <a:spcPct val="35000"/>
            </a:spcAft>
            <a:buNone/>
          </a:pPr>
          <a:r>
            <a:rPr lang="en-US" sz="2200" kern="1200"/>
            <a:t>Provide Input:</a:t>
          </a:r>
        </a:p>
      </dsp:txBody>
      <dsp:txXfrm>
        <a:off x="1056151" y="3432992"/>
        <a:ext cx="4732020" cy="914416"/>
      </dsp:txXfrm>
    </dsp:sp>
    <dsp:sp modelId="{514E8BD5-17EF-4EE8-BB2E-4450A3066730}">
      <dsp:nvSpPr>
        <dsp:cNvPr id="0" name=""/>
        <dsp:cNvSpPr/>
      </dsp:nvSpPr>
      <dsp:spPr>
        <a:xfrm>
          <a:off x="5788171" y="3432992"/>
          <a:ext cx="4726396"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488950">
            <a:lnSpc>
              <a:spcPct val="100000"/>
            </a:lnSpc>
            <a:spcBef>
              <a:spcPct val="0"/>
            </a:spcBef>
            <a:spcAft>
              <a:spcPct val="35000"/>
            </a:spcAft>
            <a:buNone/>
          </a:pPr>
          <a:r>
            <a:rPr lang="en-US" sz="1100" kern="1200"/>
            <a:t>After running the application, a graphical user interface (GUI) window should appear on your screen. The interface typically includes input fields for Employee ID, Name, and Basic Salary, along with a "Calculate" button.</a:t>
          </a:r>
        </a:p>
      </dsp:txBody>
      <dsp:txXfrm>
        <a:off x="5788171" y="3432992"/>
        <a:ext cx="4726396" cy="9144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10AB5-B14E-4F61-A1E5-A3DCBAD0D62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E09805-3E1B-4B43-887E-DB855F5DE935}">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29A43B-21AD-40A0-B453-8805903A702C}">
      <dsp:nvSpPr>
        <dsp:cNvPr id="0" name=""/>
        <dsp:cNvSpPr/>
      </dsp:nvSpPr>
      <dsp:spPr>
        <a:xfrm>
          <a:off x="1057183" y="1805"/>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Enter Employee Details:</a:t>
          </a:r>
        </a:p>
      </dsp:txBody>
      <dsp:txXfrm>
        <a:off x="1057183" y="1805"/>
        <a:ext cx="4732020" cy="915310"/>
      </dsp:txXfrm>
    </dsp:sp>
    <dsp:sp modelId="{2EF3B57D-38F8-4E5F-878A-FD50DFFDA8FC}">
      <dsp:nvSpPr>
        <dsp:cNvPr id="0" name=""/>
        <dsp:cNvSpPr/>
      </dsp:nvSpPr>
      <dsp:spPr>
        <a:xfrm>
          <a:off x="5789203" y="1805"/>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488950">
            <a:lnSpc>
              <a:spcPct val="100000"/>
            </a:lnSpc>
            <a:spcBef>
              <a:spcPct val="0"/>
            </a:spcBef>
            <a:spcAft>
              <a:spcPct val="35000"/>
            </a:spcAft>
            <a:buNone/>
          </a:pPr>
          <a:r>
            <a:rPr lang="en-US" sz="1100" kern="1200"/>
            <a:t>Enter the required details such as Employee ID, Name, and Basic Salary into the respective input fields.</a:t>
          </a:r>
        </a:p>
      </dsp:txBody>
      <dsp:txXfrm>
        <a:off x="5789203" y="1805"/>
        <a:ext cx="4726396" cy="915310"/>
      </dsp:txXfrm>
    </dsp:sp>
    <dsp:sp modelId="{4E1FA109-CD7C-4B36-9728-3B1D34ECF16A}">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53C2F9-740E-4439-B615-F1CCD696C77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B8649-6F8E-45BD-9B0E-1330274E04FE}">
      <dsp:nvSpPr>
        <dsp:cNvPr id="0" name=""/>
        <dsp:cNvSpPr/>
      </dsp:nvSpPr>
      <dsp:spPr>
        <a:xfrm>
          <a:off x="1057183" y="1145944"/>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Calculate Salary:</a:t>
          </a:r>
        </a:p>
      </dsp:txBody>
      <dsp:txXfrm>
        <a:off x="1057183" y="1145944"/>
        <a:ext cx="4732020" cy="915310"/>
      </dsp:txXfrm>
    </dsp:sp>
    <dsp:sp modelId="{EEAD612C-70CD-4757-8CB0-C24F29C42C88}">
      <dsp:nvSpPr>
        <dsp:cNvPr id="0" name=""/>
        <dsp:cNvSpPr/>
      </dsp:nvSpPr>
      <dsp:spPr>
        <a:xfrm>
          <a:off x="5789203" y="1145944"/>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488950">
            <a:lnSpc>
              <a:spcPct val="100000"/>
            </a:lnSpc>
            <a:spcBef>
              <a:spcPct val="0"/>
            </a:spcBef>
            <a:spcAft>
              <a:spcPct val="35000"/>
            </a:spcAft>
            <a:buNone/>
          </a:pPr>
          <a:r>
            <a:rPr lang="en-US" sz="1100" kern="1200"/>
            <a:t>Click on the "Calculate" button to compute the employee's salary based on the provided input. The application will perform calculations for various components such as Gross Salary, Tax, Deductions, and Net Salary.</a:t>
          </a:r>
        </a:p>
      </dsp:txBody>
      <dsp:txXfrm>
        <a:off x="5789203" y="1145944"/>
        <a:ext cx="4726396" cy="915310"/>
      </dsp:txXfrm>
    </dsp:sp>
    <dsp:sp modelId="{6DFF124A-410B-40F9-ADE9-9D9624F93EB7}">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827AA-2F09-4390-8E10-ECA3590F078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D4241-0D38-44FC-944F-0D97BE502DEE}">
      <dsp:nvSpPr>
        <dsp:cNvPr id="0" name=""/>
        <dsp:cNvSpPr/>
      </dsp:nvSpPr>
      <dsp:spPr>
        <a:xfrm>
          <a:off x="1057183" y="2290082"/>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View Results:</a:t>
          </a:r>
        </a:p>
      </dsp:txBody>
      <dsp:txXfrm>
        <a:off x="1057183" y="2290082"/>
        <a:ext cx="4732020" cy="915310"/>
      </dsp:txXfrm>
    </dsp:sp>
    <dsp:sp modelId="{19F3A4FF-5CB8-4D30-B040-BF80C988834D}">
      <dsp:nvSpPr>
        <dsp:cNvPr id="0" name=""/>
        <dsp:cNvSpPr/>
      </dsp:nvSpPr>
      <dsp:spPr>
        <a:xfrm>
          <a:off x="5789203" y="2290082"/>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488950">
            <a:lnSpc>
              <a:spcPct val="100000"/>
            </a:lnSpc>
            <a:spcBef>
              <a:spcPct val="0"/>
            </a:spcBef>
            <a:spcAft>
              <a:spcPct val="35000"/>
            </a:spcAft>
            <a:buNone/>
          </a:pPr>
          <a:r>
            <a:rPr lang="en-US" sz="1100" kern="1200"/>
            <a:t>The application will display the computed salary details, including Gross Salary, Tax, Deductions, Net Salary, and the Net Salary amount in words.</a:t>
          </a:r>
        </a:p>
      </dsp:txBody>
      <dsp:txXfrm>
        <a:off x="5789203" y="2290082"/>
        <a:ext cx="4726396" cy="915310"/>
      </dsp:txXfrm>
    </dsp:sp>
    <dsp:sp modelId="{C31882C4-35AE-4D7B-8465-7E890903B17F}">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85CFB3-5944-432D-8649-478AEDF88E69}">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AAED95-9AF0-4083-84CD-F6B7E66F54EC}">
      <dsp:nvSpPr>
        <dsp:cNvPr id="0" name=""/>
        <dsp:cNvSpPr/>
      </dsp:nvSpPr>
      <dsp:spPr>
        <a:xfrm>
          <a:off x="1057183" y="3434221"/>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Exit the Application:</a:t>
          </a:r>
        </a:p>
      </dsp:txBody>
      <dsp:txXfrm>
        <a:off x="1057183" y="3434221"/>
        <a:ext cx="4732020" cy="915310"/>
      </dsp:txXfrm>
    </dsp:sp>
    <dsp:sp modelId="{9359CFBB-C577-4783-88FA-2EB503012D27}">
      <dsp:nvSpPr>
        <dsp:cNvPr id="0" name=""/>
        <dsp:cNvSpPr/>
      </dsp:nvSpPr>
      <dsp:spPr>
        <a:xfrm>
          <a:off x="5789203" y="3434221"/>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488950">
            <a:lnSpc>
              <a:spcPct val="100000"/>
            </a:lnSpc>
            <a:spcBef>
              <a:spcPct val="0"/>
            </a:spcBef>
            <a:spcAft>
              <a:spcPct val="35000"/>
            </a:spcAft>
            <a:buNone/>
          </a:pPr>
          <a:r>
            <a:rPr lang="en-US" sz="1100" kern="1200"/>
            <a:t>Once you have finished testing the application, close the GUI window to exit the application. Alternatively, you can use any exit buttons provided within the interface.</a:t>
          </a:r>
        </a:p>
      </dsp:txBody>
      <dsp:txXfrm>
        <a:off x="5789203" y="3434221"/>
        <a:ext cx="4726396" cy="915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55DB1-9078-4E4C-8D8C-CE75B984177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6B1B9-0285-4E3C-86FD-01622B50799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ACCBC6-EDAC-4C76-A008-57E398BD43B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Time-Saving: By automating salary calculations, the application saves time for HR personnel and accounting professionals, allowing them to focus on other critical tasks.</a:t>
          </a:r>
        </a:p>
      </dsp:txBody>
      <dsp:txXfrm>
        <a:off x="1435590" y="531"/>
        <a:ext cx="9080009" cy="1242935"/>
      </dsp:txXfrm>
    </dsp:sp>
    <dsp:sp modelId="{9442A3D7-042E-432A-813E-241B8E327677}">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8F8DA-57CA-4BDB-9179-570BC9E3145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36160-8BC3-4C45-A721-B8DD4E20C71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Accuracy: With built-in algorithms for salary computation, the application minimizes errors and ensures accurate payroll processing.</a:t>
          </a:r>
        </a:p>
      </dsp:txBody>
      <dsp:txXfrm>
        <a:off x="1435590" y="1554201"/>
        <a:ext cx="9080009" cy="1242935"/>
      </dsp:txXfrm>
    </dsp:sp>
    <dsp:sp modelId="{D3D2EAD7-71D1-49E0-9B40-EC547EC504B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466656-6215-4927-9222-896ECA4FB467}">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D45B2-2EC6-4078-93C5-D3C9171E3CA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Transparency: Employees can access detailed salary breakdowns, promoting transparency and trust within the organization.</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2614004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71502386"/>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460307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8586465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8020636"/>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326978"/>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2357776"/>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8082105"/>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1399753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8554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2539884"/>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4/13/2024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125945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spc="600" dirty="0"/>
          </a:p>
        </p:txBody>
      </p:sp>
      <p:grpSp>
        <p:nvGrpSpPr>
          <p:cNvPr id="25" name="Group 24">
            <a:extLst>
              <a:ext uri="{FF2B5EF4-FFF2-40B4-BE49-F238E27FC236}">
                <a16:creationId xmlns:a16="http://schemas.microsoft.com/office/drawing/2014/main" id="{E7E9D86A-D513-48F9-851A-5F3725E800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1565" y="330817"/>
            <a:ext cx="4833901" cy="5995583"/>
            <a:chOff x="1754444" y="330817"/>
            <a:chExt cx="4833901" cy="5995583"/>
          </a:xfrm>
        </p:grpSpPr>
        <p:sp>
          <p:nvSpPr>
            <p:cNvPr id="27" name="Rectangle 26">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4444" y="330817"/>
              <a:ext cx="4833901" cy="599558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132A4E-0C09-40DA-A360-EA9D3DAFF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4444" y="330817"/>
              <a:ext cx="4833901" cy="599558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649D88F-3460-4C52-888E-001C62B26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1649" y="213740"/>
            <a:ext cx="4833901" cy="599558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026693" y="510803"/>
            <a:ext cx="4069306" cy="5339736"/>
          </a:xfrm>
        </p:spPr>
        <p:txBody>
          <a:bodyPr anchor="ctr">
            <a:normAutofit/>
          </a:bodyPr>
          <a:lstStyle/>
          <a:p>
            <a:r>
              <a:rPr lang="en-US" sz="3000" dirty="0">
                <a:solidFill>
                  <a:schemeClr val="bg1"/>
                </a:solidFill>
                <a:ea typeface="+mj-lt"/>
                <a:cs typeface="+mj-lt"/>
              </a:rPr>
              <a:t> PAYROLL GENERATION SYSTEM</a:t>
            </a:r>
          </a:p>
          <a:p>
            <a:endParaRPr lang="en-US" sz="3000">
              <a:solidFill>
                <a:schemeClr val="bg1"/>
              </a:solidFill>
            </a:endParaRPr>
          </a:p>
        </p:txBody>
      </p:sp>
      <p:sp>
        <p:nvSpPr>
          <p:cNvPr id="16"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Freeform: Shape 33">
            <a:extLst>
              <a:ext uri="{FF2B5EF4-FFF2-40B4-BE49-F238E27FC236}">
                <a16:creationId xmlns:a16="http://schemas.microsoft.com/office/drawing/2014/main" id="{217DD14E-3BC7-413D-B4AB-B92EED2F5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7267417" y="3632200"/>
            <a:ext cx="3336001" cy="2354863"/>
          </a:xfrm>
        </p:spPr>
        <p:txBody>
          <a:bodyPr vert="horz" lIns="91440" tIns="45720" rIns="91440" bIns="45720" rtlCol="0">
            <a:normAutofit/>
          </a:bodyPr>
          <a:lstStyle/>
          <a:p>
            <a:pPr algn="l"/>
            <a:r>
              <a:rPr lang="en-US" sz="2000" dirty="0">
                <a:solidFill>
                  <a:schemeClr val="bg1"/>
                </a:solidFill>
                <a:ea typeface="+mn-lt"/>
                <a:cs typeface="+mn-lt"/>
              </a:rPr>
              <a:t>Introduction to the Java application for automating payroll generation</a:t>
            </a:r>
          </a:p>
          <a:p>
            <a:pPr algn="l"/>
            <a:endParaRPr lang="en-US" sz="2000">
              <a:solidFill>
                <a:schemeClr val="bg1"/>
              </a:solidFill>
            </a:endParaRPr>
          </a:p>
        </p:txBody>
      </p:sp>
      <p:sp>
        <p:nvSpPr>
          <p:cNvPr id="20"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6908275D-177E-42F2-8887-134AFE8B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40" y="528734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E32B36D4-0C87-4882-A12C-18A91DBAE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40" y="528734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AA3D2-DD1C-82E4-042E-962D7B560C4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Demo Cont..</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BF93217D-23E5-85FB-33A4-E2FA316BD46D}"/>
              </a:ext>
            </a:extLst>
          </p:cNvPr>
          <p:cNvPicPr>
            <a:picLocks noGrp="1" noChangeAspect="1"/>
          </p:cNvPicPr>
          <p:nvPr>
            <p:ph idx="1"/>
          </p:nvPr>
        </p:nvPicPr>
        <p:blipFill>
          <a:blip r:embed="rId2"/>
          <a:stretch>
            <a:fillRect/>
          </a:stretch>
        </p:blipFill>
        <p:spPr>
          <a:xfrm>
            <a:off x="6937240" y="2284028"/>
            <a:ext cx="4728898" cy="360578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8F38FCF-4260-1B21-127F-3F813D841135}"/>
              </a:ext>
            </a:extLst>
          </p:cNvPr>
          <p:cNvPicPr>
            <a:picLocks noChangeAspect="1"/>
          </p:cNvPicPr>
          <p:nvPr/>
        </p:nvPicPr>
        <p:blipFill>
          <a:blip r:embed="rId3"/>
          <a:stretch>
            <a:fillRect/>
          </a:stretch>
        </p:blipFill>
        <p:spPr>
          <a:xfrm>
            <a:off x="1329441" y="2284028"/>
            <a:ext cx="5043055" cy="3605784"/>
          </a:xfrm>
          <a:prstGeom prst="rect">
            <a:avLst/>
          </a:prstGeom>
        </p:spPr>
      </p:pic>
    </p:spTree>
    <p:extLst>
      <p:ext uri="{BB962C8B-B14F-4D97-AF65-F5344CB8AC3E}">
        <p14:creationId xmlns:p14="http://schemas.microsoft.com/office/powerpoint/2010/main" val="4080944076"/>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0" name="Rectangle 48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33A19-BD8F-F623-485E-835CD380BA5D}"/>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kern="1200">
                <a:solidFill>
                  <a:schemeClr val="tx1"/>
                </a:solidFill>
                <a:latin typeface="+mj-lt"/>
                <a:ea typeface="+mj-ea"/>
                <a:cs typeface="+mj-cs"/>
              </a:rPr>
              <a:t>Steps to Run the Software</a:t>
            </a:r>
          </a:p>
        </p:txBody>
      </p:sp>
      <p:graphicFrame>
        <p:nvGraphicFramePr>
          <p:cNvPr id="486" name="TextBox 483">
            <a:extLst>
              <a:ext uri="{FF2B5EF4-FFF2-40B4-BE49-F238E27FC236}">
                <a16:creationId xmlns:a16="http://schemas.microsoft.com/office/drawing/2014/main" id="{B89C4384-3F6B-514B-9782-AAEC8638E7C6}"/>
              </a:ext>
            </a:extLst>
          </p:cNvPr>
          <p:cNvGraphicFramePr/>
          <p:nvPr>
            <p:extLst>
              <p:ext uri="{D42A27DB-BD31-4B8C-83A1-F6EECF244321}">
                <p14:modId xmlns:p14="http://schemas.microsoft.com/office/powerpoint/2010/main" val="2744341440"/>
              </p:ext>
            </p:extLst>
          </p:nvPr>
        </p:nvGraphicFramePr>
        <p:xfrm>
          <a:off x="838200" y="1825625"/>
          <a:ext cx="10896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900900"/>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4A71-014C-78F2-03E8-22D87C75F748}"/>
              </a:ext>
            </a:extLst>
          </p:cNvPr>
          <p:cNvSpPr>
            <a:spLocks noGrp="1"/>
          </p:cNvSpPr>
          <p:nvPr>
            <p:ph type="title"/>
          </p:nvPr>
        </p:nvSpPr>
        <p:spPr/>
        <p:txBody>
          <a:bodyPr/>
          <a:lstStyle/>
          <a:p>
            <a:r>
              <a:rPr lang="en-US" dirty="0"/>
              <a:t>Cont...</a:t>
            </a:r>
          </a:p>
        </p:txBody>
      </p:sp>
      <p:graphicFrame>
        <p:nvGraphicFramePr>
          <p:cNvPr id="5" name="Content Placeholder 2">
            <a:extLst>
              <a:ext uri="{FF2B5EF4-FFF2-40B4-BE49-F238E27FC236}">
                <a16:creationId xmlns:a16="http://schemas.microsoft.com/office/drawing/2014/main" id="{7427E769-6E7E-0148-749B-9A294CD8A28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86046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5D11-DCF5-F4E7-404A-D515E3C92F14}"/>
              </a:ext>
            </a:extLst>
          </p:cNvPr>
          <p:cNvSpPr>
            <a:spLocks noGrp="1"/>
          </p:cNvSpPr>
          <p:nvPr>
            <p:ph type="title"/>
          </p:nvPr>
        </p:nvSpPr>
        <p:spPr/>
        <p:txBody>
          <a:bodyPr/>
          <a:lstStyle/>
          <a:p>
            <a:r>
              <a:rPr lang="en-US" dirty="0"/>
              <a:t>Cont..</a:t>
            </a:r>
          </a:p>
        </p:txBody>
      </p:sp>
      <p:graphicFrame>
        <p:nvGraphicFramePr>
          <p:cNvPr id="5" name="Content Placeholder 2">
            <a:extLst>
              <a:ext uri="{FF2B5EF4-FFF2-40B4-BE49-F238E27FC236}">
                <a16:creationId xmlns:a16="http://schemas.microsoft.com/office/drawing/2014/main" id="{52F17E54-805C-146B-E0F8-272A37BDDC1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372828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86E9-0F7B-D232-F07F-00E98350B70B}"/>
              </a:ext>
            </a:extLst>
          </p:cNvPr>
          <p:cNvSpPr>
            <a:spLocks noGrp="1"/>
          </p:cNvSpPr>
          <p:nvPr>
            <p:ph type="title"/>
          </p:nvPr>
        </p:nvSpPr>
        <p:spPr/>
        <p:txBody>
          <a:bodyPr/>
          <a:lstStyle/>
          <a:p>
            <a:r>
              <a:rPr lang="en-US" dirty="0">
                <a:solidFill>
                  <a:srgbClr val="000000"/>
                </a:solidFill>
                <a:ea typeface="+mj-lt"/>
                <a:cs typeface="+mj-lt"/>
              </a:rPr>
              <a:t>BENEFITS</a:t>
            </a:r>
          </a:p>
          <a:p>
            <a:endParaRPr lang="en-US" dirty="0"/>
          </a:p>
        </p:txBody>
      </p:sp>
      <p:graphicFrame>
        <p:nvGraphicFramePr>
          <p:cNvPr id="19" name="Content Placeholder 2">
            <a:extLst>
              <a:ext uri="{FF2B5EF4-FFF2-40B4-BE49-F238E27FC236}">
                <a16:creationId xmlns:a16="http://schemas.microsoft.com/office/drawing/2014/main" id="{86533C86-385F-4142-0DE7-CF12624F6E4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862750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EA69-E15E-9EB3-F92C-4C288403DBC2}"/>
              </a:ext>
            </a:extLst>
          </p:cNvPr>
          <p:cNvSpPr>
            <a:spLocks noGrp="1"/>
          </p:cNvSpPr>
          <p:nvPr>
            <p:ph type="title"/>
          </p:nvPr>
        </p:nvSpPr>
        <p:spPr/>
        <p:txBody>
          <a:bodyPr/>
          <a:lstStyle/>
          <a:p>
            <a:r>
              <a:rPr lang="en-US" dirty="0">
                <a:solidFill>
                  <a:srgbClr val="000000"/>
                </a:solidFill>
                <a:ea typeface="+mj-lt"/>
                <a:cs typeface="+mj-lt"/>
              </a:rPr>
              <a:t>FUTURE ENHANCEMENTS</a:t>
            </a:r>
          </a:p>
          <a:p>
            <a:endParaRPr lang="en-US" dirty="0"/>
          </a:p>
        </p:txBody>
      </p:sp>
      <p:graphicFrame>
        <p:nvGraphicFramePr>
          <p:cNvPr id="11" name="Content Placeholder 2">
            <a:extLst>
              <a:ext uri="{FF2B5EF4-FFF2-40B4-BE49-F238E27FC236}">
                <a16:creationId xmlns:a16="http://schemas.microsoft.com/office/drawing/2014/main" id="{AFBA4D52-813E-5EEF-0B07-ED7AF1696F90}"/>
              </a:ext>
            </a:extLst>
          </p:cNvPr>
          <p:cNvGraphicFramePr>
            <a:graphicFrameLocks noGrp="1"/>
          </p:cNvGraphicFramePr>
          <p:nvPr>
            <p:ph idx="1"/>
            <p:extLst>
              <p:ext uri="{D42A27DB-BD31-4B8C-83A1-F6EECF244321}">
                <p14:modId xmlns:p14="http://schemas.microsoft.com/office/powerpoint/2010/main" val="4290659396"/>
              </p:ext>
            </p:extLst>
          </p:nvPr>
        </p:nvGraphicFramePr>
        <p:xfrm>
          <a:off x="614082" y="171356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8085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CFA1DB-8DC3-B768-A321-CE69192088A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Refrences</a:t>
            </a:r>
          </a:p>
        </p:txBody>
      </p:sp>
      <p:graphicFrame>
        <p:nvGraphicFramePr>
          <p:cNvPr id="17" name="Content Placeholder 2">
            <a:extLst>
              <a:ext uri="{FF2B5EF4-FFF2-40B4-BE49-F238E27FC236}">
                <a16:creationId xmlns:a16="http://schemas.microsoft.com/office/drawing/2014/main" id="{936C6AA0-9F2B-81AF-389C-4548AE5EE5C6}"/>
              </a:ext>
            </a:extLst>
          </p:cNvPr>
          <p:cNvGraphicFramePr>
            <a:graphicFrameLocks noGrp="1"/>
          </p:cNvGraphicFramePr>
          <p:nvPr>
            <p:ph idx="1"/>
            <p:extLst>
              <p:ext uri="{D42A27DB-BD31-4B8C-83A1-F6EECF244321}">
                <p14:modId xmlns:p14="http://schemas.microsoft.com/office/powerpoint/2010/main" val="39192202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738951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12" name="Freeform: Shape 11">
            <a:extLst>
              <a:ext uri="{FF2B5EF4-FFF2-40B4-BE49-F238E27FC236}">
                <a16:creationId xmlns:a16="http://schemas.microsoft.com/office/drawing/2014/main" id="{D845573F-F83A-4A47-B94A-2E6465F11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6883" y="557880"/>
            <a:ext cx="3458235" cy="295968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E3E9CA91-0E2B-49CD-A0F6-2EA79F02F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07954" y="676385"/>
            <a:ext cx="3236724" cy="2678356"/>
          </a:xfrm>
          <a:custGeom>
            <a:avLst/>
            <a:gdLst>
              <a:gd name="connsiteX0" fmla="*/ 1852211 w 3236724"/>
              <a:gd name="connsiteY0" fmla="*/ 0 h 2678356"/>
              <a:gd name="connsiteX1" fmla="*/ 1852285 w 3236724"/>
              <a:gd name="connsiteY1" fmla="*/ 3 h 2678356"/>
              <a:gd name="connsiteX2" fmla="*/ 1852359 w 3236724"/>
              <a:gd name="connsiteY2" fmla="*/ 0 h 2678356"/>
              <a:gd name="connsiteX3" fmla="*/ 2434596 w 3236724"/>
              <a:gd name="connsiteY3" fmla="*/ 106974 h 2678356"/>
              <a:gd name="connsiteX4" fmla="*/ 2859238 w 3236724"/>
              <a:gd name="connsiteY4" fmla="*/ 395597 h 2678356"/>
              <a:gd name="connsiteX5" fmla="*/ 3236724 w 3236724"/>
              <a:gd name="connsiteY5" fmla="*/ 1417925 h 2678356"/>
              <a:gd name="connsiteX6" fmla="*/ 3068575 w 3236724"/>
              <a:gd name="connsiteY6" fmla="*/ 1837191 h 2678356"/>
              <a:gd name="connsiteX7" fmla="*/ 2570726 w 3236724"/>
              <a:gd name="connsiteY7" fmla="*/ 2227590 h 2678356"/>
              <a:gd name="connsiteX8" fmla="*/ 2461266 w 3236724"/>
              <a:gd name="connsiteY8" fmla="*/ 2302270 h 2678356"/>
              <a:gd name="connsiteX9" fmla="*/ 1561831 w 3236724"/>
              <a:gd name="connsiteY9" fmla="*/ 2678356 h 2678356"/>
              <a:gd name="connsiteX10" fmla="*/ 1561750 w 3236724"/>
              <a:gd name="connsiteY10" fmla="*/ 2678352 h 2678356"/>
              <a:gd name="connsiteX11" fmla="*/ 1561683 w 3236724"/>
              <a:gd name="connsiteY11" fmla="*/ 2678356 h 2678356"/>
              <a:gd name="connsiteX12" fmla="*/ 376860 w 3236724"/>
              <a:gd name="connsiteY12" fmla="*/ 2067039 h 2678356"/>
              <a:gd name="connsiteX13" fmla="*/ 250592 w 3236724"/>
              <a:gd name="connsiteY13" fmla="*/ 1910648 h 2678356"/>
              <a:gd name="connsiteX14" fmla="*/ 0 w 3236724"/>
              <a:gd name="connsiteY14" fmla="*/ 1417925 h 2678356"/>
              <a:gd name="connsiteX15" fmla="*/ 151411 w 3236724"/>
              <a:gd name="connsiteY15" fmla="*/ 887282 h 2678356"/>
              <a:gd name="connsiteX16" fmla="*/ 568971 w 3236724"/>
              <a:gd name="connsiteY16" fmla="*/ 431316 h 2678356"/>
              <a:gd name="connsiteX17" fmla="*/ 1172669 w 3236724"/>
              <a:gd name="connsiteY17" fmla="*/ 115107 h 2678356"/>
              <a:gd name="connsiteX18" fmla="*/ 1852211 w 3236724"/>
              <a:gd name="connsiteY18" fmla="*/ 0 h 267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36724" h="2678356">
                <a:moveTo>
                  <a:pt x="1852211" y="0"/>
                </a:moveTo>
                <a:lnTo>
                  <a:pt x="1852285" y="3"/>
                </a:lnTo>
                <a:lnTo>
                  <a:pt x="1852359" y="0"/>
                </a:lnTo>
                <a:cubicBezTo>
                  <a:pt x="2065168" y="0"/>
                  <a:pt x="2261029" y="36024"/>
                  <a:pt x="2434596" y="106974"/>
                </a:cubicBezTo>
                <a:cubicBezTo>
                  <a:pt x="2597258" y="173517"/>
                  <a:pt x="2740125" y="270643"/>
                  <a:pt x="2859238" y="395597"/>
                </a:cubicBezTo>
                <a:cubicBezTo>
                  <a:pt x="3102677" y="651072"/>
                  <a:pt x="3236724" y="1014131"/>
                  <a:pt x="3236724" y="1417925"/>
                </a:cubicBezTo>
                <a:cubicBezTo>
                  <a:pt x="3236724" y="1579026"/>
                  <a:pt x="3184842" y="1708324"/>
                  <a:pt x="3068575" y="1837191"/>
                </a:cubicBezTo>
                <a:cubicBezTo>
                  <a:pt x="2946961" y="1971994"/>
                  <a:pt x="2764225" y="2096154"/>
                  <a:pt x="2570726" y="2227590"/>
                </a:cubicBezTo>
                <a:cubicBezTo>
                  <a:pt x="2535026" y="2251811"/>
                  <a:pt x="2498146" y="2276888"/>
                  <a:pt x="2461266" y="2302270"/>
                </a:cubicBezTo>
                <a:cubicBezTo>
                  <a:pt x="2131149" y="2529427"/>
                  <a:pt x="1890211" y="2678356"/>
                  <a:pt x="1561831" y="2678356"/>
                </a:cubicBezTo>
                <a:lnTo>
                  <a:pt x="1561750" y="2678352"/>
                </a:lnTo>
                <a:lnTo>
                  <a:pt x="1561683" y="2678356"/>
                </a:lnTo>
                <a:cubicBezTo>
                  <a:pt x="1061332" y="2678356"/>
                  <a:pt x="706977" y="2495543"/>
                  <a:pt x="376860" y="2067039"/>
                </a:cubicBezTo>
                <a:cubicBezTo>
                  <a:pt x="333659" y="2010953"/>
                  <a:pt x="291431" y="1959945"/>
                  <a:pt x="250592" y="1910648"/>
                </a:cubicBezTo>
                <a:cubicBezTo>
                  <a:pt x="81331" y="1706243"/>
                  <a:pt x="0" y="1599944"/>
                  <a:pt x="0" y="1417925"/>
                </a:cubicBezTo>
                <a:cubicBezTo>
                  <a:pt x="0" y="1237191"/>
                  <a:pt x="50979" y="1058657"/>
                  <a:pt x="151411" y="887282"/>
                </a:cubicBezTo>
                <a:cubicBezTo>
                  <a:pt x="249689" y="719635"/>
                  <a:pt x="390195" y="566180"/>
                  <a:pt x="568971" y="431316"/>
                </a:cubicBezTo>
                <a:cubicBezTo>
                  <a:pt x="744691" y="298716"/>
                  <a:pt x="953401" y="189359"/>
                  <a:pt x="1172669" y="115107"/>
                </a:cubicBezTo>
                <a:cubicBezTo>
                  <a:pt x="1397840" y="38716"/>
                  <a:pt x="1626554" y="0"/>
                  <a:pt x="1852211"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Handshake">
            <a:extLst>
              <a:ext uri="{FF2B5EF4-FFF2-40B4-BE49-F238E27FC236}">
                <a16:creationId xmlns:a16="http://schemas.microsoft.com/office/drawing/2014/main" id="{995247FC-8E58-9FB4-BB42-F27DF47C0AB4}"/>
              </a:ext>
            </a:extLst>
          </p:cNvPr>
          <p:cNvPicPr>
            <a:picLocks noChangeAspect="1"/>
          </p:cNvPicPr>
          <p:nvPr/>
        </p:nvPicPr>
        <p:blipFill>
          <a:blip r:embed="rId2">
            <a:lum bright="100000" contrast="7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6425" y="1387767"/>
            <a:ext cx="1255592" cy="1255592"/>
          </a:xfrm>
          <a:prstGeom prst="rect">
            <a:avLst/>
          </a:prstGeom>
        </p:spPr>
      </p:pic>
      <p:sp>
        <p:nvSpPr>
          <p:cNvPr id="3" name="Content Placeholder 2">
            <a:extLst>
              <a:ext uri="{FF2B5EF4-FFF2-40B4-BE49-F238E27FC236}">
                <a16:creationId xmlns:a16="http://schemas.microsoft.com/office/drawing/2014/main" id="{E91ED854-1A58-01D7-2FFF-B9EC1A85BB9B}"/>
              </a:ext>
            </a:extLst>
          </p:cNvPr>
          <p:cNvSpPr>
            <a:spLocks noGrp="1"/>
          </p:cNvSpPr>
          <p:nvPr>
            <p:ph idx="1"/>
          </p:nvPr>
        </p:nvSpPr>
        <p:spPr>
          <a:xfrm>
            <a:off x="1651933" y="4080383"/>
            <a:ext cx="8932863" cy="1623971"/>
          </a:xfrm>
        </p:spPr>
        <p:txBody>
          <a:bodyPr vert="horz" lIns="91440" tIns="45720" rIns="91440" bIns="45720" rtlCol="0" anchor="t">
            <a:normAutofit/>
          </a:bodyPr>
          <a:lstStyle/>
          <a:p>
            <a:pPr marL="0" indent="0" algn="ctr">
              <a:buNone/>
            </a:pPr>
            <a:r>
              <a:rPr lang="en-US" sz="5000" dirty="0">
                <a:solidFill>
                  <a:schemeClr val="bg1"/>
                </a:solidFill>
              </a:rPr>
              <a:t>Thank You</a:t>
            </a:r>
          </a:p>
        </p:txBody>
      </p:sp>
    </p:spTree>
    <p:extLst>
      <p:ext uri="{BB962C8B-B14F-4D97-AF65-F5344CB8AC3E}">
        <p14:creationId xmlns:p14="http://schemas.microsoft.com/office/powerpoint/2010/main" val="11473862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53171A-BAFC-889F-5081-0722E8A4689C}"/>
              </a:ext>
            </a:extLst>
          </p:cNvPr>
          <p:cNvSpPr>
            <a:spLocks noGrp="1"/>
          </p:cNvSpPr>
          <p:nvPr>
            <p:ph type="title"/>
          </p:nvPr>
        </p:nvSpPr>
        <p:spPr>
          <a:xfrm>
            <a:off x="1102368" y="694268"/>
            <a:ext cx="3553510" cy="5477932"/>
          </a:xfrm>
        </p:spPr>
        <p:txBody>
          <a:bodyPr>
            <a:normAutofit/>
          </a:bodyPr>
          <a:lstStyle/>
          <a:p>
            <a:pPr algn="ctr"/>
            <a:r>
              <a:rPr lang="en-US" dirty="0">
                <a:solidFill>
                  <a:schemeClr val="bg1"/>
                </a:solidFill>
              </a:rPr>
              <a:t>Our Team</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Diagram 4">
            <a:extLst>
              <a:ext uri="{FF2B5EF4-FFF2-40B4-BE49-F238E27FC236}">
                <a16:creationId xmlns:a16="http://schemas.microsoft.com/office/drawing/2014/main" id="{41CBA196-BFD7-BE65-72C8-D367CFC65F62}"/>
              </a:ext>
            </a:extLst>
          </p:cNvPr>
          <p:cNvGraphicFramePr/>
          <p:nvPr>
            <p:extLst>
              <p:ext uri="{D42A27DB-BD31-4B8C-83A1-F6EECF244321}">
                <p14:modId xmlns:p14="http://schemas.microsoft.com/office/powerpoint/2010/main" val="2807181762"/>
              </p:ext>
            </p:extLst>
          </p:nvPr>
        </p:nvGraphicFramePr>
        <p:xfrm>
          <a:off x="6257280" y="1786751"/>
          <a:ext cx="521717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710399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AFE8B-B52F-5F92-AF78-E0C22911DD94}"/>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ea typeface="+mj-lt"/>
                <a:cs typeface="+mj-lt"/>
              </a:rPr>
              <a:t>About</a:t>
            </a:r>
            <a:endParaRPr lang="en-US" dirty="0">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A4A6F52F-D217-4C69-8E75-6A192ECC5A10}"/>
              </a:ext>
            </a:extLst>
          </p:cNvPr>
          <p:cNvSpPr>
            <a:spLocks noGrp="1"/>
          </p:cNvSpPr>
          <p:nvPr>
            <p:ph idx="1"/>
          </p:nvPr>
        </p:nvSpPr>
        <p:spPr>
          <a:xfrm>
            <a:off x="6477270" y="1130846"/>
            <a:ext cx="4974771" cy="4351338"/>
          </a:xfrm>
        </p:spPr>
        <p:txBody>
          <a:bodyPr vert="horz" lIns="91440" tIns="45720" rIns="91440" bIns="45720" rtlCol="0">
            <a:normAutofit/>
          </a:bodyPr>
          <a:lstStyle/>
          <a:p>
            <a:pPr marL="0" indent="0">
              <a:buNone/>
            </a:pPr>
            <a:r>
              <a:rPr lang="en-US" dirty="0">
                <a:solidFill>
                  <a:schemeClr val="bg1"/>
                </a:solidFill>
                <a:latin typeface="Aptos"/>
                <a:cs typeface="Arial"/>
              </a:rPr>
              <a:t>The Payroll Application is a user-friendly software designed to simplify payroll management for businesses and organizations. Developed with Java and Swing, it provides a comprehensive solution for calculating employee salaries, including earnings, deductions, and net pay.</a:t>
            </a:r>
          </a:p>
          <a:p>
            <a:endParaRPr lang="en-US">
              <a:solidFill>
                <a:schemeClr val="bg1"/>
              </a:solidFill>
            </a:endParaRPr>
          </a:p>
        </p:txBody>
      </p:sp>
    </p:spTree>
    <p:extLst>
      <p:ext uri="{BB962C8B-B14F-4D97-AF65-F5344CB8AC3E}">
        <p14:creationId xmlns:p14="http://schemas.microsoft.com/office/powerpoint/2010/main" val="130763069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36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4"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EE88C3C7-41D3-CE08-D2C7-146AA728AC83}"/>
              </a:ext>
            </a:extLst>
          </p:cNvPr>
          <p:cNvSpPr>
            <a:spLocks noGrp="1"/>
          </p:cNvSpPr>
          <p:nvPr>
            <p:ph type="title"/>
          </p:nvPr>
        </p:nvSpPr>
        <p:spPr>
          <a:xfrm>
            <a:off x="1102367" y="1264801"/>
            <a:ext cx="4114571" cy="4296387"/>
          </a:xfrm>
        </p:spPr>
        <p:txBody>
          <a:bodyPr>
            <a:normAutofit/>
          </a:bodyPr>
          <a:lstStyle/>
          <a:p>
            <a:pPr algn="ctr"/>
            <a:r>
              <a:rPr lang="en-US">
                <a:solidFill>
                  <a:schemeClr val="bg1"/>
                </a:solidFill>
                <a:ea typeface="+mj-lt"/>
                <a:cs typeface="+mj-lt"/>
              </a:rPr>
              <a:t>Problem Statement</a:t>
            </a:r>
          </a:p>
          <a:p>
            <a:pPr algn="ctr"/>
            <a:endParaRPr lang="en-US">
              <a:solidFill>
                <a:schemeClr val="bg1"/>
              </a:solidFill>
            </a:endParaRPr>
          </a:p>
        </p:txBody>
      </p:sp>
      <p:grpSp>
        <p:nvGrpSpPr>
          <p:cNvPr id="14" name="Group 13">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5" name="Freeform: Shape 1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65" name="Freeform: Shape 36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66" name="Oval 365">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7" name="Oval 366">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C4B5C0F2-C09A-6857-BE92-B50B3C7FAE2C}"/>
              </a:ext>
            </a:extLst>
          </p:cNvPr>
          <p:cNvSpPr>
            <a:spLocks noGrp="1"/>
          </p:cNvSpPr>
          <p:nvPr>
            <p:ph idx="1"/>
          </p:nvPr>
        </p:nvSpPr>
        <p:spPr>
          <a:xfrm>
            <a:off x="6100397" y="1984562"/>
            <a:ext cx="5217173" cy="4351338"/>
          </a:xfrm>
        </p:spPr>
        <p:txBody>
          <a:bodyPr vert="horz" lIns="91440" tIns="45720" rIns="91440" bIns="45720" rtlCol="0">
            <a:normAutofit/>
          </a:bodyPr>
          <a:lstStyle/>
          <a:p>
            <a:r>
              <a:rPr lang="en-US" dirty="0">
                <a:solidFill>
                  <a:schemeClr val="bg1"/>
                </a:solidFill>
                <a:latin typeface="Aptos"/>
                <a:cs typeface="Calibri"/>
              </a:rPr>
              <a:t>Challenges faced by organizations in manual payroll processing.</a:t>
            </a:r>
          </a:p>
          <a:p>
            <a:r>
              <a:rPr lang="en-US" dirty="0">
                <a:solidFill>
                  <a:schemeClr val="bg1"/>
                </a:solidFill>
                <a:latin typeface="Aptos"/>
                <a:cs typeface="Calibri"/>
              </a:rPr>
              <a:t>Need for accuracy, efficiency, and security in payroll management.</a:t>
            </a:r>
          </a:p>
          <a:p>
            <a:pPr marL="0" indent="0">
              <a:buNone/>
            </a:pPr>
            <a:endParaRPr lang="en-US">
              <a:solidFill>
                <a:schemeClr val="bg1"/>
              </a:solidFill>
            </a:endParaRPr>
          </a:p>
        </p:txBody>
      </p:sp>
      <p:grpSp>
        <p:nvGrpSpPr>
          <p:cNvPr id="2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75720959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48CD4-E00D-1FA4-2B53-46062B25715B}"/>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Key Features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9" name="Freeform: Shape 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139" name="Content Placeholder 138">
            <a:extLst>
              <a:ext uri="{FF2B5EF4-FFF2-40B4-BE49-F238E27FC236}">
                <a16:creationId xmlns:a16="http://schemas.microsoft.com/office/drawing/2014/main" id="{421D7238-C78C-2D1C-AFB7-30FE94BAE8DF}"/>
              </a:ext>
            </a:extLst>
          </p:cNvPr>
          <p:cNvGraphicFramePr>
            <a:graphicFrameLocks noGrp="1"/>
          </p:cNvGraphicFramePr>
          <p:nvPr>
            <p:ph idx="1"/>
            <p:extLst>
              <p:ext uri="{D42A27DB-BD31-4B8C-83A1-F6EECF244321}">
                <p14:modId xmlns:p14="http://schemas.microsoft.com/office/powerpoint/2010/main" val="353747802"/>
              </p:ext>
            </p:extLst>
          </p:nvPr>
        </p:nvGraphicFramePr>
        <p:xfrm>
          <a:off x="6273055" y="2811741"/>
          <a:ext cx="5484158" cy="2143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76214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4A4CC5-1F29-B845-DF64-70AB9ED381D9}"/>
              </a:ext>
            </a:extLst>
          </p:cNvPr>
          <p:cNvSpPr>
            <a:spLocks noGrp="1"/>
          </p:cNvSpPr>
          <p:nvPr>
            <p:ph type="title"/>
          </p:nvPr>
        </p:nvSpPr>
        <p:spPr>
          <a:xfrm>
            <a:off x="838200" y="1195697"/>
            <a:ext cx="3200400" cy="4238118"/>
          </a:xfrm>
        </p:spPr>
        <p:txBody>
          <a:bodyPr>
            <a:normAutofit/>
          </a:bodyPr>
          <a:lstStyle/>
          <a:p>
            <a:r>
              <a:rPr lang="en-US" sz="3400">
                <a:solidFill>
                  <a:schemeClr val="bg1"/>
                </a:solidFill>
                <a:ea typeface="+mj-lt"/>
                <a:cs typeface="+mj-lt"/>
              </a:rPr>
              <a:t>SOFTWARE ARCHITECTURE OVERVIEW</a:t>
            </a:r>
          </a:p>
          <a:p>
            <a:endParaRPr lang="en-US" sz="3400">
              <a:solidFill>
                <a:schemeClr val="bg1"/>
              </a:solidFill>
            </a:endParaRPr>
          </a:p>
        </p:txBody>
      </p:sp>
      <p:grpSp>
        <p:nvGrpSpPr>
          <p:cNvPr id="19"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36" name="Freeform: Shape 3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3" name="Freeform: Shape 2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C7079C7D-7EF1-6DB3-6FF0-345632348288}"/>
              </a:ext>
            </a:extLst>
          </p:cNvPr>
          <p:cNvGraphicFramePr>
            <a:graphicFrameLocks noGrp="1"/>
          </p:cNvGraphicFramePr>
          <p:nvPr>
            <p:ph idx="1"/>
            <p:extLst>
              <p:ext uri="{D42A27DB-BD31-4B8C-83A1-F6EECF244321}">
                <p14:modId xmlns:p14="http://schemas.microsoft.com/office/powerpoint/2010/main" val="967771167"/>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749050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256CC6-B822-3404-18F8-AE42576C1286}"/>
              </a:ext>
            </a:extLst>
          </p:cNvPr>
          <p:cNvSpPr>
            <a:spLocks noGrp="1"/>
          </p:cNvSpPr>
          <p:nvPr>
            <p:ph type="title"/>
          </p:nvPr>
        </p:nvSpPr>
        <p:spPr>
          <a:xfrm>
            <a:off x="838200" y="1195697"/>
            <a:ext cx="3200400" cy="4238118"/>
          </a:xfrm>
        </p:spPr>
        <p:txBody>
          <a:bodyPr>
            <a:normAutofit/>
          </a:bodyPr>
          <a:lstStyle/>
          <a:p>
            <a:r>
              <a:rPr lang="en-US" sz="2400">
                <a:solidFill>
                  <a:schemeClr val="bg1"/>
                </a:solidFill>
                <a:ea typeface="+mj-lt"/>
                <a:cs typeface="+mj-lt"/>
              </a:rPr>
              <a:t>DESIGN PRINCIPLES</a:t>
            </a:r>
          </a:p>
          <a:p>
            <a:endParaRPr lang="en-US" sz="2400">
              <a:solidFill>
                <a:schemeClr val="bg1"/>
              </a:solidFill>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8AC01A16-A5B0-8A17-E03E-E484E42875B1}"/>
              </a:ext>
            </a:extLst>
          </p:cNvPr>
          <p:cNvGraphicFramePr>
            <a:graphicFrameLocks noGrp="1"/>
          </p:cNvGraphicFramePr>
          <p:nvPr>
            <p:ph idx="1"/>
            <p:extLst>
              <p:ext uri="{D42A27DB-BD31-4B8C-83A1-F6EECF244321}">
                <p14:modId xmlns:p14="http://schemas.microsoft.com/office/powerpoint/2010/main" val="259052358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5577055"/>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7F5786-8743-3C16-09EF-C5B16FE18283}"/>
              </a:ext>
            </a:extLst>
          </p:cNvPr>
          <p:cNvSpPr>
            <a:spLocks noGrp="1"/>
          </p:cNvSpPr>
          <p:nvPr>
            <p:ph type="title"/>
          </p:nvPr>
        </p:nvSpPr>
        <p:spPr>
          <a:xfrm>
            <a:off x="838200" y="1195697"/>
            <a:ext cx="3200400" cy="4238118"/>
          </a:xfrm>
        </p:spPr>
        <p:txBody>
          <a:bodyPr>
            <a:normAutofit/>
          </a:bodyPr>
          <a:lstStyle/>
          <a:p>
            <a:r>
              <a:rPr lang="en-US" sz="3700">
                <a:solidFill>
                  <a:schemeClr val="bg1"/>
                </a:solidFill>
                <a:ea typeface="+mj-lt"/>
                <a:cs typeface="+mj-lt"/>
              </a:rPr>
              <a:t>COMPONENTS AND MODULES:</a:t>
            </a:r>
          </a:p>
          <a:p>
            <a:endParaRPr lang="en-US" sz="3700">
              <a:solidFill>
                <a:schemeClr val="bg1"/>
              </a:solidFill>
            </a:endParaRPr>
          </a:p>
        </p:txBody>
      </p:sp>
      <p:grpSp>
        <p:nvGrpSpPr>
          <p:cNvPr id="4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7" name="Oval 4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0" name="Content Placeholder 2">
            <a:extLst>
              <a:ext uri="{FF2B5EF4-FFF2-40B4-BE49-F238E27FC236}">
                <a16:creationId xmlns:a16="http://schemas.microsoft.com/office/drawing/2014/main" id="{C0C25B8A-2A97-2A14-77CE-C6251BDA308E}"/>
              </a:ext>
            </a:extLst>
          </p:cNvPr>
          <p:cNvGraphicFramePr>
            <a:graphicFrameLocks noGrp="1"/>
          </p:cNvGraphicFramePr>
          <p:nvPr>
            <p:ph idx="1"/>
            <p:extLst>
              <p:ext uri="{D42A27DB-BD31-4B8C-83A1-F6EECF244321}">
                <p14:modId xmlns:p14="http://schemas.microsoft.com/office/powerpoint/2010/main" val="174936703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22246"/>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6F1A77F-9A44-4281-5481-E01FBD1D6D13}"/>
              </a:ext>
            </a:extLst>
          </p:cNvPr>
          <p:cNvPicPr>
            <a:picLocks noChangeAspect="1"/>
          </p:cNvPicPr>
          <p:nvPr/>
        </p:nvPicPr>
        <p:blipFill>
          <a:blip r:embed="rId2"/>
          <a:stretch>
            <a:fillRect/>
          </a:stretch>
        </p:blipFill>
        <p:spPr>
          <a:xfrm>
            <a:off x="642938" y="1722438"/>
            <a:ext cx="5422900" cy="4297363"/>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A75DD81B-1734-67B6-8F84-B66278C6F19E}"/>
              </a:ext>
            </a:extLst>
          </p:cNvPr>
          <p:cNvPicPr>
            <a:picLocks noGrp="1" noChangeAspect="1"/>
          </p:cNvPicPr>
          <p:nvPr>
            <p:ph idx="1"/>
          </p:nvPr>
        </p:nvPicPr>
        <p:blipFill>
          <a:blip r:embed="rId3"/>
          <a:stretch>
            <a:fillRect/>
          </a:stretch>
        </p:blipFill>
        <p:spPr>
          <a:xfrm>
            <a:off x="6142038" y="1722438"/>
            <a:ext cx="5407025" cy="4297363"/>
          </a:xfrm>
        </p:spPr>
      </p:pic>
      <p:sp>
        <p:nvSpPr>
          <p:cNvPr id="2" name="Title 1">
            <a:extLst>
              <a:ext uri="{FF2B5EF4-FFF2-40B4-BE49-F238E27FC236}">
                <a16:creationId xmlns:a16="http://schemas.microsoft.com/office/drawing/2014/main" id="{C5B9BC36-77C6-CF9A-E24F-B805C3B2629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DEMO</a:t>
            </a:r>
          </a:p>
          <a:p>
            <a:pPr algn="ctr"/>
            <a:endParaRPr lang="en-US" sz="3200" kern="1200">
              <a:solidFill>
                <a:schemeClr val="bg1"/>
              </a:solidFill>
              <a:latin typeface="+mj-lt"/>
              <a:ea typeface="+mj-ea"/>
              <a:cs typeface="+mj-cs"/>
            </a:endParaRPr>
          </a:p>
        </p:txBody>
      </p:sp>
    </p:spTree>
    <p:extLst>
      <p:ext uri="{BB962C8B-B14F-4D97-AF65-F5344CB8AC3E}">
        <p14:creationId xmlns:p14="http://schemas.microsoft.com/office/powerpoint/2010/main" val="146437638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1256</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Meiryo</vt:lpstr>
      <vt:lpstr>Aptos</vt:lpstr>
      <vt:lpstr>Aptos Display</vt:lpstr>
      <vt:lpstr>Arial</vt:lpstr>
      <vt:lpstr>Office Theme</vt:lpstr>
      <vt:lpstr> PAYROLL GENERATION SYSTEM </vt:lpstr>
      <vt:lpstr>Our Team</vt:lpstr>
      <vt:lpstr>About</vt:lpstr>
      <vt:lpstr>Problem Statement </vt:lpstr>
      <vt:lpstr>Key Features</vt:lpstr>
      <vt:lpstr>SOFTWARE ARCHITECTURE OVERVIEW </vt:lpstr>
      <vt:lpstr>DESIGN PRINCIPLES </vt:lpstr>
      <vt:lpstr>COMPONENTS AND MODULES: </vt:lpstr>
      <vt:lpstr>DEMO </vt:lpstr>
      <vt:lpstr>Demo Cont..</vt:lpstr>
      <vt:lpstr>Steps to Run the Software</vt:lpstr>
      <vt:lpstr>Cont...</vt:lpstr>
      <vt:lpstr>Cont..</vt:lpstr>
      <vt:lpstr>BENEFITS </vt:lpstr>
      <vt:lpstr>FUTURE ENHANCEMENTS </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MOHIT KUMAR</cp:lastModifiedBy>
  <cp:revision>337</cp:revision>
  <dcterms:created xsi:type="dcterms:W3CDTF">2024-04-13T08:40:58Z</dcterms:created>
  <dcterms:modified xsi:type="dcterms:W3CDTF">2024-04-13T10:34:53Z</dcterms:modified>
</cp:coreProperties>
</file>