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5" r:id="rId15"/>
    <p:sldId id="276" r:id="rId16"/>
    <p:sldId id="277" r:id="rId17"/>
    <p:sldId id="278" r:id="rId18"/>
    <p:sldId id="279" r:id="rId19"/>
    <p:sldId id="280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9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4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38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59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04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58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1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5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59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94C7BEA-7F52-4424-A79C-EA79FC982251}" type="datetimeFigureOut">
              <a:rPr lang="en-IN" smtClean="0"/>
              <a:t>08-11-2022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33009B-EB6B-40D0-8D19-14428ECB2B6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7B08-5F0C-96F3-B8A2-05D8CBC90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039532"/>
            <a:ext cx="10058400" cy="1285579"/>
          </a:xfrm>
        </p:spPr>
        <p:txBody>
          <a:bodyPr>
            <a:normAutofit/>
          </a:bodyPr>
          <a:lstStyle/>
          <a:p>
            <a:pPr algn="ctr"/>
            <a:r>
              <a:rPr lang="en-IN" sz="7000" dirty="0"/>
              <a:t>Apache Kafka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A01F7-3873-F119-D2B2-031ECC4A8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aakash</a:t>
            </a:r>
          </a:p>
          <a:p>
            <a:pPr algn="ctr"/>
            <a:r>
              <a:rPr lang="en-IN" dirty="0"/>
              <a:t>mohit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47E31-5E62-19F4-A843-20D7EAB2B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12" y="-216936"/>
            <a:ext cx="6397336" cy="33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37DC-E7EE-D00C-EF06-3F838EDF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Consumers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981AA-F1A3-3447-9744-9C232200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84" y="2037239"/>
            <a:ext cx="8476232" cy="388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0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D73A-0B52-ADAD-98AE-82C83BB88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14ED5A-5718-6C77-54B7-EE6E4FA9D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216" y="1949027"/>
            <a:ext cx="8555567" cy="411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0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7901-1A40-AF4E-611E-CC0C0EFB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E10CCA-C3C1-F229-0E87-E5B3B71D7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880886"/>
            <a:ext cx="793543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1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772B-ED03-CC57-D154-045BD4A3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E91DF-BF96-85E9-0A4A-02F95458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85" y="2339241"/>
            <a:ext cx="10618029" cy="32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4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130-6529-CCDC-A907-1B9574A4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Streaming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EA147-44F3-39AE-FB15-DB9C3279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72" y="2170319"/>
            <a:ext cx="8724055" cy="356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130-6529-CCDC-A907-1B9574A4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EE540-5E05-756B-CC91-6F0764450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80" y="2142787"/>
            <a:ext cx="8041040" cy="38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130-6529-CCDC-A907-1B9574A4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Streaming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C1D14-EC0C-D80C-AED8-D4A20310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12" y="2078767"/>
            <a:ext cx="9114176" cy="383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60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130-6529-CCDC-A907-1B9574A4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Streaming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5B2E43-991F-D35A-723E-23C578146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29" y="2082417"/>
            <a:ext cx="8137342" cy="4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7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E2E2-02D4-4B2D-F7C1-592BD3D3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FE00-43E4-2756-5ADC-2F5202FC9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6666"/>
            <a:ext cx="10058400" cy="375242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Low Latency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High Throughput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Fault Tolerance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Scalability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111586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D995-7692-5BE5-407A-FE2F4F8F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Companies that use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366E9-3EAA-E67B-2A45-EF1AFC26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800"/>
            <a:ext cx="10058400" cy="3786294"/>
          </a:xfrm>
        </p:spPr>
        <p:txBody>
          <a:bodyPr/>
          <a:lstStyle/>
          <a:p>
            <a:pPr marL="201168" lvl="1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</a:rPr>
              <a:t>More than </a:t>
            </a:r>
            <a:r>
              <a:rPr lang="en-US" b="1" i="1" dirty="0">
                <a:effectLst/>
              </a:rPr>
              <a:t>80% of all Fortune 100 companies </a:t>
            </a:r>
            <a:r>
              <a:rPr lang="en-US" b="0" i="1" dirty="0">
                <a:solidFill>
                  <a:srgbClr val="000000"/>
                </a:solidFill>
                <a:effectLst/>
              </a:rPr>
              <a:t>trust, and use Kafka.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</a:rPr>
              <a:t>Uber – Gather a user, taxi, and trip data in real-time to compute and forecast demand and compute surge pricing in real-time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</a:rPr>
              <a:t>LinkedIn – Prevents spam and collects user interactions to make better connection recommendations in real-time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Twitter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Spotify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Airbnb, </a:t>
            </a:r>
            <a:r>
              <a:rPr lang="en-US" i="1" dirty="0">
                <a:solidFill>
                  <a:srgbClr val="000000"/>
                </a:solidFill>
              </a:rPr>
              <a:t>and many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86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C940-58C6-EAB2-513E-7A3F127E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Asynchronous Messaging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B5D0-337B-433A-B7D6-47F7B95C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65866"/>
            <a:ext cx="10058400" cy="3803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61616"/>
                </a:solidFill>
              </a:rPr>
              <a:t>In asynchronous messaging, t</a:t>
            </a:r>
            <a:r>
              <a:rPr lang="en-US" b="0" i="0" dirty="0">
                <a:solidFill>
                  <a:srgbClr val="161616"/>
                </a:solidFill>
                <a:effectLst/>
              </a:rPr>
              <a:t>he sender does not need to know anything about the receiver</a:t>
            </a:r>
            <a:r>
              <a:rPr lang="en-US" dirty="0">
                <a:solidFill>
                  <a:srgbClr val="161616"/>
                </a:solidFill>
              </a:rPr>
              <a:t> and vice-versa</a:t>
            </a:r>
            <a:r>
              <a:rPr lang="en-US" b="0" i="0" dirty="0">
                <a:solidFill>
                  <a:srgbClr val="161616"/>
                </a:solidFill>
                <a:effectLst/>
              </a:rPr>
              <a:t>. Instead, the sender and the receiver need to know only which message format and which destination to use. The non-blocking nature of this communication allows recipients to only consume resources while active, which ultimately leads to less system overhead.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E4692F-4D16-3027-27A7-E3CD5D610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5"/>
          <a:stretch/>
        </p:blipFill>
        <p:spPr>
          <a:xfrm>
            <a:off x="3603413" y="3652133"/>
            <a:ext cx="5046134" cy="254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91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DF9-5770-5B83-5168-3FF3028A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QuickStart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B968-8286-3E7D-6298-39C24E94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9000"/>
            <a:ext cx="10058400" cy="37100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Download Kafka, creating a console-based consumer/producer.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Requires ZooKeeper to be installed and running.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topic as required by the project.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a project with the required dependencies.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78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59D-A027-5C4B-C273-A8F110E44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What tools are available to help achieve this?</a:t>
            </a:r>
            <a:endParaRPr lang="en-IN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F054-3BB0-F0E5-E80C-2322EB8A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466"/>
            <a:ext cx="10058400" cy="3828627"/>
          </a:xfrm>
        </p:spPr>
        <p:txBody>
          <a:bodyPr/>
          <a:lstStyle/>
          <a:p>
            <a:r>
              <a:rPr lang="en-US" dirty="0">
                <a:solidFill>
                  <a:srgbClr val="161616"/>
                </a:solidFill>
              </a:rPr>
              <a:t>There are many tools available to help you set up an asynchronous message-driven backbone for your reactive applications. The two main variations are Kafka and IBM MQ(Messaging Queue).</a:t>
            </a:r>
            <a:endParaRPr lang="en-IN" dirty="0">
              <a:solidFill>
                <a:srgbClr val="161616"/>
              </a:solidFill>
            </a:endParaRPr>
          </a:p>
        </p:txBody>
      </p:sp>
      <p:pic>
        <p:nvPicPr>
          <p:cNvPr id="1026" name="Picture 2" descr="IBM MQ vs Apache Kafka: How Do They Differ? - CX Today">
            <a:extLst>
              <a:ext uri="{FF2B5EF4-FFF2-40B4-BE49-F238E27FC236}">
                <a16:creationId xmlns:a16="http://schemas.microsoft.com/office/drawing/2014/main" id="{DA91E76F-4C09-7B9C-D73A-FA372778B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71" y="2937405"/>
            <a:ext cx="6020858" cy="301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09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2D264-BFE9-D5BF-7137-3109D117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000" dirty="0"/>
              <a:t>Apache Kafka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BDE91-2A39-ED9B-60E7-A462ADAA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40466"/>
            <a:ext cx="10058400" cy="3828627"/>
          </a:xfrm>
        </p:spPr>
        <p:txBody>
          <a:bodyPr/>
          <a:lstStyle/>
          <a:p>
            <a:r>
              <a:rPr lang="en-US" dirty="0">
                <a:solidFill>
                  <a:srgbClr val="161616"/>
                </a:solidFill>
              </a:rPr>
              <a:t>Apache Kafka is a distributed publish-subscribe messaging system  that can handle a high volume of data and is designed to be fault-tolerant, scalable, high-throughput, and low-latency.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769F6-918C-322C-8DB7-A0A0157F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497" y="2900702"/>
            <a:ext cx="8757006" cy="328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5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ED1-97AD-A4F1-E441-11728D8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Kafka?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9454B5-E0D4-1A57-444F-1D58423E77B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06" y="2048934"/>
            <a:ext cx="7851987" cy="391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3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5A8C-FA29-E4A9-F324-40C97DAE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Kafka?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0D752F-CB0B-F130-F409-6D5A4A08E88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926" y="2129668"/>
            <a:ext cx="7796147" cy="37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25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BA3C-4F35-08AD-7630-640A7A4B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World Produces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1FCB6-8F33-2443-736F-88BEBB1B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6" y="2112249"/>
            <a:ext cx="9072288" cy="381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C684-E20F-72D0-0BB2-A5FBE570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53E4E1-85CF-DD54-1CAB-381F27A0E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11" y="2217485"/>
            <a:ext cx="9545577" cy="371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8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99EE-71B8-0599-8889-76BA1032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Kafka Brokers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5208D-D39E-F28A-E2CF-78F2B87B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7" y="2134316"/>
            <a:ext cx="7958666" cy="391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758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</TotalTime>
  <Words>280</Words>
  <Application>Microsoft Office PowerPoint</Application>
  <PresentationFormat>Widescreen</PresentationFormat>
  <Paragraphs>40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Retrospect</vt:lpstr>
      <vt:lpstr>Apache Kafka</vt:lpstr>
      <vt:lpstr>Asynchronous Messaging</vt:lpstr>
      <vt:lpstr>What tools are available to help achieve this?</vt:lpstr>
      <vt:lpstr>Apache Kafka</vt:lpstr>
      <vt:lpstr>Why Kafka?</vt:lpstr>
      <vt:lpstr>Why Kafka?</vt:lpstr>
      <vt:lpstr>The World Produces Data</vt:lpstr>
      <vt:lpstr>Producers</vt:lpstr>
      <vt:lpstr>Kafka Brokers</vt:lpstr>
      <vt:lpstr>Consumers</vt:lpstr>
      <vt:lpstr>Kafka Architecture</vt:lpstr>
      <vt:lpstr>Topics</vt:lpstr>
      <vt:lpstr>Partitions</vt:lpstr>
      <vt:lpstr>Kafka Streaming</vt:lpstr>
      <vt:lpstr>Kafka Streaming</vt:lpstr>
      <vt:lpstr>Kafka Streaming</vt:lpstr>
      <vt:lpstr>Kafka Streaming</vt:lpstr>
      <vt:lpstr>Kafka Advantages</vt:lpstr>
      <vt:lpstr>Companies that use Kafka</vt:lpstr>
      <vt:lpstr>Kafka QuickStart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Mohit Pandey</dc:creator>
  <cp:lastModifiedBy>Mohit Pandey</cp:lastModifiedBy>
  <cp:revision>4</cp:revision>
  <dcterms:created xsi:type="dcterms:W3CDTF">2022-11-07T15:46:45Z</dcterms:created>
  <dcterms:modified xsi:type="dcterms:W3CDTF">2022-11-08T09:05:50Z</dcterms:modified>
</cp:coreProperties>
</file>