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1" r:id="rId4"/>
    <p:sldId id="272" r:id="rId5"/>
    <p:sldId id="273" r:id="rId6"/>
    <p:sldId id="262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74BD2-244D-5C42-9E6F-9C37B6EE107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7036-7D1E-8941-84A1-A857AD36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0C0C-399F-0648-9546-A13B78698CBD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2B84-1392-EA44-B3B4-D998EBA76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Mohit</a:t>
            </a:r>
          </a:p>
          <a:p>
            <a:r>
              <a:rPr lang="en-US" dirty="0"/>
              <a:t>Prasanth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223743"/>
            <a:ext cx="6397336" cy="33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4262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32212"/>
            <a:ext cx="8229600" cy="2626660"/>
          </a:xfrm>
        </p:spPr>
        <p:txBody>
          <a:bodyPr>
            <a:normAutofit/>
          </a:bodyPr>
          <a:lstStyle/>
          <a:p>
            <a:r>
              <a:rPr lang="en-US" dirty="0"/>
              <a:t>Apache Kafka is a distributed publish-subscribe messaging system  that can handle a high volume of data and enables you to pass messages from one end-point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57901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01C0-DD60-851C-B957-F69050C9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Kafka?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454B5-E0D4-1A57-444F-1D58423E7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31577"/>
            <a:ext cx="9144000" cy="4556092"/>
          </a:xfrm>
        </p:spPr>
      </p:pic>
    </p:spTree>
    <p:extLst>
      <p:ext uri="{BB962C8B-B14F-4D97-AF65-F5344CB8AC3E}">
        <p14:creationId xmlns:p14="http://schemas.microsoft.com/office/powerpoint/2010/main" val="392664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52AD-250D-0959-D51A-74795B39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Kafka?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D752F-CB0B-F130-F409-6D5A4A08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09" y="1732284"/>
            <a:ext cx="9145809" cy="4444399"/>
          </a:xfrm>
        </p:spPr>
      </p:pic>
    </p:spTree>
    <p:extLst>
      <p:ext uri="{BB962C8B-B14F-4D97-AF65-F5344CB8AC3E}">
        <p14:creationId xmlns:p14="http://schemas.microsoft.com/office/powerpoint/2010/main" val="74811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0CE6-2BFF-DE5C-6883-75015F77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D03F-11B2-AFAB-54DB-5417BA82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Durable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Available as a Managed Service on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07637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17638"/>
            <a:ext cx="4368800" cy="4525963"/>
          </a:xfrm>
        </p:spPr>
        <p:txBody>
          <a:bodyPr>
            <a:normAutofit lnSpcReduction="10000"/>
          </a:bodyPr>
          <a:lstStyle/>
          <a:p>
            <a:pPr lvl="1"/>
            <a:endParaRPr lang="en-US" b="1" dirty="0">
              <a:sym typeface="Wingdings"/>
            </a:endParaRPr>
          </a:p>
          <a:p>
            <a:pPr marL="457200" lvl="1" indent="0">
              <a:buNone/>
            </a:pPr>
            <a:r>
              <a:rPr lang="en-US" b="1" dirty="0">
                <a:sym typeface="Wingdings"/>
              </a:rPr>
              <a:t>Producers</a:t>
            </a:r>
            <a:r>
              <a:rPr lang="en-US" dirty="0">
                <a:sym typeface="Wingdings"/>
              </a:rPr>
              <a:t> write data to </a:t>
            </a:r>
            <a:r>
              <a:rPr lang="en-US" b="1" dirty="0">
                <a:sym typeface="Wingdings"/>
              </a:rPr>
              <a:t>brokers</a:t>
            </a:r>
            <a:r>
              <a:rPr lang="en-US" dirty="0">
                <a:sym typeface="Wingdings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sym typeface="Wingdings"/>
              </a:rPr>
              <a:t>Consumers</a:t>
            </a:r>
            <a:r>
              <a:rPr lang="en-US" dirty="0">
                <a:sym typeface="Wingdings"/>
              </a:rPr>
              <a:t> read data from </a:t>
            </a:r>
            <a:r>
              <a:rPr lang="en-US" b="1" dirty="0">
                <a:sym typeface="Wingdings"/>
              </a:rPr>
              <a:t>brokers</a:t>
            </a:r>
            <a:r>
              <a:rPr lang="en-US" dirty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Data is stored in </a:t>
            </a:r>
            <a:r>
              <a:rPr lang="en-US" b="1" dirty="0">
                <a:sym typeface="Wingdings"/>
              </a:rPr>
              <a:t>topics</a:t>
            </a:r>
            <a:r>
              <a:rPr lang="en-US" dirty="0">
                <a:sym typeface="Wingdings"/>
              </a:rPr>
              <a:t>.</a:t>
            </a:r>
          </a:p>
          <a:p>
            <a:pPr marL="457200" lvl="1" indent="0">
              <a:buNone/>
            </a:pPr>
            <a:r>
              <a:rPr lang="en-US" b="1" dirty="0">
                <a:sym typeface="Wingdings"/>
              </a:rPr>
              <a:t>Topics </a:t>
            </a:r>
            <a:r>
              <a:rPr lang="en-US" dirty="0">
                <a:sym typeface="Wingdings"/>
              </a:rPr>
              <a:t>are split into </a:t>
            </a:r>
            <a:r>
              <a:rPr lang="en-US" b="1" dirty="0">
                <a:sym typeface="Wingdings"/>
              </a:rPr>
              <a:t>partitions</a:t>
            </a:r>
            <a:r>
              <a:rPr lang="en-US" dirty="0">
                <a:sym typeface="Wingdings"/>
              </a:rPr>
              <a:t>,</a:t>
            </a:r>
            <a:r>
              <a:rPr lang="en-US" b="1" dirty="0">
                <a:sym typeface="Wingdings"/>
              </a:rPr>
              <a:t> </a:t>
            </a:r>
            <a:r>
              <a:rPr lang="en-US" dirty="0">
                <a:sym typeface="Wingdings"/>
              </a:rPr>
              <a:t>which are </a:t>
            </a:r>
            <a:r>
              <a:rPr lang="en-US" b="1" dirty="0">
                <a:sym typeface="Wingdings"/>
              </a:rPr>
              <a:t>replicated</a:t>
            </a:r>
            <a:r>
              <a:rPr lang="en-US" dirty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8B75-4858-41E6-BEC3-A0853FA4AC5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Kafka in a nutshell. In this story I'll explain what are… | by Lama  Alosaimi | Dev Genius">
            <a:extLst>
              <a:ext uri="{FF2B5EF4-FFF2-40B4-BE49-F238E27FC236}">
                <a16:creationId xmlns:a16="http://schemas.microsoft.com/office/drawing/2014/main" id="{17AB70F3-D470-3E74-F7F2-AD098C62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14" y="1865265"/>
            <a:ext cx="5101409" cy="34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5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</a:t>
            </a:r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Kafka, creating a console-based consumer/producer</a:t>
            </a:r>
          </a:p>
          <a:p>
            <a:r>
              <a:rPr lang="en-US" dirty="0"/>
              <a:t>Requires </a:t>
            </a:r>
            <a:r>
              <a:rPr lang="en-US" dirty="0" err="1"/>
              <a:t>ZooKeeper</a:t>
            </a:r>
            <a:r>
              <a:rPr lang="en-US" dirty="0"/>
              <a:t> to be installed and running</a:t>
            </a:r>
          </a:p>
          <a:p>
            <a:r>
              <a:rPr lang="en-US" dirty="0"/>
              <a:t>Create a topic as required by the project.</a:t>
            </a:r>
          </a:p>
          <a:p>
            <a:r>
              <a:rPr lang="en-US" dirty="0"/>
              <a:t>Create a project with the required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0745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Apache Kafka</vt:lpstr>
      <vt:lpstr>Overview</vt:lpstr>
      <vt:lpstr>Why Kafka?</vt:lpstr>
      <vt:lpstr>Why Kafka?</vt:lpstr>
      <vt:lpstr>Kafka Benefits</vt:lpstr>
      <vt:lpstr>Architecture</vt:lpstr>
      <vt:lpstr>Kafka Quickstart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Adam Shook</dc:creator>
  <cp:lastModifiedBy>Mohit Pandey</cp:lastModifiedBy>
  <cp:revision>7</cp:revision>
  <dcterms:created xsi:type="dcterms:W3CDTF">2016-02-10T17:55:04Z</dcterms:created>
  <dcterms:modified xsi:type="dcterms:W3CDTF">2022-10-11T06:41:47Z</dcterms:modified>
</cp:coreProperties>
</file>