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" charset="1" panose="020B0503030501040103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209" y="116523"/>
            <a:ext cx="3602474" cy="643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Integration: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input('Enter xi values: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input('Enter yi values: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 = x(2)-x(1);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= length(x);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mod(n-1,2) == 0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disp("Using Simpson's 1/3rd rule");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 y(1)+y(n);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i = 2:2:n-1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 I+4*y(i);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i = 3:2:n-2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=I+2*y(i);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 (h/3)*I;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else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disp("Using Trapezoidal rule");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 0;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i = 2:(n-1)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 I+y(i);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 I*2+y(1)+y(n);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 = (h/2)*I;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disp(["The integral result is: ", num2str(I)]);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215055" y="116523"/>
            <a:ext cx="3322796" cy="618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%forward Interpolation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input('Enter xi values as an array: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input('Enter yi values as an array: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input('Enter X value: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 = x(2) - x(1);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= length(x);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= zeros(n);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 = 1:n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D(i,1) = y(i);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j = 2:n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i = 1:(n - j + 1)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D(i,j) = D(i + 1, j - 1) - D(i, j - 1);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y(1);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= 1;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fact = 1;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 = 1:(n - 1)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product = product * (X - x(i)) / h;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fact = fact * (1 / 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= Y + (product * fact * D(1, i + 1));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fprintf('Interpolated value Y = %f\n', Y);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066869" y="5338445"/>
            <a:ext cx="3763923" cy="420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%lagrange interpolation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input('Enter x values 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input('Enter y values 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input('Enter the y value to interpolate: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= length(x);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0;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 = 1:n;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L=1;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j = 1:n;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if i~=j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 = L*(X - x(j)) / (x(i) - x(j));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= Y + L * y(i);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disp(['Interpolated value is: ', num2str(Y)]);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853683" y="116523"/>
            <a:ext cx="3322796" cy="618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%backward Interpolation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input('Enter xi values as an array: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input('Enter yi values as an array: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input('Enter X value: ');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 = x(2) - x(1);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= length(x);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= zeros(n);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 = 1:n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D(i,1) = y(i);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j = 2:n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i = n:-1:j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D(i,j) = D(i,j-1) - D(i-1,j-1);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y(n);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= 1;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fact = 1;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 = 1:(n - 1)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product = product * (X - x(n - i + 1)) / h;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fact = fact * (1 / i);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= Y + (product * fact * D(n, i + 1));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fprintf('Interpolated value Y = %f\n', Y);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187796" y="5776913"/>
            <a:ext cx="2450187" cy="420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%Euler's Method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syms x 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syms y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f(x,y) = input("Enter f(x,y)")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y1 = input("Enter y1 value")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x1 = input("Enter x1 value")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 = input("Enter Step Size")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input("Enter X value")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= (X - x1)/h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x1:h:X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zeros(1, n+1)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y(1) = y1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 = 2 : (n+1)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y(i) = y(i-1) + h * f(x(i-1),y(i-1))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disp(y(n+1))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033527" y="173355"/>
            <a:ext cx="3192304" cy="519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%Runge-Kutta 4th-order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syms x 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syms y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f(x, y) = input("Enter f(x,y): ");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y1 = input("Enter y1 value: ");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x1 = input("Enter x1 value: ");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 = input("Enter Step Size: ");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input("Enter X value: ");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= (X - x1)/h; 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x1:h:X;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zeros(1, n+1); 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y(1) = y1;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 = 2:(n+1)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k1 = h * f(x(i-1), y(i-1));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k2 = h * f(x(i-1) + h/2, y(i-1) + k1/2);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k3 = h * f(x(i-1) + h/2, y(i-1) + k2/2);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k4 = h * f(x(i-1) + h, y(i-1) + k3);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y(i) = y(i-1) + (k1 + 2*k2 + 2*k3 + k4) / 6;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disp(y(n+1));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51209" y="6519863"/>
            <a:ext cx="2660690" cy="271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Curve Fitting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= [-6 -4 -2 0 2 4 6]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 = [-0.2 0.8 -1.6 3.5 3.1 4.9 3.9]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 = polyfit(A,B,6)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plot(A,B,'k')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hold on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= min(A):2:max(A)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 = polyval(P,A)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plot(A,B,'r')</a:t>
            </a:r>
          </a:p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hold off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DAGXlM4CZBU</dc:identifier>
  <dcterms:modified xsi:type="dcterms:W3CDTF">2011-08-01T06:04:30Z</dcterms:modified>
  <cp:revision>1</cp:revision>
  <dc:title>Your paragraph text</dc:title>
</cp:coreProperties>
</file>