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E96DAB-8E5C-47E2-8738-E10CDBB5D155}" v="1" dt="2024-04-08T14:52:11.5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umar, Mohit" userId="7e029c21-045a-46e5-b0be-46c307f76d68" providerId="ADAL" clId="{1AE96DAB-8E5C-47E2-8738-E10CDBB5D155}"/>
    <pc:docChg chg="undo custSel addSld modSld">
      <pc:chgData name="Kumar, Mohit" userId="7e029c21-045a-46e5-b0be-46c307f76d68" providerId="ADAL" clId="{1AE96DAB-8E5C-47E2-8738-E10CDBB5D155}" dt="2024-04-08T14:55:54.300" v="50" actId="1076"/>
      <pc:docMkLst>
        <pc:docMk/>
      </pc:docMkLst>
      <pc:sldChg chg="addSp delSp modSp new mod">
        <pc:chgData name="Kumar, Mohit" userId="7e029c21-045a-46e5-b0be-46c307f76d68" providerId="ADAL" clId="{1AE96DAB-8E5C-47E2-8738-E10CDBB5D155}" dt="2024-04-08T14:55:54.300" v="50" actId="1076"/>
        <pc:sldMkLst>
          <pc:docMk/>
          <pc:sldMk cId="3306138107" sldId="256"/>
        </pc:sldMkLst>
        <pc:spChg chg="del">
          <ac:chgData name="Kumar, Mohit" userId="7e029c21-045a-46e5-b0be-46c307f76d68" providerId="ADAL" clId="{1AE96DAB-8E5C-47E2-8738-E10CDBB5D155}" dt="2024-04-08T14:51:57.854" v="1" actId="478"/>
          <ac:spMkLst>
            <pc:docMk/>
            <pc:sldMk cId="3306138107" sldId="256"/>
            <ac:spMk id="2" creationId="{9002BE57-93B2-F074-1593-F789EB0C6ED4}"/>
          </ac:spMkLst>
        </pc:spChg>
        <pc:spChg chg="del">
          <ac:chgData name="Kumar, Mohit" userId="7e029c21-045a-46e5-b0be-46c307f76d68" providerId="ADAL" clId="{1AE96DAB-8E5C-47E2-8738-E10CDBB5D155}" dt="2024-04-08T14:52:00.087" v="2" actId="478"/>
          <ac:spMkLst>
            <pc:docMk/>
            <pc:sldMk cId="3306138107" sldId="256"/>
            <ac:spMk id="3" creationId="{39DC7E8B-D265-09E9-E2AB-9A089DE6A6F0}"/>
          </ac:spMkLst>
        </pc:spChg>
        <pc:spChg chg="add mod">
          <ac:chgData name="Kumar, Mohit" userId="7e029c21-045a-46e5-b0be-46c307f76d68" providerId="ADAL" clId="{1AE96DAB-8E5C-47E2-8738-E10CDBB5D155}" dt="2024-04-08T14:53:58.210" v="45" actId="555"/>
          <ac:spMkLst>
            <pc:docMk/>
            <pc:sldMk cId="3306138107" sldId="256"/>
            <ac:spMk id="4" creationId="{15AAF759-7E6D-F2AC-8CE2-3AA36B0B5D0F}"/>
          </ac:spMkLst>
        </pc:spChg>
        <pc:spChg chg="add mod">
          <ac:chgData name="Kumar, Mohit" userId="7e029c21-045a-46e5-b0be-46c307f76d68" providerId="ADAL" clId="{1AE96DAB-8E5C-47E2-8738-E10CDBB5D155}" dt="2024-04-08T14:55:54.300" v="50" actId="1076"/>
          <ac:spMkLst>
            <pc:docMk/>
            <pc:sldMk cId="3306138107" sldId="256"/>
            <ac:spMk id="5" creationId="{0D9BE10C-172B-7424-68A2-BFC6D80A51F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D0C96-4060-3D58-5098-FAB45133C6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8BECD2-2337-1D8F-9EC1-40774F3475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80AC3B-B013-40C2-653D-7530E1592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30842-6B33-4141-B54E-50B8E381A6CF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667A2-8767-0FAC-6BE9-9515E1F7C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C040CF-B422-6153-3764-C63E7DE63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3058F-621F-47C7-8C3A-71A236840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519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868B7-111D-72E4-8715-95E8BDD76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3C8EFA-71A8-7672-0DDB-DEED19AA3A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6A663F-792E-D7FC-4640-EC2093A88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30842-6B33-4141-B54E-50B8E381A6CF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6E95FF-9E56-EE6F-1DD9-26FBD36A1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F5E575-D13D-CCB3-E7E3-CA57277E4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3058F-621F-47C7-8C3A-71A236840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837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8E16FC-BC9F-AD4D-F0DC-C6E21B090D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45EB25-F6F1-8722-3575-68B42BFD31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148F1E-C5D5-3DB7-2583-F308F5AB0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30842-6B33-4141-B54E-50B8E381A6CF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C8850-3466-A562-50CC-914F7FA69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FB7475-E017-435E-B3A7-31255AFE0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3058F-621F-47C7-8C3A-71A236840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910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9E30C-CCC0-30BB-B3BE-6C51CB659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C434B-C751-0A0A-6641-50D9A1276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B2B13C-0D0A-653A-26CA-E898FB8EF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30842-6B33-4141-B54E-50B8E381A6CF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433937-F210-C293-93CE-9D55CA499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7BE918-D9AD-2C91-D5B4-8B63068AE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3058F-621F-47C7-8C3A-71A236840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48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3C81F-B17E-668D-7255-194300B9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31121E-612C-067D-978B-4A725F1E45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BF0263-9883-2CA0-C7F7-9E4172AF9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30842-6B33-4141-B54E-50B8E381A6CF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5F81AC-4D99-B5A4-DD40-AA34EF957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4A3C01-43EF-12D5-E7F8-0A405C779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3058F-621F-47C7-8C3A-71A236840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685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BEC09-9F00-F941-FFE4-8DED7B556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6A732-BC57-8B52-EEF8-48229EE860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3ABE5C-979A-52C9-EA4E-ADA5337F38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1811DD-55B9-162D-CBDD-6E6E46537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30842-6B33-4141-B54E-50B8E381A6CF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330DA0-CB8A-502B-9E4D-562064BE3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03085C-9824-3960-8378-0ECDBB4FB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3058F-621F-47C7-8C3A-71A236840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051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D6C66-8CA1-83E1-F8BE-6E92E3D65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A52249-8567-E9D7-2B68-DED0D2E818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B49788-FC49-4002-7B87-1341A87823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21504D-3213-138C-47E7-0B61AAD876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D51329-08F9-7AEE-C482-0535438419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CA1497-419B-CE79-589A-717694EBF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30842-6B33-4141-B54E-50B8E381A6CF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D27211-FD41-1F59-9887-DB2A3CC54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BC04B4-40E9-CC8E-4C4C-EE04BB792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3058F-621F-47C7-8C3A-71A236840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744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D8864-7165-F6DC-D41A-3C7551034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DD1B8C-64FF-75A6-5316-124D73EF2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30842-6B33-4141-B54E-50B8E381A6CF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522442-B577-8FD8-5DDE-6AAD49753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2B832D-D14C-21AE-A41C-364362FAF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3058F-621F-47C7-8C3A-71A236840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846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BA0C6B-F6ED-54B1-8481-7FAAD8E1F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30842-6B33-4141-B54E-50B8E381A6CF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B3AEFB-9D94-A062-228D-5B36B1169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AA1FDD-FF57-F796-ABED-7E660AEBF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3058F-621F-47C7-8C3A-71A236840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345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8CDB6-EAB6-416B-F34D-D7E43F871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B0DC4-B9D9-34A8-D665-34C01B4A22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E33146-E9B4-F820-79CC-7792385097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F70DAB-7B3B-A432-CAA4-6652073BC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30842-6B33-4141-B54E-50B8E381A6CF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5C2AC4-A1BF-FA58-869B-37B9926CE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1EFB42-1D02-5DCB-2B78-4C24FD6FE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3058F-621F-47C7-8C3A-71A236840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292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57EBE-4934-0A0F-BF51-E8E125000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A062B1-00AD-C564-3C17-DDC7ED2560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DE6D7D-3654-EF95-0B22-A77AA9E2C4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4975F6-7AC8-63E9-D608-3C2788FEA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30842-6B33-4141-B54E-50B8E381A6CF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EBEDBC-EFCD-7470-0762-43F433A0E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4B7945-9588-F8DD-7DED-47099B408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3058F-621F-47C7-8C3A-71A236840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844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6E0647-7A2D-2C1A-1CC1-91F110027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C2AD6C-E00E-912B-6B2F-CFF587DC0C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4481E6-646B-2359-1344-219291CC29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630842-6B33-4141-B54E-50B8E381A6CF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A40C5-0CDC-6EDF-174F-EC6D917177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E1D096-1890-06A0-1838-1850392234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3058F-621F-47C7-8C3A-71A236840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158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AAF759-7E6D-F2AC-8CE2-3AA36B0B5D0F}"/>
              </a:ext>
            </a:extLst>
          </p:cNvPr>
          <p:cNvSpPr txBox="1"/>
          <p:nvPr/>
        </p:nvSpPr>
        <p:spPr>
          <a:xfrm rot="16200000">
            <a:off x="3033253" y="429767"/>
            <a:ext cx="6125496" cy="5998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i-IN" sz="9600" i="0" dirty="0">
                <a:solidFill>
                  <a:srgbClr val="0D0D0D"/>
                </a:solidFill>
                <a:effectLst/>
                <a:latin typeface="Söhne"/>
              </a:rPr>
              <a:t>हमारे यहाँ कुट्टू का आटा भी मिलता है।</a:t>
            </a:r>
            <a:endParaRPr lang="en-US" sz="9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D9BE10C-172B-7424-68A2-BFC6D80A51F6}"/>
              </a:ext>
            </a:extLst>
          </p:cNvPr>
          <p:cNvSpPr/>
          <p:nvPr/>
        </p:nvSpPr>
        <p:spPr>
          <a:xfrm>
            <a:off x="275303" y="149942"/>
            <a:ext cx="11788878" cy="655811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138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e0793d39-0939-496d-b129-198edd916feb}" enabled="0" method="" siteId="{e0793d39-0939-496d-b129-198edd916feb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9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Söhne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Kumar, Mohit</dc:creator>
  <cp:lastModifiedBy>Kumar, Mohit</cp:lastModifiedBy>
  <cp:revision>1</cp:revision>
  <dcterms:created xsi:type="dcterms:W3CDTF">2024-04-08T14:51:45Z</dcterms:created>
  <dcterms:modified xsi:type="dcterms:W3CDTF">2024-04-08T14:55:56Z</dcterms:modified>
</cp:coreProperties>
</file>