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4" r:id="rId6"/>
    <p:sldId id="261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0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9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2" r:id="rId38"/>
  </p:sldIdLst>
  <p:sldSz cx="9144000" cy="6858000" type="screen4x3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76872"/>
            <a:ext cx="7772400" cy="1512168"/>
          </a:xfrm>
        </p:spPr>
        <p:txBody>
          <a:bodyPr>
            <a:no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bs-Latn-B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3717032"/>
            <a:ext cx="6400800" cy="13681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s-Latn-B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pPr/>
              <a:t>12.2.2014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pPr/>
              <a:t>‹#›</a:t>
            </a:fld>
            <a:endParaRPr lang="bs-Latn-BA"/>
          </a:p>
        </p:txBody>
      </p:sp>
    </p:spTree>
    <p:extLst>
      <p:ext uri="{BB962C8B-B14F-4D97-AF65-F5344CB8AC3E}">
        <p14:creationId xmlns="" xmlns:p14="http://schemas.microsoft.com/office/powerpoint/2010/main" val="2406498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pPr/>
              <a:t>12.2.2014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pPr/>
              <a:t>‹#›</a:t>
            </a:fld>
            <a:endParaRPr lang="bs-Latn-BA"/>
          </a:p>
        </p:txBody>
      </p:sp>
    </p:spTree>
    <p:extLst>
      <p:ext uri="{BB962C8B-B14F-4D97-AF65-F5344CB8AC3E}">
        <p14:creationId xmlns="" xmlns:p14="http://schemas.microsoft.com/office/powerpoint/2010/main" val="1378186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pPr/>
              <a:t>12.2.2014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pPr/>
              <a:t>‹#›</a:t>
            </a:fld>
            <a:endParaRPr lang="bs-Latn-BA"/>
          </a:p>
        </p:txBody>
      </p:sp>
    </p:spTree>
    <p:extLst>
      <p:ext uri="{BB962C8B-B14F-4D97-AF65-F5344CB8AC3E}">
        <p14:creationId xmlns="" xmlns:p14="http://schemas.microsoft.com/office/powerpoint/2010/main" val="419408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260648"/>
            <a:ext cx="7139136" cy="11430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1pPr>
            <a:lvl2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2pPr>
            <a:lvl3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3pPr>
            <a:lvl4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4pPr>
            <a:lvl5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4840" y="6498803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1pPr>
          </a:lstStyle>
          <a:p>
            <a:fld id="{4BEA1FFC-0729-4B4E-874A-BB33F34F7B19}" type="datetimeFigureOut">
              <a:rPr lang="bs-Latn-BA" smtClean="0"/>
              <a:pPr/>
              <a:t>12.2.2014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1840" y="6498803"/>
            <a:ext cx="2895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1pPr>
          </a:lstStyle>
          <a:p>
            <a:endParaRPr lang="bs-Latn-B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60840" y="6498803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1pPr>
          </a:lstStyle>
          <a:p>
            <a:fld id="{D71A774C-E981-4CCA-AA75-161A658A4D12}" type="slidenum">
              <a:rPr lang="bs-Latn-BA" smtClean="0"/>
              <a:pPr/>
              <a:t>‹#›</a:t>
            </a:fld>
            <a:endParaRPr lang="bs-Latn-BA"/>
          </a:p>
        </p:txBody>
      </p:sp>
    </p:spTree>
    <p:extLst>
      <p:ext uri="{BB962C8B-B14F-4D97-AF65-F5344CB8AC3E}">
        <p14:creationId xmlns="" xmlns:p14="http://schemas.microsoft.com/office/powerpoint/2010/main" val="2340254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137099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636912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pPr/>
              <a:t>12.2.2014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pPr/>
              <a:t>‹#›</a:t>
            </a:fld>
            <a:endParaRPr lang="bs-Latn-BA"/>
          </a:p>
        </p:txBody>
      </p:sp>
    </p:spTree>
    <p:extLst>
      <p:ext uri="{BB962C8B-B14F-4D97-AF65-F5344CB8AC3E}">
        <p14:creationId xmlns="" xmlns:p14="http://schemas.microsoft.com/office/powerpoint/2010/main" val="1721858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pPr/>
              <a:t>12.2.2014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pPr/>
              <a:t>‹#›</a:t>
            </a:fld>
            <a:endParaRPr lang="bs-Latn-BA"/>
          </a:p>
        </p:txBody>
      </p:sp>
    </p:spTree>
    <p:extLst>
      <p:ext uri="{BB962C8B-B14F-4D97-AF65-F5344CB8AC3E}">
        <p14:creationId xmlns="" xmlns:p14="http://schemas.microsoft.com/office/powerpoint/2010/main" val="896292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pPr/>
              <a:t>12.2.2014</a:t>
            </a:fld>
            <a:endParaRPr lang="bs-Latn-B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pPr/>
              <a:t>‹#›</a:t>
            </a:fld>
            <a:endParaRPr lang="bs-Latn-BA"/>
          </a:p>
        </p:txBody>
      </p:sp>
    </p:spTree>
    <p:extLst>
      <p:ext uri="{BB962C8B-B14F-4D97-AF65-F5344CB8AC3E}">
        <p14:creationId xmlns="" xmlns:p14="http://schemas.microsoft.com/office/powerpoint/2010/main" val="2071443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pPr/>
              <a:t>12.2.2014</a:t>
            </a:fld>
            <a:endParaRPr lang="bs-Latn-B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pPr/>
              <a:t>‹#›</a:t>
            </a:fld>
            <a:endParaRPr lang="bs-Latn-BA"/>
          </a:p>
        </p:txBody>
      </p:sp>
    </p:spTree>
    <p:extLst>
      <p:ext uri="{BB962C8B-B14F-4D97-AF65-F5344CB8AC3E}">
        <p14:creationId xmlns="" xmlns:p14="http://schemas.microsoft.com/office/powerpoint/2010/main" val="2133948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pPr/>
              <a:t>12.2.2014</a:t>
            </a:fld>
            <a:endParaRPr lang="bs-Latn-B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pPr/>
              <a:t>‹#›</a:t>
            </a:fld>
            <a:endParaRPr lang="bs-Latn-BA"/>
          </a:p>
        </p:txBody>
      </p:sp>
    </p:spTree>
    <p:extLst>
      <p:ext uri="{BB962C8B-B14F-4D97-AF65-F5344CB8AC3E}">
        <p14:creationId xmlns="" xmlns:p14="http://schemas.microsoft.com/office/powerpoint/2010/main" val="753561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pPr/>
              <a:t>12.2.2014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pPr/>
              <a:t>‹#›</a:t>
            </a:fld>
            <a:endParaRPr lang="bs-Latn-BA"/>
          </a:p>
        </p:txBody>
      </p:sp>
    </p:spTree>
    <p:extLst>
      <p:ext uri="{BB962C8B-B14F-4D97-AF65-F5344CB8AC3E}">
        <p14:creationId xmlns="" xmlns:p14="http://schemas.microsoft.com/office/powerpoint/2010/main" val="800301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bs-Latn-B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pPr/>
              <a:t>12.2.2014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pPr/>
              <a:t>‹#›</a:t>
            </a:fld>
            <a:endParaRPr lang="bs-Latn-BA"/>
          </a:p>
        </p:txBody>
      </p:sp>
    </p:spTree>
    <p:extLst>
      <p:ext uri="{BB962C8B-B14F-4D97-AF65-F5344CB8AC3E}">
        <p14:creationId xmlns="" xmlns:p14="http://schemas.microsoft.com/office/powerpoint/2010/main" val="148999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352928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s-Latn-B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1772816"/>
            <a:ext cx="8352928" cy="4353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4BEA1FFC-0729-4B4E-874A-BB33F34F7B19}" type="datetimeFigureOut">
              <a:rPr lang="bs-Latn-BA" smtClean="0"/>
              <a:pPr/>
              <a:t>12.2.2014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482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71A774C-E981-4CCA-AA75-161A658A4D12}" type="slidenum">
              <a:rPr lang="bs-Latn-BA" smtClean="0"/>
              <a:pPr/>
              <a:t>‹#›</a:t>
            </a:fld>
            <a:endParaRPr lang="bs-Latn-BA"/>
          </a:p>
        </p:txBody>
      </p:sp>
    </p:spTree>
    <p:extLst>
      <p:ext uri="{BB962C8B-B14F-4D97-AF65-F5344CB8AC3E}">
        <p14:creationId xmlns="" xmlns:p14="http://schemas.microsoft.com/office/powerpoint/2010/main" val="1413176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Microsoft New Tai Lue" pitchFamily="34" charset="0"/>
          <a:ea typeface="+mj-ea"/>
          <a:cs typeface="Microsoft New Tai Lue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6764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TRAVELOGUE</a:t>
            </a:r>
            <a:endParaRPr lang="bs-Latn-BA" b="1" dirty="0">
              <a:latin typeface="Microsoft New Tai Lue" pitchFamily="34" charset="0"/>
              <a:cs typeface="Microsoft New Tai Lue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2438400"/>
            <a:ext cx="6400800" cy="29718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Guided By:-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Prof.Ashish Patel</a:t>
            </a:r>
          </a:p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Made By:-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MOHIT PATEL(100300107052)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KISHAN PATEL(100300107079)</a:t>
            </a:r>
            <a:endParaRPr lang="en-IN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bs-Latn-B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2010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60648"/>
            <a:ext cx="7801744" cy="958552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Modules and features:-</a:t>
            </a:r>
            <a:endParaRPr lang="en-US" dirty="0"/>
          </a:p>
        </p:txBody>
      </p:sp>
      <p:pic>
        <p:nvPicPr>
          <p:cNvPr id="4" name="Content Placeholder 5" descr="Android user modul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143000"/>
            <a:ext cx="7543800" cy="4800599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" dirty="0" smtClean="0"/>
              <a:t>.</a:t>
            </a:r>
            <a:endParaRPr lang="en-US" sz="800" dirty="0"/>
          </a:p>
        </p:txBody>
      </p:sp>
      <p:pic>
        <p:nvPicPr>
          <p:cNvPr id="4" name="Content Placeholder 5" descr="developers modul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304800"/>
            <a:ext cx="7238999" cy="5364163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60648"/>
            <a:ext cx="7801744" cy="11430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System requirement:-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5181600"/>
          </a:xfrm>
        </p:spPr>
        <p:txBody>
          <a:bodyPr>
            <a:normAutofit fontScale="47500" lnSpcReduction="20000"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Hardware Requirements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For Developer:-</a:t>
            </a:r>
          </a:p>
          <a:p>
            <a:pPr>
              <a:buNone/>
            </a:pPr>
            <a:r>
              <a:rPr lang="en-US" dirty="0" smtClean="0"/>
              <a:t>	 A computer with dual core processor having  2GHz  processing speed  2Gb RAM</a:t>
            </a:r>
          </a:p>
          <a:p>
            <a:pPr>
              <a:buNone/>
            </a:pPr>
            <a:r>
              <a:rPr lang="en-US" dirty="0" smtClean="0"/>
              <a:t>	 160Gb of  Hard disk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For User:-</a:t>
            </a:r>
          </a:p>
          <a:p>
            <a:pPr>
              <a:buNone/>
            </a:pPr>
            <a:r>
              <a:rPr lang="en-US" dirty="0" smtClean="0"/>
              <a:t>	 An Android smart phone with 512MHz processor </a:t>
            </a:r>
          </a:p>
          <a:p>
            <a:pPr>
              <a:buNone/>
            </a:pPr>
            <a:r>
              <a:rPr lang="en-US" b="1" dirty="0" smtClean="0"/>
              <a:t> </a:t>
            </a:r>
            <a:endParaRPr lang="en-US" dirty="0" smtClean="0"/>
          </a:p>
          <a:p>
            <a:pPr lvl="0"/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Software Requirements</a:t>
            </a:r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For Developer:-</a:t>
            </a:r>
          </a:p>
          <a:p>
            <a:pPr>
              <a:buNone/>
            </a:pPr>
            <a:r>
              <a:rPr lang="en-US" dirty="0" smtClean="0"/>
              <a:t>	 Windows or Linux operating system </a:t>
            </a:r>
          </a:p>
          <a:p>
            <a:pPr>
              <a:buNone/>
            </a:pPr>
            <a:r>
              <a:rPr lang="en-US" dirty="0" smtClean="0"/>
              <a:t>	 Eclipse IDE</a:t>
            </a:r>
          </a:p>
          <a:p>
            <a:pPr>
              <a:buNone/>
            </a:pPr>
            <a:r>
              <a:rPr lang="en-US" dirty="0" smtClean="0"/>
              <a:t>	 Android SDK</a:t>
            </a:r>
          </a:p>
          <a:p>
            <a:pPr>
              <a:buNone/>
            </a:pPr>
            <a:r>
              <a:rPr lang="en-US" dirty="0" smtClean="0"/>
              <a:t>	 </a:t>
            </a:r>
            <a:r>
              <a:rPr lang="en-US" dirty="0" err="1" smtClean="0"/>
              <a:t>SQLite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 PHP/Visual Studio/JVM</a:t>
            </a:r>
          </a:p>
          <a:p>
            <a:pPr>
              <a:buNone/>
            </a:pPr>
            <a:r>
              <a:rPr lang="en-US" dirty="0" smtClean="0"/>
              <a:t>	 IIS or Apache(depending on operating system)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For User:-</a:t>
            </a:r>
          </a:p>
          <a:p>
            <a:pPr>
              <a:buNone/>
            </a:pPr>
            <a:r>
              <a:rPr lang="en-US" dirty="0" smtClean="0"/>
              <a:t>	 An Android version 2.3 or later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60648"/>
            <a:ext cx="7801744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Non-functional requirements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Support for different network channels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Support for different Android platforms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Usability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Efficiency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Reliability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60648"/>
            <a:ext cx="7801744" cy="11430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Tools &amp; Technology:-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Eclipse IDE with ADT bundle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Adobe Photoshop CS6</a:t>
            </a:r>
          </a:p>
          <a:p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SQLite</a:t>
            </a:r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Java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servlet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/.NET Framework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7801744" cy="10668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Work Flow:-</a:t>
            </a:r>
            <a:endParaRPr lang="en-US" dirty="0"/>
          </a:p>
        </p:txBody>
      </p:sp>
      <p:pic>
        <p:nvPicPr>
          <p:cNvPr id="6" name="Content Placeholder 5" descr="timeline 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914400"/>
            <a:ext cx="7905750" cy="2733675"/>
          </a:xfrm>
        </p:spPr>
      </p:pic>
      <p:pic>
        <p:nvPicPr>
          <p:cNvPr id="8" name="Picture 7" descr="timeline 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962400"/>
            <a:ext cx="8001000" cy="272818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0648"/>
            <a:ext cx="7877944" cy="11430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Project Risk:-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0" indent="-274320">
              <a:buSzPct val="95000"/>
              <a:buFont typeface="Wingdings 2"/>
              <a:buChar char=""/>
              <a:defRPr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Scheduling(High turnover).</a:t>
            </a:r>
          </a:p>
          <a:p>
            <a:pPr marL="274320" lvl="0" indent="-274320">
              <a:buSzPct val="95000"/>
              <a:buFont typeface="Wingdings 2"/>
              <a:buChar char=""/>
              <a:defRPr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Lack of experience.</a:t>
            </a:r>
          </a:p>
          <a:p>
            <a:pPr marL="274320" indent="-274320">
              <a:buSzPct val="95000"/>
              <a:buFont typeface="Wingdings 2"/>
              <a:buChar char=""/>
              <a:defRPr/>
            </a:pPr>
            <a:r>
              <a:rPr lang="en-GB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Hardware unavailability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or crash.</a:t>
            </a:r>
          </a:p>
          <a:p>
            <a:pPr marL="274320" lvl="0" indent="-274320">
              <a:buSzPct val="95000"/>
              <a:buFont typeface="Wingdings 2"/>
              <a:buChar char=""/>
              <a:defRPr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Technology  will not meet expectations.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60648"/>
            <a:ext cx="7801744" cy="11430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Design:-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itchFamily="2" charset="2"/>
              <a:buChar char="v"/>
            </a:pP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System Design</a:t>
            </a:r>
            <a:endParaRPr lang="en-US" b="1" dirty="0" smtClean="0"/>
          </a:p>
          <a:p>
            <a:pPr lvl="2">
              <a:buClr>
                <a:schemeClr val="accent1"/>
              </a:buClr>
              <a:buFont typeface="Wingdings" pitchFamily="2" charset="2"/>
              <a:buChar char="v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System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Design includes:</a:t>
            </a:r>
          </a:p>
          <a:p>
            <a:pPr lvl="4">
              <a:buClr>
                <a:schemeClr val="tx2"/>
              </a:buClr>
              <a:buFont typeface="Wingdings" pitchFamily="2" charset="2"/>
              <a:buChar char="v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Front End</a:t>
            </a:r>
          </a:p>
          <a:p>
            <a:pPr lvl="4">
              <a:buClr>
                <a:schemeClr val="tx2"/>
              </a:buClr>
              <a:buFont typeface="Wingdings" pitchFamily="2" charset="2"/>
              <a:buChar char="v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Back End</a:t>
            </a:r>
          </a:p>
          <a:p>
            <a:pPr lvl="2">
              <a:buFont typeface="Wingdings" pitchFamily="2" charset="2"/>
              <a:buNone/>
            </a:pPr>
            <a:r>
              <a:rPr lang="en-US" dirty="0" smtClean="0"/>
              <a:t>		</a:t>
            </a:r>
          </a:p>
          <a:p>
            <a:pPr lvl="1">
              <a:buClr>
                <a:schemeClr val="accent1"/>
              </a:buClr>
              <a:buFont typeface="Wingdings" pitchFamily="2" charset="2"/>
              <a:buChar char="v"/>
            </a:pP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Back end design contains database design and it is represented by Data Dictionary.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60648"/>
            <a:ext cx="7801744" cy="11430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Front end design:-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indent="-274320">
              <a:buFont typeface="Wingdings" pitchFamily="2" charset="2"/>
              <a:buChar char="v"/>
              <a:defRPr/>
            </a:pPr>
            <a:r>
              <a:rPr lang="en-US" dirty="0" smtClean="0"/>
              <a:t>UML Diagrams</a:t>
            </a:r>
          </a:p>
          <a:p>
            <a:pPr marL="521208" lvl="1" fontAlgn="auto">
              <a:spcAft>
                <a:spcPts val="0"/>
              </a:spcAft>
              <a:buClr>
                <a:schemeClr val="accent4"/>
              </a:buClr>
              <a:buFont typeface="Wingdings 2"/>
              <a:buChar char=""/>
              <a:defRPr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Use case Diagram</a:t>
            </a:r>
          </a:p>
          <a:p>
            <a:pPr marL="521208" lvl="1" fontAlgn="auto">
              <a:spcAft>
                <a:spcPts val="0"/>
              </a:spcAft>
              <a:buClr>
                <a:schemeClr val="accent4"/>
              </a:buClr>
              <a:buFont typeface="Wingdings 2"/>
              <a:buChar char=""/>
              <a:defRPr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Activity Diagram</a:t>
            </a:r>
          </a:p>
          <a:p>
            <a:pPr marL="521208" lvl="1" fontAlgn="auto">
              <a:spcAft>
                <a:spcPts val="0"/>
              </a:spcAft>
              <a:buClr>
                <a:schemeClr val="accent4"/>
              </a:buClr>
              <a:buFont typeface="Wingdings 2"/>
              <a:buChar char=""/>
              <a:defRPr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Sequence Diagram</a:t>
            </a:r>
          </a:p>
          <a:p>
            <a:pPr marL="274320" indent="-274320">
              <a:buFont typeface="Wingdings 2"/>
              <a:buChar char=""/>
              <a:defRPr/>
            </a:pPr>
            <a:endParaRPr lang="en-US" dirty="0" smtClean="0"/>
          </a:p>
          <a:p>
            <a:pPr marL="274320" lvl="1" indent="-274320" fontAlgn="auto">
              <a:spcBef>
                <a:spcPts val="600"/>
              </a:spcBef>
              <a:spcAft>
                <a:spcPts val="0"/>
              </a:spcAft>
              <a:buSzPct val="73000"/>
              <a:buFont typeface="Wingdings" pitchFamily="2" charset="2"/>
              <a:buChar char="v"/>
              <a:defRPr/>
            </a:pPr>
            <a:r>
              <a:rPr lang="en-US" dirty="0" smtClean="0"/>
              <a:t>Graphics Design</a:t>
            </a:r>
          </a:p>
          <a:p>
            <a:pPr marL="521208" lvl="1" fontAlgn="auto">
              <a:spcAft>
                <a:spcPts val="0"/>
              </a:spcAft>
              <a:buClr>
                <a:schemeClr val="accent4"/>
              </a:buClr>
              <a:buFont typeface="Wingdings 2"/>
              <a:buChar char=""/>
              <a:defRPr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Snapshots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801744" cy="9144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Use Case:-</a:t>
            </a:r>
            <a:b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Admin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Content Placeholder 5" descr="Admin(Use case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600" y="762000"/>
            <a:ext cx="5257800" cy="594360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0648"/>
            <a:ext cx="7573144" cy="11430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Abstract:-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47800"/>
            <a:ext cx="8352928" cy="46783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An Android application.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Tourist selects source place , destination place &amp; routes.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Helps the tourist by giving information of various public transports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Suggest places 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Push Notification of places coming in between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Makes photo album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One push connectivity to Gujarat Tourism.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Also user can add new tourist place to database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10794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60648"/>
            <a:ext cx="7801744" cy="425152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User</a:t>
            </a:r>
            <a:endParaRPr lang="en-US" sz="1800" dirty="0"/>
          </a:p>
        </p:txBody>
      </p:sp>
      <p:pic>
        <p:nvPicPr>
          <p:cNvPr id="4" name="Content Placeholder 5" descr="User(use case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685800"/>
            <a:ext cx="5029199" cy="5867400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0648"/>
            <a:ext cx="7877944" cy="348952"/>
          </a:xfrm>
        </p:spPr>
        <p:txBody>
          <a:bodyPr>
            <a:normAutofit fontScale="90000"/>
          </a:bodyPr>
          <a:lstStyle/>
          <a:p>
            <a:pPr algn="l"/>
            <a:r>
              <a:rPr lang="en-US" sz="1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Push notification</a:t>
            </a:r>
            <a:endParaRPr lang="en-US" sz="1800" dirty="0"/>
          </a:p>
        </p:txBody>
      </p:sp>
      <p:pic>
        <p:nvPicPr>
          <p:cNvPr id="4" name="Content Placeholder 3" descr="notification(use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838200"/>
            <a:ext cx="5105400" cy="5715000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60648"/>
            <a:ext cx="7801744" cy="425152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Create Album:-</a:t>
            </a:r>
            <a:endParaRPr lang="en-US" sz="1800" dirty="0"/>
          </a:p>
        </p:txBody>
      </p:sp>
      <p:pic>
        <p:nvPicPr>
          <p:cNvPr id="4" name="Content Placeholder 3" descr="create(use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01" y="762000"/>
            <a:ext cx="5410200" cy="5715000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7801744" cy="10668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Activity Diagram:-</a:t>
            </a:r>
            <a:b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Admin</a:t>
            </a:r>
            <a:endParaRPr lang="en-US" dirty="0"/>
          </a:p>
        </p:txBody>
      </p:sp>
      <p:pic>
        <p:nvPicPr>
          <p:cNvPr id="4" name="Content Placeholder 5" descr="Admin activity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600" y="1066800"/>
            <a:ext cx="5257800" cy="5486400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7725544" cy="425152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User</a:t>
            </a:r>
            <a:endParaRPr lang="en-US" sz="1800" dirty="0"/>
          </a:p>
        </p:txBody>
      </p:sp>
      <p:pic>
        <p:nvPicPr>
          <p:cNvPr id="4" name="Content Placeholder 3" descr="Activity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00" y="609600"/>
            <a:ext cx="5181600" cy="5867400"/>
          </a:xfr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Content Placeholder 3" descr="Activity10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28600"/>
            <a:ext cx="5791200" cy="6324600"/>
          </a:xfr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60648"/>
            <a:ext cx="7801744" cy="501352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Place Selection:-</a:t>
            </a:r>
            <a:endParaRPr lang="en-US" sz="1800" dirty="0"/>
          </a:p>
        </p:txBody>
      </p:sp>
      <p:pic>
        <p:nvPicPr>
          <p:cNvPr id="4" name="Content Placeholder 3" descr="place activity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762000"/>
            <a:ext cx="5257800" cy="5867400"/>
          </a:xfr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60648"/>
            <a:ext cx="7801744" cy="348952"/>
          </a:xfrm>
        </p:spPr>
        <p:txBody>
          <a:bodyPr>
            <a:normAutofit fontScale="90000"/>
          </a:bodyPr>
          <a:lstStyle/>
          <a:p>
            <a:pPr algn="l"/>
            <a:r>
              <a:rPr lang="en-US" sz="1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Transport Selection:-</a:t>
            </a:r>
            <a:endParaRPr lang="en-US" sz="1800" dirty="0"/>
          </a:p>
        </p:txBody>
      </p:sp>
      <p:pic>
        <p:nvPicPr>
          <p:cNvPr id="4" name="Content Placeholder 3" descr="transport Activity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685800"/>
            <a:ext cx="5181600" cy="5867400"/>
          </a:xfr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7725544" cy="65375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Class Diagram:-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Content Placeholder 5" descr="clas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990600"/>
            <a:ext cx="7620000" cy="571500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60648"/>
            <a:ext cx="7801744" cy="11430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Problem Statement:-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19200"/>
            <a:ext cx="8352928" cy="4906963"/>
          </a:xfrm>
        </p:spPr>
        <p:txBody>
          <a:bodyPr/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Homesick people do not have route and transport information.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Last moment plans are made.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People get frustrated while collecting information.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Don't have information of nearby tourist places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Has to maintain his photo album manually</a:t>
            </a:r>
            <a:endParaRPr lang="en-IN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7801744" cy="8382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Sequence Diagrams:-</a:t>
            </a:r>
            <a:endParaRPr lang="en-US" dirty="0"/>
          </a:p>
        </p:txBody>
      </p:sp>
      <p:pic>
        <p:nvPicPr>
          <p:cNvPr id="4" name="Content Placeholder 5" descr="sequence1.jp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762000"/>
            <a:ext cx="7086600" cy="58674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Content Placeholder 3" descr="sequence2.jp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304800"/>
            <a:ext cx="6477000" cy="6324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877944" cy="9906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Graphics Design:-</a:t>
            </a:r>
            <a:endParaRPr lang="en-US" dirty="0"/>
          </a:p>
        </p:txBody>
      </p:sp>
      <p:pic>
        <p:nvPicPr>
          <p:cNvPr id="4" name="Content Placeholder 3" descr="app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9400" y="1066800"/>
            <a:ext cx="3810000" cy="5486400"/>
          </a:xfr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Content Placeholder 3" descr="app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0800" y="381000"/>
            <a:ext cx="4114799" cy="6248400"/>
          </a:xfr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7725544" cy="958552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Database Design:-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" dirty="0" smtClean="0"/>
              <a:t>.</a:t>
            </a:r>
            <a:endParaRPr lang="en-US" sz="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828800"/>
            <a:ext cx="5867400" cy="13716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4"/>
            <a:r>
              <a:rPr 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THANK</a:t>
            </a:r>
          </a:p>
          <a:p>
            <a:pPr>
              <a:buNone/>
            </a:pP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				YOU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92D05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60648"/>
            <a:ext cx="7801744" cy="11430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Problem Solution:-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Provides shortest route to their destined place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Different modes of transports available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Gives notification when tourist place is nearby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Creates a photo album with geo-tagging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60648"/>
            <a:ext cx="7801744" cy="11430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Project Scope:-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One should find routes easily.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One should easily get public transports schedule.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Show Images of tourist places.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Suggest places and also notify them.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Create a Photo Album.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60648"/>
            <a:ext cx="7801744" cy="11430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Project Objectives:-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Easy User Interface.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Timely updates of places should take place.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Updating transport schedules.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Display On Demand tourist places.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Secure Application.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Backup data.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25544" cy="9906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Flow Diagram:-</a:t>
            </a:r>
            <a:endParaRPr lang="en-US" dirty="0"/>
          </a:p>
        </p:txBody>
      </p:sp>
      <p:pic>
        <p:nvPicPr>
          <p:cNvPr id="4" name="Content Placeholder 7" descr="mohit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400" y="838200"/>
            <a:ext cx="6553200" cy="60198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60648"/>
            <a:ext cx="7801744" cy="11430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Process Model</a:t>
            </a:r>
            <a:endParaRPr lang="en-US" dirty="0"/>
          </a:p>
        </p:txBody>
      </p:sp>
      <p:pic>
        <p:nvPicPr>
          <p:cNvPr id="4" name="Content Placeholder 3" descr="C:\Users\DHAVAL\Desktop\OBBMS.docx [Compatibility Mode] - Microsoft Word.jpg"/>
          <p:cNvPicPr>
            <a:picLocks noGrp="1"/>
          </p:cNvPicPr>
          <p:nvPr>
            <p:ph idx="1"/>
          </p:nvPr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371600"/>
            <a:ext cx="6924675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60648"/>
            <a:ext cx="7801744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Reasons for Waterfall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Most of the requirements of the project are fixed and already thought of very less functionality updating is expected in future. </a:t>
            </a:r>
            <a:endParaRPr lang="en-IN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algn="just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Minimal wastage of time and effort and reduces the risk of schedule slippage, or of customer expectations not being met.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ndroid-PowerPoint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Android-PowerPoint-Template</Template>
  <TotalTime>42</TotalTime>
  <Words>349</Words>
  <Application>Microsoft Office PowerPoint</Application>
  <PresentationFormat>On-screen Show (4:3)</PresentationFormat>
  <Paragraphs>117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Android-PowerPoint-Template</vt:lpstr>
      <vt:lpstr>TRAVELOGUE</vt:lpstr>
      <vt:lpstr>Abstract:-</vt:lpstr>
      <vt:lpstr>Problem Statement:-</vt:lpstr>
      <vt:lpstr>Problem Solution:-</vt:lpstr>
      <vt:lpstr>Project Scope:-</vt:lpstr>
      <vt:lpstr>Project Objectives:-</vt:lpstr>
      <vt:lpstr>Flow Diagram:-</vt:lpstr>
      <vt:lpstr>Process Model</vt:lpstr>
      <vt:lpstr>Reasons for Waterfall Model</vt:lpstr>
      <vt:lpstr>Modules and features:-</vt:lpstr>
      <vt:lpstr>.</vt:lpstr>
      <vt:lpstr>System requirement:-</vt:lpstr>
      <vt:lpstr>Non-functional requirements</vt:lpstr>
      <vt:lpstr>Tools &amp; Technology:-</vt:lpstr>
      <vt:lpstr>Work Flow:-</vt:lpstr>
      <vt:lpstr>Project Risk:-</vt:lpstr>
      <vt:lpstr>Design:-</vt:lpstr>
      <vt:lpstr>Front end design:-</vt:lpstr>
      <vt:lpstr>Use Case:- Admin</vt:lpstr>
      <vt:lpstr>Slide 20</vt:lpstr>
      <vt:lpstr>User</vt:lpstr>
      <vt:lpstr>Push notification</vt:lpstr>
      <vt:lpstr>Create Album:-</vt:lpstr>
      <vt:lpstr>Activity Diagram:- Admin</vt:lpstr>
      <vt:lpstr>User</vt:lpstr>
      <vt:lpstr>.</vt:lpstr>
      <vt:lpstr>Place Selection:-</vt:lpstr>
      <vt:lpstr>Transport Selection:-</vt:lpstr>
      <vt:lpstr>Class Diagram:-</vt:lpstr>
      <vt:lpstr>Sequence Diagrams:-</vt:lpstr>
      <vt:lpstr>.</vt:lpstr>
      <vt:lpstr>Graphics Design:-</vt:lpstr>
      <vt:lpstr>.</vt:lpstr>
      <vt:lpstr>Database Design:-</vt:lpstr>
      <vt:lpstr>Slide 35</vt:lpstr>
      <vt:lpstr>Slide 36</vt:lpstr>
      <vt:lpstr>.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TRAVELOGUE</dc:title>
  <dc:creator>jco</dc:creator>
  <cp:lastModifiedBy>Mohit</cp:lastModifiedBy>
  <cp:revision>30</cp:revision>
  <dcterms:created xsi:type="dcterms:W3CDTF">2013-12-10T11:55:06Z</dcterms:created>
  <dcterms:modified xsi:type="dcterms:W3CDTF">2014-02-12T16:14:20Z</dcterms:modified>
</cp:coreProperties>
</file>