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webextensions/webextension1.xml" ContentType="application/vnd.ms-office.webextension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4"/>
  </p:sldMasterIdLst>
  <p:notesMasterIdLst>
    <p:notesMasterId r:id="rId18"/>
  </p:notesMasterIdLst>
  <p:sldIdLst>
    <p:sldId id="256" r:id="rId5"/>
    <p:sldId id="303" r:id="rId6"/>
    <p:sldId id="302" r:id="rId7"/>
    <p:sldId id="264" r:id="rId8"/>
    <p:sldId id="296" r:id="rId9"/>
    <p:sldId id="297" r:id="rId10"/>
    <p:sldId id="298" r:id="rId11"/>
    <p:sldId id="304" r:id="rId12"/>
    <p:sldId id="267" r:id="rId13"/>
    <p:sldId id="299" r:id="rId14"/>
    <p:sldId id="300" r:id="rId15"/>
    <p:sldId id="305" r:id="rId16"/>
    <p:sldId id="307" r:id="rId17"/>
  </p:sldIdLst>
  <p:sldSz cx="9144000" cy="5143500" type="screen16x9"/>
  <p:notesSz cx="6858000" cy="9144000"/>
  <p:embeddedFontLst>
    <p:embeddedFont>
      <p:font typeface="Actor" panose="020B0604020202020204" charset="0"/>
      <p:regular r:id="rId19"/>
    </p:embeddedFont>
    <p:embeddedFont>
      <p:font typeface="Figtree" panose="020B0604020202020204" charset="0"/>
      <p:regular r:id="rId20"/>
      <p:bold r:id="rId21"/>
      <p:italic r:id="rId22"/>
      <p:boldItalic r:id="rId23"/>
    </p:embeddedFont>
    <p:embeddedFont>
      <p:font typeface="Geologica" panose="020B0604020202020204" charset="0"/>
      <p:regular r:id="rId24"/>
      <p:bold r:id="rId25"/>
    </p:embeddedFont>
    <p:embeddedFont>
      <p:font typeface="Nunito Light" pitchFamily="2" charset="0"/>
      <p:regular r:id="rId26"/>
      <p: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Raleway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A5D63"/>
    <a:srgbClr val="74777D"/>
    <a:srgbClr val="6B6E74"/>
    <a:srgbClr val="DDDDDD"/>
    <a:srgbClr val="36502A"/>
    <a:srgbClr val="566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071A55-F7B8-44D9-937F-FE9C0B81C5DC}" v="8" dt="2025-03-24T05:37:58.025"/>
  </p1510:revLst>
</p1510:revInfo>
</file>

<file path=ppt/tableStyles.xml><?xml version="1.0" encoding="utf-8"?>
<a:tblStyleLst xmlns:a="http://schemas.openxmlformats.org/drawingml/2006/main" def="{FBB5955D-BC04-4541-ADFD-6F103E9EA37E}">
  <a:tblStyle styleId="{FBB5955D-BC04-4541-ADFD-6F103E9EA3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29ADAE-5326-4891-88D6-E6F1EBF6432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0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Rathod" userId="ffef62b242d1b96b" providerId="LiveId" clId="{0FF5A651-16D4-41BB-B723-812984E1311C}"/>
    <pc:docChg chg="modSld modShowInfo">
      <pc:chgData name="Mohit Rathod" userId="ffef62b242d1b96b" providerId="LiveId" clId="{0FF5A651-16D4-41BB-B723-812984E1311C}" dt="2025-03-22T15:57:17.352" v="17" actId="14100"/>
      <pc:docMkLst>
        <pc:docMk/>
      </pc:docMkLst>
      <pc:sldChg chg="modSp mod">
        <pc:chgData name="Mohit Rathod" userId="ffef62b242d1b96b" providerId="LiveId" clId="{0FF5A651-16D4-41BB-B723-812984E1311C}" dt="2025-03-22T06:43:38.354" v="12" actId="20577"/>
        <pc:sldMkLst>
          <pc:docMk/>
          <pc:sldMk cId="2606319049" sldId="296"/>
        </pc:sldMkLst>
        <pc:spChg chg="mod">
          <ac:chgData name="Mohit Rathod" userId="ffef62b242d1b96b" providerId="LiveId" clId="{0FF5A651-16D4-41BB-B723-812984E1311C}" dt="2025-03-22T06:43:38.354" v="12" actId="20577"/>
          <ac:spMkLst>
            <pc:docMk/>
            <pc:sldMk cId="2606319049" sldId="296"/>
            <ac:spMk id="350" creationId="{EE20A717-CAFE-1202-A6E6-8FDEC717D34D}"/>
          </ac:spMkLst>
        </pc:spChg>
      </pc:sldChg>
      <pc:sldChg chg="modSp mod">
        <pc:chgData name="Mohit Rathod" userId="ffef62b242d1b96b" providerId="LiveId" clId="{0FF5A651-16D4-41BB-B723-812984E1311C}" dt="2025-03-22T15:57:17.352" v="17" actId="14100"/>
        <pc:sldMkLst>
          <pc:docMk/>
          <pc:sldMk cId="2461779919" sldId="305"/>
        </pc:sldMkLst>
        <pc:spChg chg="mod">
          <ac:chgData name="Mohit Rathod" userId="ffef62b242d1b96b" providerId="LiveId" clId="{0FF5A651-16D4-41BB-B723-812984E1311C}" dt="2025-03-22T15:57:17.352" v="17" actId="14100"/>
          <ac:spMkLst>
            <pc:docMk/>
            <pc:sldMk cId="2461779919" sldId="305"/>
            <ac:spMk id="5" creationId="{487B15EB-F13D-5A85-3F9D-D3BD383C5540}"/>
          </ac:spMkLst>
        </pc:spChg>
      </pc:sldChg>
    </pc:docChg>
  </pc:docChgLst>
  <pc:docChgLst>
    <pc:chgData name="Mohit Rathod" userId="ffef62b242d1b96b" providerId="LiveId" clId="{B4071A55-F7B8-44D9-937F-FE9C0B81C5DC}"/>
    <pc:docChg chg="undo redo custSel addSld delSld modSld sldOrd">
      <pc:chgData name="Mohit Rathod" userId="ffef62b242d1b96b" providerId="LiveId" clId="{B4071A55-F7B8-44D9-937F-FE9C0B81C5DC}" dt="2025-03-17T09:15:54.521" v="967" actId="20577"/>
      <pc:docMkLst>
        <pc:docMk/>
      </pc:docMkLst>
      <pc:sldChg chg="addSp modSp mod">
        <pc:chgData name="Mohit Rathod" userId="ffef62b242d1b96b" providerId="LiveId" clId="{B4071A55-F7B8-44D9-937F-FE9C0B81C5DC}" dt="2025-03-17T09:15:54.521" v="967" actId="20577"/>
        <pc:sldMkLst>
          <pc:docMk/>
          <pc:sldMk cId="0" sldId="256"/>
        </pc:sldMkLst>
        <pc:spChg chg="add mod">
          <ac:chgData name="Mohit Rathod" userId="ffef62b242d1b96b" providerId="LiveId" clId="{B4071A55-F7B8-44D9-937F-FE9C0B81C5DC}" dt="2025-03-17T09:13:30.884" v="928" actId="14100"/>
          <ac:spMkLst>
            <pc:docMk/>
            <pc:sldMk cId="0" sldId="256"/>
            <ac:spMk id="5" creationId="{7B512CA3-BF8D-48F4-E05B-F45378A4FDEB}"/>
          </ac:spMkLst>
        </pc:spChg>
        <pc:spChg chg="mod">
          <ac:chgData name="Mohit Rathod" userId="ffef62b242d1b96b" providerId="LiveId" clId="{B4071A55-F7B8-44D9-937F-FE9C0B81C5DC}" dt="2025-03-17T09:14:27.418" v="939" actId="14100"/>
          <ac:spMkLst>
            <pc:docMk/>
            <pc:sldMk cId="0" sldId="256"/>
            <ac:spMk id="199" creationId="{00000000-0000-0000-0000-000000000000}"/>
          </ac:spMkLst>
        </pc:spChg>
        <pc:spChg chg="mod">
          <ac:chgData name="Mohit Rathod" userId="ffef62b242d1b96b" providerId="LiveId" clId="{B4071A55-F7B8-44D9-937F-FE9C0B81C5DC}" dt="2025-03-17T09:15:54.521" v="967" actId="20577"/>
          <ac:spMkLst>
            <pc:docMk/>
            <pc:sldMk cId="0" sldId="256"/>
            <ac:spMk id="200" creationId="{00000000-0000-0000-0000-000000000000}"/>
          </ac:spMkLst>
        </pc:spChg>
        <pc:grpChg chg="mod">
          <ac:chgData name="Mohit Rathod" userId="ffef62b242d1b96b" providerId="LiveId" clId="{B4071A55-F7B8-44D9-937F-FE9C0B81C5DC}" dt="2025-03-17T09:14:05.251" v="934" actId="14100"/>
          <ac:grpSpMkLst>
            <pc:docMk/>
            <pc:sldMk cId="0" sldId="256"/>
            <ac:grpSpMk id="201" creationId="{00000000-0000-0000-0000-000000000000}"/>
          </ac:grpSpMkLst>
        </pc:grpChg>
        <pc:picChg chg="add mod">
          <ac:chgData name="Mohit Rathod" userId="ffef62b242d1b96b" providerId="LiveId" clId="{B4071A55-F7B8-44D9-937F-FE9C0B81C5DC}" dt="2025-03-17T09:14:09.900" v="935" actId="1076"/>
          <ac:picMkLst>
            <pc:docMk/>
            <pc:sldMk cId="0" sldId="256"/>
            <ac:picMk id="4" creationId="{8DBEAE4E-6DE8-CC45-9DEC-2C13730120FE}"/>
          </ac:picMkLst>
        </pc:picChg>
      </pc:sldChg>
      <pc:sldChg chg="addSp delSp modSp del mod">
        <pc:chgData name="Mohit Rathod" userId="ffef62b242d1b96b" providerId="LiveId" clId="{B4071A55-F7B8-44D9-937F-FE9C0B81C5DC}" dt="2025-03-17T07:08:13.795" v="147" actId="2696"/>
        <pc:sldMkLst>
          <pc:docMk/>
          <pc:sldMk cId="0" sldId="259"/>
        </pc:sldMkLst>
      </pc:sldChg>
      <pc:sldChg chg="addSp delSp modSp del mod">
        <pc:chgData name="Mohit Rathod" userId="ffef62b242d1b96b" providerId="LiveId" clId="{B4071A55-F7B8-44D9-937F-FE9C0B81C5DC}" dt="2025-03-17T07:39:22.429" v="345" actId="2696"/>
        <pc:sldMkLst>
          <pc:docMk/>
          <pc:sldMk cId="0" sldId="262"/>
        </pc:sldMkLst>
      </pc:sldChg>
      <pc:sldChg chg="addSp delSp modSp mod">
        <pc:chgData name="Mohit Rathod" userId="ffef62b242d1b96b" providerId="LiveId" clId="{B4071A55-F7B8-44D9-937F-FE9C0B81C5DC}" dt="2025-03-17T09:02:55.726" v="851" actId="207"/>
        <pc:sldMkLst>
          <pc:docMk/>
          <pc:sldMk cId="0" sldId="264"/>
        </pc:sldMkLst>
        <pc:spChg chg="mod">
          <ac:chgData name="Mohit Rathod" userId="ffef62b242d1b96b" providerId="LiveId" clId="{B4071A55-F7B8-44D9-937F-FE9C0B81C5DC}" dt="2025-03-17T07:39:49.033" v="352"/>
          <ac:spMkLst>
            <pc:docMk/>
            <pc:sldMk cId="0" sldId="264"/>
            <ac:spMk id="4" creationId="{8A35D017-810E-F1F7-8159-41AB8E268D7C}"/>
          </ac:spMkLst>
        </pc:spChg>
        <pc:spChg chg="mod">
          <ac:chgData name="Mohit Rathod" userId="ffef62b242d1b96b" providerId="LiveId" clId="{B4071A55-F7B8-44D9-937F-FE9C0B81C5DC}" dt="2025-03-17T07:39:49.033" v="352"/>
          <ac:spMkLst>
            <pc:docMk/>
            <pc:sldMk cId="0" sldId="264"/>
            <ac:spMk id="5" creationId="{4405F7F5-A72B-8D51-4686-D70154C9680F}"/>
          </ac:spMkLst>
        </pc:spChg>
        <pc:spChg chg="mod">
          <ac:chgData name="Mohit Rathod" userId="ffef62b242d1b96b" providerId="LiveId" clId="{B4071A55-F7B8-44D9-937F-FE9C0B81C5DC}" dt="2025-03-17T07:39:49.033" v="352"/>
          <ac:spMkLst>
            <pc:docMk/>
            <pc:sldMk cId="0" sldId="264"/>
            <ac:spMk id="9" creationId="{43F36D73-2DCC-779F-C79C-A3A723DA5DCB}"/>
          </ac:spMkLst>
        </pc:spChg>
        <pc:spChg chg="mod">
          <ac:chgData name="Mohit Rathod" userId="ffef62b242d1b96b" providerId="LiveId" clId="{B4071A55-F7B8-44D9-937F-FE9C0B81C5DC}" dt="2025-03-17T07:39:49.033" v="352"/>
          <ac:spMkLst>
            <pc:docMk/>
            <pc:sldMk cId="0" sldId="264"/>
            <ac:spMk id="11" creationId="{16F923DC-38A0-5002-EB44-DB1C68A7129C}"/>
          </ac:spMkLst>
        </pc:spChg>
        <pc:spChg chg="mod">
          <ac:chgData name="Mohit Rathod" userId="ffef62b242d1b96b" providerId="LiveId" clId="{B4071A55-F7B8-44D9-937F-FE9C0B81C5DC}" dt="2025-03-17T07:39:49.033" v="352"/>
          <ac:spMkLst>
            <pc:docMk/>
            <pc:sldMk cId="0" sldId="264"/>
            <ac:spMk id="12" creationId="{553E05F1-0E37-FF0B-1B26-133EAB9D3D08}"/>
          </ac:spMkLst>
        </pc:spChg>
        <pc:spChg chg="mod">
          <ac:chgData name="Mohit Rathod" userId="ffef62b242d1b96b" providerId="LiveId" clId="{B4071A55-F7B8-44D9-937F-FE9C0B81C5DC}" dt="2025-03-17T07:39:49.033" v="352"/>
          <ac:spMkLst>
            <pc:docMk/>
            <pc:sldMk cId="0" sldId="264"/>
            <ac:spMk id="13" creationId="{967043D3-3D0B-C442-DB94-A5A5ED7CE44D}"/>
          </ac:spMkLst>
        </pc:spChg>
        <pc:spChg chg="add mod">
          <ac:chgData name="Mohit Rathod" userId="ffef62b242d1b96b" providerId="LiveId" clId="{B4071A55-F7B8-44D9-937F-FE9C0B81C5DC}" dt="2025-03-17T07:39:49.033" v="352"/>
          <ac:spMkLst>
            <pc:docMk/>
            <pc:sldMk cId="0" sldId="264"/>
            <ac:spMk id="16" creationId="{F3A9B3D2-6B54-2345-8AC2-834296D53DCE}"/>
          </ac:spMkLst>
        </pc:spChg>
        <pc:spChg chg="mod">
          <ac:chgData name="Mohit Rathod" userId="ffef62b242d1b96b" providerId="LiveId" clId="{B4071A55-F7B8-44D9-937F-FE9C0B81C5DC}" dt="2025-03-17T09:02:46.357" v="848" actId="207"/>
          <ac:spMkLst>
            <pc:docMk/>
            <pc:sldMk cId="0" sldId="264"/>
            <ac:spMk id="28" creationId="{E390784D-E2D4-3AC4-6276-47F4F7DDBDAF}"/>
          </ac:spMkLst>
        </pc:spChg>
        <pc:spChg chg="mod">
          <ac:chgData name="Mohit Rathod" userId="ffef62b242d1b96b" providerId="LiveId" clId="{B4071A55-F7B8-44D9-937F-FE9C0B81C5DC}" dt="2025-03-17T09:02:52.318" v="850" actId="207"/>
          <ac:spMkLst>
            <pc:docMk/>
            <pc:sldMk cId="0" sldId="264"/>
            <ac:spMk id="39" creationId="{00000000-0000-0000-0000-000000000000}"/>
          </ac:spMkLst>
        </pc:spChg>
        <pc:spChg chg="mod">
          <ac:chgData name="Mohit Rathod" userId="ffef62b242d1b96b" providerId="LiveId" clId="{B4071A55-F7B8-44D9-937F-FE9C0B81C5DC}" dt="2025-03-17T09:02:40.931" v="847" actId="207"/>
          <ac:spMkLst>
            <pc:docMk/>
            <pc:sldMk cId="0" sldId="264"/>
            <ac:spMk id="421" creationId="{00000000-0000-0000-0000-000000000000}"/>
          </ac:spMkLst>
        </pc:spChg>
        <pc:spChg chg="mod">
          <ac:chgData name="Mohit Rathod" userId="ffef62b242d1b96b" providerId="LiveId" clId="{B4071A55-F7B8-44D9-937F-FE9C0B81C5DC}" dt="2025-03-17T09:02:49.418" v="849" actId="207"/>
          <ac:spMkLst>
            <pc:docMk/>
            <pc:sldMk cId="0" sldId="264"/>
            <ac:spMk id="422" creationId="{00000000-0000-0000-0000-000000000000}"/>
          </ac:spMkLst>
        </pc:spChg>
        <pc:spChg chg="mod">
          <ac:chgData name="Mohit Rathod" userId="ffef62b242d1b96b" providerId="LiveId" clId="{B4071A55-F7B8-44D9-937F-FE9C0B81C5DC}" dt="2025-03-17T09:02:55.726" v="851" actId="207"/>
          <ac:spMkLst>
            <pc:docMk/>
            <pc:sldMk cId="0" sldId="264"/>
            <ac:spMk id="427" creationId="{00000000-0000-0000-0000-000000000000}"/>
          </ac:spMkLst>
        </pc:spChg>
        <pc:grpChg chg="add mod">
          <ac:chgData name="Mohit Rathod" userId="ffef62b242d1b96b" providerId="LiveId" clId="{B4071A55-F7B8-44D9-937F-FE9C0B81C5DC}" dt="2025-03-17T07:39:49.033" v="352"/>
          <ac:grpSpMkLst>
            <pc:docMk/>
            <pc:sldMk cId="0" sldId="264"/>
            <ac:grpSpMk id="3" creationId="{69B4447A-F71D-7E69-4AE8-31F165761125}"/>
          </ac:grpSpMkLst>
        </pc:grpChg>
        <pc:picChg chg="add mod">
          <ac:chgData name="Mohit Rathod" userId="ffef62b242d1b96b" providerId="LiveId" clId="{B4071A55-F7B8-44D9-937F-FE9C0B81C5DC}" dt="2025-03-17T07:39:49.033" v="352"/>
          <ac:picMkLst>
            <pc:docMk/>
            <pc:sldMk cId="0" sldId="264"/>
            <ac:picMk id="14" creationId="{464C660B-F3B9-685E-34AA-1186A04C228A}"/>
          </ac:picMkLst>
        </pc:picChg>
        <pc:picChg chg="add mod">
          <ac:chgData name="Mohit Rathod" userId="ffef62b242d1b96b" providerId="LiveId" clId="{B4071A55-F7B8-44D9-937F-FE9C0B81C5DC}" dt="2025-03-17T07:39:49.033" v="352"/>
          <ac:picMkLst>
            <pc:docMk/>
            <pc:sldMk cId="0" sldId="264"/>
            <ac:picMk id="15" creationId="{9EC9C4C6-A64B-E042-79AB-FFE1A6C3471D}"/>
          </ac:picMkLst>
        </pc:picChg>
      </pc:sldChg>
      <pc:sldChg chg="addSp delSp modSp mod">
        <pc:chgData name="Mohit Rathod" userId="ffef62b242d1b96b" providerId="LiveId" clId="{B4071A55-F7B8-44D9-937F-FE9C0B81C5DC}" dt="2025-03-17T07:40:37.757" v="371" actId="1076"/>
        <pc:sldMkLst>
          <pc:docMk/>
          <pc:sldMk cId="0" sldId="267"/>
        </pc:sldMkLst>
        <pc:spChg chg="mod">
          <ac:chgData name="Mohit Rathod" userId="ffef62b242d1b96b" providerId="LiveId" clId="{B4071A55-F7B8-44D9-937F-FE9C0B81C5DC}" dt="2025-03-17T07:40:18.384" v="364"/>
          <ac:spMkLst>
            <pc:docMk/>
            <pc:sldMk cId="0" sldId="267"/>
            <ac:spMk id="4" creationId="{0E533909-0701-8F2F-F76A-7DC288DC5173}"/>
          </ac:spMkLst>
        </pc:spChg>
        <pc:spChg chg="mod">
          <ac:chgData name="Mohit Rathod" userId="ffef62b242d1b96b" providerId="LiveId" clId="{B4071A55-F7B8-44D9-937F-FE9C0B81C5DC}" dt="2025-03-17T07:40:18.384" v="364"/>
          <ac:spMkLst>
            <pc:docMk/>
            <pc:sldMk cId="0" sldId="267"/>
            <ac:spMk id="13" creationId="{E0CAFDD6-2E89-5A15-B30C-7E01FB4464A5}"/>
          </ac:spMkLst>
        </pc:spChg>
        <pc:spChg chg="mod">
          <ac:chgData name="Mohit Rathod" userId="ffef62b242d1b96b" providerId="LiveId" clId="{B4071A55-F7B8-44D9-937F-FE9C0B81C5DC}" dt="2025-03-17T07:40:18.384" v="364"/>
          <ac:spMkLst>
            <pc:docMk/>
            <pc:sldMk cId="0" sldId="267"/>
            <ac:spMk id="14" creationId="{DDF1CA64-D873-174D-251D-8DCB2A9037E4}"/>
          </ac:spMkLst>
        </pc:spChg>
        <pc:spChg chg="mod">
          <ac:chgData name="Mohit Rathod" userId="ffef62b242d1b96b" providerId="LiveId" clId="{B4071A55-F7B8-44D9-937F-FE9C0B81C5DC}" dt="2025-03-17T07:40:18.384" v="364"/>
          <ac:spMkLst>
            <pc:docMk/>
            <pc:sldMk cId="0" sldId="267"/>
            <ac:spMk id="15" creationId="{78E32543-095C-AD60-8C13-C332BF0C2DA3}"/>
          </ac:spMkLst>
        </pc:spChg>
        <pc:spChg chg="mod">
          <ac:chgData name="Mohit Rathod" userId="ffef62b242d1b96b" providerId="LiveId" clId="{B4071A55-F7B8-44D9-937F-FE9C0B81C5DC}" dt="2025-03-17T07:40:18.384" v="364"/>
          <ac:spMkLst>
            <pc:docMk/>
            <pc:sldMk cId="0" sldId="267"/>
            <ac:spMk id="16" creationId="{85FE44ED-C343-EDC6-9B71-B46134B03B14}"/>
          </ac:spMkLst>
        </pc:spChg>
        <pc:spChg chg="mod">
          <ac:chgData name="Mohit Rathod" userId="ffef62b242d1b96b" providerId="LiveId" clId="{B4071A55-F7B8-44D9-937F-FE9C0B81C5DC}" dt="2025-03-17T07:40:18.384" v="364"/>
          <ac:spMkLst>
            <pc:docMk/>
            <pc:sldMk cId="0" sldId="267"/>
            <ac:spMk id="17" creationId="{0842C5CC-4B93-4302-77B1-C1683EEA9FAB}"/>
          </ac:spMkLst>
        </pc:spChg>
        <pc:spChg chg="add mod">
          <ac:chgData name="Mohit Rathod" userId="ffef62b242d1b96b" providerId="LiveId" clId="{B4071A55-F7B8-44D9-937F-FE9C0B81C5DC}" dt="2025-03-17T07:40:18.384" v="364"/>
          <ac:spMkLst>
            <pc:docMk/>
            <pc:sldMk cId="0" sldId="267"/>
            <ac:spMk id="20" creationId="{ED4C395C-C515-0A2F-3EE8-2FA997D41C8F}"/>
          </ac:spMkLst>
        </pc:spChg>
        <pc:grpChg chg="add mod">
          <ac:chgData name="Mohit Rathod" userId="ffef62b242d1b96b" providerId="LiveId" clId="{B4071A55-F7B8-44D9-937F-FE9C0B81C5DC}" dt="2025-03-17T07:40:18.384" v="364"/>
          <ac:grpSpMkLst>
            <pc:docMk/>
            <pc:sldMk cId="0" sldId="267"/>
            <ac:grpSpMk id="2" creationId="{008BFDB2-58F5-494C-C422-77B7DBFC76F6}"/>
          </ac:grpSpMkLst>
        </pc:grpChg>
        <pc:picChg chg="mod">
          <ac:chgData name="Mohit Rathod" userId="ffef62b242d1b96b" providerId="LiveId" clId="{B4071A55-F7B8-44D9-937F-FE9C0B81C5DC}" dt="2025-03-17T07:40:37.757" v="371" actId="1076"/>
          <ac:picMkLst>
            <pc:docMk/>
            <pc:sldMk cId="0" sldId="267"/>
            <ac:picMk id="3" creationId="{B32C27C2-53B4-26D4-E7E4-0A04C3F490FA}"/>
          </ac:picMkLst>
        </pc:picChg>
        <pc:picChg chg="add mod">
          <ac:chgData name="Mohit Rathod" userId="ffef62b242d1b96b" providerId="LiveId" clId="{B4071A55-F7B8-44D9-937F-FE9C0B81C5DC}" dt="2025-03-17T07:40:18.384" v="364"/>
          <ac:picMkLst>
            <pc:docMk/>
            <pc:sldMk cId="0" sldId="267"/>
            <ac:picMk id="18" creationId="{15CF1A92-7638-F92F-BF62-70C017E38672}"/>
          </ac:picMkLst>
        </pc:picChg>
        <pc:picChg chg="add mod">
          <ac:chgData name="Mohit Rathod" userId="ffef62b242d1b96b" providerId="LiveId" clId="{B4071A55-F7B8-44D9-937F-FE9C0B81C5DC}" dt="2025-03-17T07:40:18.384" v="364"/>
          <ac:picMkLst>
            <pc:docMk/>
            <pc:sldMk cId="0" sldId="267"/>
            <ac:picMk id="19" creationId="{3C30D074-D56D-C720-92FB-915282D95552}"/>
          </ac:picMkLst>
        </pc:picChg>
      </pc:sldChg>
      <pc:sldChg chg="addSp delSp modSp mod">
        <pc:chgData name="Mohit Rathod" userId="ffef62b242d1b96b" providerId="LiveId" clId="{B4071A55-F7B8-44D9-937F-FE9C0B81C5DC}" dt="2025-03-17T09:03:27.158" v="853" actId="113"/>
        <pc:sldMkLst>
          <pc:docMk/>
          <pc:sldMk cId="2606319049" sldId="296"/>
        </pc:sldMkLst>
        <pc:spChg chg="mod">
          <ac:chgData name="Mohit Rathod" userId="ffef62b242d1b96b" providerId="LiveId" clId="{B4071A55-F7B8-44D9-937F-FE9C0B81C5DC}" dt="2025-03-17T07:39:57.611" v="355"/>
          <ac:spMkLst>
            <pc:docMk/>
            <pc:sldMk cId="2606319049" sldId="296"/>
            <ac:spMk id="3" creationId="{6EAF7513-2DCC-FD7D-0039-0EA0E62480FD}"/>
          </ac:spMkLst>
        </pc:spChg>
        <pc:spChg chg="mod">
          <ac:chgData name="Mohit Rathod" userId="ffef62b242d1b96b" providerId="LiveId" clId="{B4071A55-F7B8-44D9-937F-FE9C0B81C5DC}" dt="2025-03-17T07:39:57.611" v="355"/>
          <ac:spMkLst>
            <pc:docMk/>
            <pc:sldMk cId="2606319049" sldId="296"/>
            <ac:spMk id="4" creationId="{30A537B7-140B-2768-3E1A-8BB143FDCF8E}"/>
          </ac:spMkLst>
        </pc:spChg>
        <pc:spChg chg="mod">
          <ac:chgData name="Mohit Rathod" userId="ffef62b242d1b96b" providerId="LiveId" clId="{B4071A55-F7B8-44D9-937F-FE9C0B81C5DC}" dt="2025-03-17T07:39:57.611" v="355"/>
          <ac:spMkLst>
            <pc:docMk/>
            <pc:sldMk cId="2606319049" sldId="296"/>
            <ac:spMk id="5" creationId="{DA7C9AA0-4C0E-65AA-69FD-9229AE6DA80C}"/>
          </ac:spMkLst>
        </pc:spChg>
        <pc:spChg chg="mod">
          <ac:chgData name="Mohit Rathod" userId="ffef62b242d1b96b" providerId="LiveId" clId="{B4071A55-F7B8-44D9-937F-FE9C0B81C5DC}" dt="2025-03-17T07:39:57.611" v="355"/>
          <ac:spMkLst>
            <pc:docMk/>
            <pc:sldMk cId="2606319049" sldId="296"/>
            <ac:spMk id="6" creationId="{8DF02954-F347-9871-F22B-E6A05735B31C}"/>
          </ac:spMkLst>
        </pc:spChg>
        <pc:spChg chg="mod">
          <ac:chgData name="Mohit Rathod" userId="ffef62b242d1b96b" providerId="LiveId" clId="{B4071A55-F7B8-44D9-937F-FE9C0B81C5DC}" dt="2025-03-17T07:39:57.611" v="355"/>
          <ac:spMkLst>
            <pc:docMk/>
            <pc:sldMk cId="2606319049" sldId="296"/>
            <ac:spMk id="7" creationId="{AD447421-57FA-CEB3-7839-3FA0F2A400C5}"/>
          </ac:spMkLst>
        </pc:spChg>
        <pc:spChg chg="mod">
          <ac:chgData name="Mohit Rathod" userId="ffef62b242d1b96b" providerId="LiveId" clId="{B4071A55-F7B8-44D9-937F-FE9C0B81C5DC}" dt="2025-03-17T07:39:57.611" v="355"/>
          <ac:spMkLst>
            <pc:docMk/>
            <pc:sldMk cId="2606319049" sldId="296"/>
            <ac:spMk id="8" creationId="{015F878E-2EFE-C815-EAA9-80F0CB62633B}"/>
          </ac:spMkLst>
        </pc:spChg>
        <pc:spChg chg="add mod">
          <ac:chgData name="Mohit Rathod" userId="ffef62b242d1b96b" providerId="LiveId" clId="{B4071A55-F7B8-44D9-937F-FE9C0B81C5DC}" dt="2025-03-17T07:39:57.611" v="355"/>
          <ac:spMkLst>
            <pc:docMk/>
            <pc:sldMk cId="2606319049" sldId="296"/>
            <ac:spMk id="11" creationId="{63C107AF-2CC9-75C8-A888-3D9309DD6F17}"/>
          </ac:spMkLst>
        </pc:spChg>
        <pc:spChg chg="mod">
          <ac:chgData name="Mohit Rathod" userId="ffef62b242d1b96b" providerId="LiveId" clId="{B4071A55-F7B8-44D9-937F-FE9C0B81C5DC}" dt="2025-03-17T09:03:27.158" v="853" actId="113"/>
          <ac:spMkLst>
            <pc:docMk/>
            <pc:sldMk cId="2606319049" sldId="296"/>
            <ac:spMk id="350" creationId="{EE20A717-CAFE-1202-A6E6-8FDEC717D34D}"/>
          </ac:spMkLst>
        </pc:spChg>
        <pc:grpChg chg="add mod">
          <ac:chgData name="Mohit Rathod" userId="ffef62b242d1b96b" providerId="LiveId" clId="{B4071A55-F7B8-44D9-937F-FE9C0B81C5DC}" dt="2025-03-17T07:39:57.611" v="355"/>
          <ac:grpSpMkLst>
            <pc:docMk/>
            <pc:sldMk cId="2606319049" sldId="296"/>
            <ac:grpSpMk id="2" creationId="{62DAA50D-B593-5F1F-31D0-127AD2BEFF23}"/>
          </ac:grpSpMkLst>
        </pc:grpChg>
        <pc:picChg chg="add mod">
          <ac:chgData name="Mohit Rathod" userId="ffef62b242d1b96b" providerId="LiveId" clId="{B4071A55-F7B8-44D9-937F-FE9C0B81C5DC}" dt="2025-03-17T07:39:57.611" v="355"/>
          <ac:picMkLst>
            <pc:docMk/>
            <pc:sldMk cId="2606319049" sldId="296"/>
            <ac:picMk id="9" creationId="{43413F1D-A089-BCAE-8EDA-4AD03488E0D0}"/>
          </ac:picMkLst>
        </pc:picChg>
        <pc:picChg chg="add mod">
          <ac:chgData name="Mohit Rathod" userId="ffef62b242d1b96b" providerId="LiveId" clId="{B4071A55-F7B8-44D9-937F-FE9C0B81C5DC}" dt="2025-03-17T07:39:57.611" v="355"/>
          <ac:picMkLst>
            <pc:docMk/>
            <pc:sldMk cId="2606319049" sldId="296"/>
            <ac:picMk id="10" creationId="{39BAFEC6-F47E-F6EE-A99B-F30D6F9E858D}"/>
          </ac:picMkLst>
        </pc:picChg>
        <pc:picChg chg="mod modCrop">
          <ac:chgData name="Mohit Rathod" userId="ffef62b242d1b96b" providerId="LiveId" clId="{B4071A55-F7B8-44D9-937F-FE9C0B81C5DC}" dt="2025-03-17T06:47:11.188" v="13" actId="1076"/>
          <ac:picMkLst>
            <pc:docMk/>
            <pc:sldMk cId="2606319049" sldId="296"/>
            <ac:picMk id="36" creationId="{D84FFC2B-89CA-FB1F-34D8-47A6A2F84F66}"/>
          </ac:picMkLst>
        </pc:picChg>
      </pc:sldChg>
      <pc:sldChg chg="addSp delSp modSp mod">
        <pc:chgData name="Mohit Rathod" userId="ffef62b242d1b96b" providerId="LiveId" clId="{B4071A55-F7B8-44D9-937F-FE9C0B81C5DC}" dt="2025-03-17T09:03:32.844" v="855" actId="207"/>
        <pc:sldMkLst>
          <pc:docMk/>
          <pc:sldMk cId="2413098238" sldId="297"/>
        </pc:sldMkLst>
        <pc:spChg chg="mod">
          <ac:chgData name="Mohit Rathod" userId="ffef62b242d1b96b" providerId="LiveId" clId="{B4071A55-F7B8-44D9-937F-FE9C0B81C5DC}" dt="2025-03-17T09:03:32.844" v="855" actId="207"/>
          <ac:spMkLst>
            <pc:docMk/>
            <pc:sldMk cId="2413098238" sldId="297"/>
            <ac:spMk id="2" creationId="{F4793193-8651-AAF8-597D-169CBEF3D2A3}"/>
          </ac:spMkLst>
        </pc:spChg>
        <pc:spChg chg="mod">
          <ac:chgData name="Mohit Rathod" userId="ffef62b242d1b96b" providerId="LiveId" clId="{B4071A55-F7B8-44D9-937F-FE9C0B81C5DC}" dt="2025-03-17T07:40:06.515" v="358"/>
          <ac:spMkLst>
            <pc:docMk/>
            <pc:sldMk cId="2413098238" sldId="297"/>
            <ac:spMk id="4" creationId="{20049EAD-350D-7146-5F7D-EDFD6C7356F3}"/>
          </ac:spMkLst>
        </pc:spChg>
        <pc:spChg chg="mod">
          <ac:chgData name="Mohit Rathod" userId="ffef62b242d1b96b" providerId="LiveId" clId="{B4071A55-F7B8-44D9-937F-FE9C0B81C5DC}" dt="2025-03-17T07:40:06.515" v="358"/>
          <ac:spMkLst>
            <pc:docMk/>
            <pc:sldMk cId="2413098238" sldId="297"/>
            <ac:spMk id="5" creationId="{532F789C-CE10-A294-47B6-98445999D3B3}"/>
          </ac:spMkLst>
        </pc:spChg>
        <pc:spChg chg="mod">
          <ac:chgData name="Mohit Rathod" userId="ffef62b242d1b96b" providerId="LiveId" clId="{B4071A55-F7B8-44D9-937F-FE9C0B81C5DC}" dt="2025-03-17T07:40:06.515" v="358"/>
          <ac:spMkLst>
            <pc:docMk/>
            <pc:sldMk cId="2413098238" sldId="297"/>
            <ac:spMk id="6" creationId="{77947038-F388-DCC6-13EF-77F858B7D815}"/>
          </ac:spMkLst>
        </pc:spChg>
        <pc:spChg chg="mod">
          <ac:chgData name="Mohit Rathod" userId="ffef62b242d1b96b" providerId="LiveId" clId="{B4071A55-F7B8-44D9-937F-FE9C0B81C5DC}" dt="2025-03-17T07:40:06.515" v="358"/>
          <ac:spMkLst>
            <pc:docMk/>
            <pc:sldMk cId="2413098238" sldId="297"/>
            <ac:spMk id="7" creationId="{897FB54F-7CDA-984F-E7D5-478D7B3E9483}"/>
          </ac:spMkLst>
        </pc:spChg>
        <pc:spChg chg="mod">
          <ac:chgData name="Mohit Rathod" userId="ffef62b242d1b96b" providerId="LiveId" clId="{B4071A55-F7B8-44D9-937F-FE9C0B81C5DC}" dt="2025-03-17T07:40:06.515" v="358"/>
          <ac:spMkLst>
            <pc:docMk/>
            <pc:sldMk cId="2413098238" sldId="297"/>
            <ac:spMk id="16" creationId="{067FDE65-9332-E8CA-B029-F5E43D040512}"/>
          </ac:spMkLst>
        </pc:spChg>
        <pc:spChg chg="mod">
          <ac:chgData name="Mohit Rathod" userId="ffef62b242d1b96b" providerId="LiveId" clId="{B4071A55-F7B8-44D9-937F-FE9C0B81C5DC}" dt="2025-03-17T07:40:06.515" v="358"/>
          <ac:spMkLst>
            <pc:docMk/>
            <pc:sldMk cId="2413098238" sldId="297"/>
            <ac:spMk id="18" creationId="{590C244C-619F-932D-622E-CEDC825A821E}"/>
          </ac:spMkLst>
        </pc:spChg>
        <pc:spChg chg="add mod">
          <ac:chgData name="Mohit Rathod" userId="ffef62b242d1b96b" providerId="LiveId" clId="{B4071A55-F7B8-44D9-937F-FE9C0B81C5DC}" dt="2025-03-17T07:40:06.515" v="358"/>
          <ac:spMkLst>
            <pc:docMk/>
            <pc:sldMk cId="2413098238" sldId="297"/>
            <ac:spMk id="21" creationId="{56F00BDA-120C-0851-86B5-1AE6F93ACA20}"/>
          </ac:spMkLst>
        </pc:spChg>
        <pc:grpChg chg="add mod">
          <ac:chgData name="Mohit Rathod" userId="ffef62b242d1b96b" providerId="LiveId" clId="{B4071A55-F7B8-44D9-937F-FE9C0B81C5DC}" dt="2025-03-17T07:40:06.515" v="358"/>
          <ac:grpSpMkLst>
            <pc:docMk/>
            <pc:sldMk cId="2413098238" sldId="297"/>
            <ac:grpSpMk id="3" creationId="{66A7E630-DC02-3666-500A-5158FA8091FF}"/>
          </ac:grpSpMkLst>
        </pc:grpChg>
        <pc:picChg chg="add mod">
          <ac:chgData name="Mohit Rathod" userId="ffef62b242d1b96b" providerId="LiveId" clId="{B4071A55-F7B8-44D9-937F-FE9C0B81C5DC}" dt="2025-03-17T07:40:06.515" v="358"/>
          <ac:picMkLst>
            <pc:docMk/>
            <pc:sldMk cId="2413098238" sldId="297"/>
            <ac:picMk id="19" creationId="{AC01D1DB-9662-1061-813A-3D7B86FF90DF}"/>
          </ac:picMkLst>
        </pc:picChg>
        <pc:picChg chg="add mod">
          <ac:chgData name="Mohit Rathod" userId="ffef62b242d1b96b" providerId="LiveId" clId="{B4071A55-F7B8-44D9-937F-FE9C0B81C5DC}" dt="2025-03-17T07:40:06.515" v="358"/>
          <ac:picMkLst>
            <pc:docMk/>
            <pc:sldMk cId="2413098238" sldId="297"/>
            <ac:picMk id="20" creationId="{21F64CF0-E75B-0ED5-D123-3331EF587156}"/>
          </ac:picMkLst>
        </pc:picChg>
      </pc:sldChg>
      <pc:sldChg chg="addSp delSp modSp mod">
        <pc:chgData name="Mohit Rathod" userId="ffef62b242d1b96b" providerId="LiveId" clId="{B4071A55-F7B8-44D9-937F-FE9C0B81C5DC}" dt="2025-03-17T09:03:58.489" v="860" actId="207"/>
        <pc:sldMkLst>
          <pc:docMk/>
          <pc:sldMk cId="3912064602" sldId="298"/>
        </pc:sldMkLst>
        <pc:spChg chg="mod">
          <ac:chgData name="Mohit Rathod" userId="ffef62b242d1b96b" providerId="LiveId" clId="{B4071A55-F7B8-44D9-937F-FE9C0B81C5DC}" dt="2025-03-17T09:03:58.489" v="860" actId="207"/>
          <ac:spMkLst>
            <pc:docMk/>
            <pc:sldMk cId="3912064602" sldId="298"/>
            <ac:spMk id="2" creationId="{5E5CB0D5-5848-AE34-A3D7-ECAD52DFB903}"/>
          </ac:spMkLst>
        </pc:spChg>
        <pc:spChg chg="mod">
          <ac:chgData name="Mohit Rathod" userId="ffef62b242d1b96b" providerId="LiveId" clId="{B4071A55-F7B8-44D9-937F-FE9C0B81C5DC}" dt="2025-03-17T07:40:13.319" v="361"/>
          <ac:spMkLst>
            <pc:docMk/>
            <pc:sldMk cId="3912064602" sldId="298"/>
            <ac:spMk id="12" creationId="{27ECA5E3-7F86-BC8B-6DFF-0BDB1D0555A5}"/>
          </ac:spMkLst>
        </pc:spChg>
        <pc:spChg chg="mod">
          <ac:chgData name="Mohit Rathod" userId="ffef62b242d1b96b" providerId="LiveId" clId="{B4071A55-F7B8-44D9-937F-FE9C0B81C5DC}" dt="2025-03-17T07:40:13.319" v="361"/>
          <ac:spMkLst>
            <pc:docMk/>
            <pc:sldMk cId="3912064602" sldId="298"/>
            <ac:spMk id="13" creationId="{37A5A5C0-E17C-D115-D3F9-1852B8EFD724}"/>
          </ac:spMkLst>
        </pc:spChg>
        <pc:spChg chg="mod">
          <ac:chgData name="Mohit Rathod" userId="ffef62b242d1b96b" providerId="LiveId" clId="{B4071A55-F7B8-44D9-937F-FE9C0B81C5DC}" dt="2025-03-17T07:40:13.319" v="361"/>
          <ac:spMkLst>
            <pc:docMk/>
            <pc:sldMk cId="3912064602" sldId="298"/>
            <ac:spMk id="14" creationId="{93B06270-09A5-248B-CCFC-9EF2B37BBF39}"/>
          </ac:spMkLst>
        </pc:spChg>
        <pc:spChg chg="mod">
          <ac:chgData name="Mohit Rathod" userId="ffef62b242d1b96b" providerId="LiveId" clId="{B4071A55-F7B8-44D9-937F-FE9C0B81C5DC}" dt="2025-03-17T07:40:13.319" v="361"/>
          <ac:spMkLst>
            <pc:docMk/>
            <pc:sldMk cId="3912064602" sldId="298"/>
            <ac:spMk id="15" creationId="{C36CC597-EB9C-9312-EB36-F67AB184B0F3}"/>
          </ac:spMkLst>
        </pc:spChg>
        <pc:spChg chg="mod">
          <ac:chgData name="Mohit Rathod" userId="ffef62b242d1b96b" providerId="LiveId" clId="{B4071A55-F7B8-44D9-937F-FE9C0B81C5DC}" dt="2025-03-17T07:40:13.319" v="361"/>
          <ac:spMkLst>
            <pc:docMk/>
            <pc:sldMk cId="3912064602" sldId="298"/>
            <ac:spMk id="16" creationId="{5D7F2FA6-1141-884F-01DC-0A90780F6025}"/>
          </ac:spMkLst>
        </pc:spChg>
        <pc:spChg chg="mod">
          <ac:chgData name="Mohit Rathod" userId="ffef62b242d1b96b" providerId="LiveId" clId="{B4071A55-F7B8-44D9-937F-FE9C0B81C5DC}" dt="2025-03-17T07:40:13.319" v="361"/>
          <ac:spMkLst>
            <pc:docMk/>
            <pc:sldMk cId="3912064602" sldId="298"/>
            <ac:spMk id="17" creationId="{DF586A96-78CD-2EBC-8973-4BBB551CEF96}"/>
          </ac:spMkLst>
        </pc:spChg>
        <pc:spChg chg="add mod">
          <ac:chgData name="Mohit Rathod" userId="ffef62b242d1b96b" providerId="LiveId" clId="{B4071A55-F7B8-44D9-937F-FE9C0B81C5DC}" dt="2025-03-17T07:40:13.319" v="361"/>
          <ac:spMkLst>
            <pc:docMk/>
            <pc:sldMk cId="3912064602" sldId="298"/>
            <ac:spMk id="20" creationId="{62D4CAB7-F4B7-864C-3EEE-18FC8F6B48B3}"/>
          </ac:spMkLst>
        </pc:spChg>
        <pc:grpChg chg="add mod">
          <ac:chgData name="Mohit Rathod" userId="ffef62b242d1b96b" providerId="LiveId" clId="{B4071A55-F7B8-44D9-937F-FE9C0B81C5DC}" dt="2025-03-17T07:40:13.319" v="361"/>
          <ac:grpSpMkLst>
            <pc:docMk/>
            <pc:sldMk cId="3912064602" sldId="298"/>
            <ac:grpSpMk id="3" creationId="{E45D726B-2C70-BDCE-52EC-B817FD025697}"/>
          </ac:grpSpMkLst>
        </pc:grpChg>
        <pc:picChg chg="add mod">
          <ac:chgData name="Mohit Rathod" userId="ffef62b242d1b96b" providerId="LiveId" clId="{B4071A55-F7B8-44D9-937F-FE9C0B81C5DC}" dt="2025-03-17T07:40:13.319" v="361"/>
          <ac:picMkLst>
            <pc:docMk/>
            <pc:sldMk cId="3912064602" sldId="298"/>
            <ac:picMk id="18" creationId="{13E86EFA-CAF9-3536-0989-330C3BA6E643}"/>
          </ac:picMkLst>
        </pc:picChg>
        <pc:picChg chg="add mod">
          <ac:chgData name="Mohit Rathod" userId="ffef62b242d1b96b" providerId="LiveId" clId="{B4071A55-F7B8-44D9-937F-FE9C0B81C5DC}" dt="2025-03-17T07:40:13.319" v="361"/>
          <ac:picMkLst>
            <pc:docMk/>
            <pc:sldMk cId="3912064602" sldId="298"/>
            <ac:picMk id="19" creationId="{F4F80B7C-E5D6-F557-97AC-BBBC6EAB0F22}"/>
          </ac:picMkLst>
        </pc:picChg>
      </pc:sldChg>
      <pc:sldChg chg="addSp delSp modSp mod">
        <pc:chgData name="Mohit Rathod" userId="ffef62b242d1b96b" providerId="LiveId" clId="{B4071A55-F7B8-44D9-937F-FE9C0B81C5DC}" dt="2025-03-17T07:40:57.759" v="375" actId="1076"/>
        <pc:sldMkLst>
          <pc:docMk/>
          <pc:sldMk cId="4155095927" sldId="299"/>
        </pc:sldMkLst>
        <pc:spChg chg="mod">
          <ac:chgData name="Mohit Rathod" userId="ffef62b242d1b96b" providerId="LiveId" clId="{B4071A55-F7B8-44D9-937F-FE9C0B81C5DC}" dt="2025-03-17T07:40:51.301" v="374"/>
          <ac:spMkLst>
            <pc:docMk/>
            <pc:sldMk cId="4155095927" sldId="299"/>
            <ac:spMk id="4" creationId="{BF998AB4-A68D-9C6F-E486-B73DB0366ED9}"/>
          </ac:spMkLst>
        </pc:spChg>
        <pc:spChg chg="mod">
          <ac:chgData name="Mohit Rathod" userId="ffef62b242d1b96b" providerId="LiveId" clId="{B4071A55-F7B8-44D9-937F-FE9C0B81C5DC}" dt="2025-03-17T07:40:51.301" v="374"/>
          <ac:spMkLst>
            <pc:docMk/>
            <pc:sldMk cId="4155095927" sldId="299"/>
            <ac:spMk id="13" creationId="{C20CAE05-8690-98FC-0FB7-5CE799D58DBF}"/>
          </ac:spMkLst>
        </pc:spChg>
        <pc:spChg chg="mod">
          <ac:chgData name="Mohit Rathod" userId="ffef62b242d1b96b" providerId="LiveId" clId="{B4071A55-F7B8-44D9-937F-FE9C0B81C5DC}" dt="2025-03-17T07:40:51.301" v="374"/>
          <ac:spMkLst>
            <pc:docMk/>
            <pc:sldMk cId="4155095927" sldId="299"/>
            <ac:spMk id="14" creationId="{1635C4E3-503C-9CF7-4793-1526A7500439}"/>
          </ac:spMkLst>
        </pc:spChg>
        <pc:spChg chg="mod">
          <ac:chgData name="Mohit Rathod" userId="ffef62b242d1b96b" providerId="LiveId" clId="{B4071A55-F7B8-44D9-937F-FE9C0B81C5DC}" dt="2025-03-17T07:40:51.301" v="374"/>
          <ac:spMkLst>
            <pc:docMk/>
            <pc:sldMk cId="4155095927" sldId="299"/>
            <ac:spMk id="15" creationId="{1B0409CC-8554-7B5A-2B18-A2C0AC65C2A9}"/>
          </ac:spMkLst>
        </pc:spChg>
        <pc:spChg chg="mod">
          <ac:chgData name="Mohit Rathod" userId="ffef62b242d1b96b" providerId="LiveId" clId="{B4071A55-F7B8-44D9-937F-FE9C0B81C5DC}" dt="2025-03-17T07:40:51.301" v="374"/>
          <ac:spMkLst>
            <pc:docMk/>
            <pc:sldMk cId="4155095927" sldId="299"/>
            <ac:spMk id="16" creationId="{59323C45-BBEF-7EF7-F53D-7F5683EE4C16}"/>
          </ac:spMkLst>
        </pc:spChg>
        <pc:spChg chg="mod">
          <ac:chgData name="Mohit Rathod" userId="ffef62b242d1b96b" providerId="LiveId" clId="{B4071A55-F7B8-44D9-937F-FE9C0B81C5DC}" dt="2025-03-17T07:40:51.301" v="374"/>
          <ac:spMkLst>
            <pc:docMk/>
            <pc:sldMk cId="4155095927" sldId="299"/>
            <ac:spMk id="17" creationId="{D7B670FB-E147-869B-3A12-9F7963091646}"/>
          </ac:spMkLst>
        </pc:spChg>
        <pc:spChg chg="add mod">
          <ac:chgData name="Mohit Rathod" userId="ffef62b242d1b96b" providerId="LiveId" clId="{B4071A55-F7B8-44D9-937F-FE9C0B81C5DC}" dt="2025-03-17T07:40:51.301" v="374"/>
          <ac:spMkLst>
            <pc:docMk/>
            <pc:sldMk cId="4155095927" sldId="299"/>
            <ac:spMk id="20" creationId="{FAD3196B-3479-8E98-0BB6-D992E97FF904}"/>
          </ac:spMkLst>
        </pc:spChg>
        <pc:grpChg chg="add mod">
          <ac:chgData name="Mohit Rathod" userId="ffef62b242d1b96b" providerId="LiveId" clId="{B4071A55-F7B8-44D9-937F-FE9C0B81C5DC}" dt="2025-03-17T07:40:51.301" v="374"/>
          <ac:grpSpMkLst>
            <pc:docMk/>
            <pc:sldMk cId="4155095927" sldId="299"/>
            <ac:grpSpMk id="2" creationId="{C86BAF0A-75B3-66CA-5B4B-54C69ADB031B}"/>
          </ac:grpSpMkLst>
        </pc:grpChg>
        <pc:picChg chg="mod">
          <ac:chgData name="Mohit Rathod" userId="ffef62b242d1b96b" providerId="LiveId" clId="{B4071A55-F7B8-44D9-937F-FE9C0B81C5DC}" dt="2025-03-17T07:40:57.759" v="375" actId="1076"/>
          <ac:picMkLst>
            <pc:docMk/>
            <pc:sldMk cId="4155095927" sldId="299"/>
            <ac:picMk id="3" creationId="{7B6637C8-6E9C-6A51-E7F6-D73B1F1603E4}"/>
          </ac:picMkLst>
        </pc:picChg>
        <pc:picChg chg="add mod">
          <ac:chgData name="Mohit Rathod" userId="ffef62b242d1b96b" providerId="LiveId" clId="{B4071A55-F7B8-44D9-937F-FE9C0B81C5DC}" dt="2025-03-17T07:40:51.301" v="374"/>
          <ac:picMkLst>
            <pc:docMk/>
            <pc:sldMk cId="4155095927" sldId="299"/>
            <ac:picMk id="18" creationId="{17EF95C5-943E-3A76-40E0-9AA1A45D338E}"/>
          </ac:picMkLst>
        </pc:picChg>
        <pc:picChg chg="add mod">
          <ac:chgData name="Mohit Rathod" userId="ffef62b242d1b96b" providerId="LiveId" clId="{B4071A55-F7B8-44D9-937F-FE9C0B81C5DC}" dt="2025-03-17T07:40:51.301" v="374"/>
          <ac:picMkLst>
            <pc:docMk/>
            <pc:sldMk cId="4155095927" sldId="299"/>
            <ac:picMk id="19" creationId="{FC990910-1737-25FF-BB32-2EA0AA5AC217}"/>
          </ac:picMkLst>
        </pc:picChg>
      </pc:sldChg>
      <pc:sldChg chg="addSp delSp modSp mod">
        <pc:chgData name="Mohit Rathod" userId="ffef62b242d1b96b" providerId="LiveId" clId="{B4071A55-F7B8-44D9-937F-FE9C0B81C5DC}" dt="2025-03-17T07:41:42.012" v="384" actId="1038"/>
        <pc:sldMkLst>
          <pc:docMk/>
          <pc:sldMk cId="3002317601" sldId="300"/>
        </pc:sldMkLst>
        <pc:spChg chg="mod">
          <ac:chgData name="Mohit Rathod" userId="ffef62b242d1b96b" providerId="LiveId" clId="{B4071A55-F7B8-44D9-937F-FE9C0B81C5DC}" dt="2025-03-17T07:41:07.137" v="378"/>
          <ac:spMkLst>
            <pc:docMk/>
            <pc:sldMk cId="3002317601" sldId="300"/>
            <ac:spMk id="4" creationId="{84743C43-03F2-83CC-C915-2D65F9238F0A}"/>
          </ac:spMkLst>
        </pc:spChg>
        <pc:spChg chg="mod">
          <ac:chgData name="Mohit Rathod" userId="ffef62b242d1b96b" providerId="LiveId" clId="{B4071A55-F7B8-44D9-937F-FE9C0B81C5DC}" dt="2025-03-17T07:41:07.137" v="378"/>
          <ac:spMkLst>
            <pc:docMk/>
            <pc:sldMk cId="3002317601" sldId="300"/>
            <ac:spMk id="13" creationId="{607F53BA-ED2A-42C6-B966-375A227BDB4C}"/>
          </ac:spMkLst>
        </pc:spChg>
        <pc:spChg chg="mod">
          <ac:chgData name="Mohit Rathod" userId="ffef62b242d1b96b" providerId="LiveId" clId="{B4071A55-F7B8-44D9-937F-FE9C0B81C5DC}" dt="2025-03-17T07:41:07.137" v="378"/>
          <ac:spMkLst>
            <pc:docMk/>
            <pc:sldMk cId="3002317601" sldId="300"/>
            <ac:spMk id="14" creationId="{97BBC13E-B83A-12F4-F1AA-D466A8408820}"/>
          </ac:spMkLst>
        </pc:spChg>
        <pc:spChg chg="mod">
          <ac:chgData name="Mohit Rathod" userId="ffef62b242d1b96b" providerId="LiveId" clId="{B4071A55-F7B8-44D9-937F-FE9C0B81C5DC}" dt="2025-03-17T07:41:07.137" v="378"/>
          <ac:spMkLst>
            <pc:docMk/>
            <pc:sldMk cId="3002317601" sldId="300"/>
            <ac:spMk id="15" creationId="{B2E66191-8206-C6B9-277A-CF076D64E713}"/>
          </ac:spMkLst>
        </pc:spChg>
        <pc:spChg chg="mod">
          <ac:chgData name="Mohit Rathod" userId="ffef62b242d1b96b" providerId="LiveId" clId="{B4071A55-F7B8-44D9-937F-FE9C0B81C5DC}" dt="2025-03-17T07:41:07.137" v="378"/>
          <ac:spMkLst>
            <pc:docMk/>
            <pc:sldMk cId="3002317601" sldId="300"/>
            <ac:spMk id="16" creationId="{A0BBC9D4-2FF9-2FD1-D72E-30CA9B741105}"/>
          </ac:spMkLst>
        </pc:spChg>
        <pc:spChg chg="mod">
          <ac:chgData name="Mohit Rathod" userId="ffef62b242d1b96b" providerId="LiveId" clId="{B4071A55-F7B8-44D9-937F-FE9C0B81C5DC}" dt="2025-03-17T07:41:07.137" v="378"/>
          <ac:spMkLst>
            <pc:docMk/>
            <pc:sldMk cId="3002317601" sldId="300"/>
            <ac:spMk id="17" creationId="{51A3DD4A-6247-F7D5-496E-7906FA9FBF05}"/>
          </ac:spMkLst>
        </pc:spChg>
        <pc:spChg chg="add mod">
          <ac:chgData name="Mohit Rathod" userId="ffef62b242d1b96b" providerId="LiveId" clId="{B4071A55-F7B8-44D9-937F-FE9C0B81C5DC}" dt="2025-03-17T07:41:07.137" v="378"/>
          <ac:spMkLst>
            <pc:docMk/>
            <pc:sldMk cId="3002317601" sldId="300"/>
            <ac:spMk id="20" creationId="{B5975B11-1121-AEFC-5850-6C51E06ACE87}"/>
          </ac:spMkLst>
        </pc:spChg>
        <pc:grpChg chg="add mod">
          <ac:chgData name="Mohit Rathod" userId="ffef62b242d1b96b" providerId="LiveId" clId="{B4071A55-F7B8-44D9-937F-FE9C0B81C5DC}" dt="2025-03-17T07:41:07.137" v="378"/>
          <ac:grpSpMkLst>
            <pc:docMk/>
            <pc:sldMk cId="3002317601" sldId="300"/>
            <ac:grpSpMk id="2" creationId="{284B2C46-0B94-C0D7-6EF5-BAEF2C92DF07}"/>
          </ac:grpSpMkLst>
        </pc:grpChg>
        <pc:picChg chg="mod">
          <ac:chgData name="Mohit Rathod" userId="ffef62b242d1b96b" providerId="LiveId" clId="{B4071A55-F7B8-44D9-937F-FE9C0B81C5DC}" dt="2025-03-17T07:41:42.012" v="384" actId="1038"/>
          <ac:picMkLst>
            <pc:docMk/>
            <pc:sldMk cId="3002317601" sldId="300"/>
            <ac:picMk id="3" creationId="{0630B1B6-AB36-CB51-F426-EF77F7E6EFBE}"/>
          </ac:picMkLst>
        </pc:picChg>
        <pc:picChg chg="add mod">
          <ac:chgData name="Mohit Rathod" userId="ffef62b242d1b96b" providerId="LiveId" clId="{B4071A55-F7B8-44D9-937F-FE9C0B81C5DC}" dt="2025-03-17T07:41:07.137" v="378"/>
          <ac:picMkLst>
            <pc:docMk/>
            <pc:sldMk cId="3002317601" sldId="300"/>
            <ac:picMk id="18" creationId="{93038166-2948-1DF2-ACF3-08EF59982B68}"/>
          </ac:picMkLst>
        </pc:picChg>
        <pc:picChg chg="add mod">
          <ac:chgData name="Mohit Rathod" userId="ffef62b242d1b96b" providerId="LiveId" clId="{B4071A55-F7B8-44D9-937F-FE9C0B81C5DC}" dt="2025-03-17T07:41:07.137" v="378"/>
          <ac:picMkLst>
            <pc:docMk/>
            <pc:sldMk cId="3002317601" sldId="300"/>
            <ac:picMk id="19" creationId="{CF170628-0E9C-46F8-666B-CF709D6F079A}"/>
          </ac:picMkLst>
        </pc:picChg>
      </pc:sldChg>
      <pc:sldChg chg="addSp delSp modSp del mod">
        <pc:chgData name="Mohit Rathod" userId="ffef62b242d1b96b" providerId="LiveId" clId="{B4071A55-F7B8-44D9-937F-FE9C0B81C5DC}" dt="2025-03-17T08:34:58.022" v="681" actId="2696"/>
        <pc:sldMkLst>
          <pc:docMk/>
          <pc:sldMk cId="3142325690" sldId="301"/>
        </pc:sldMkLst>
      </pc:sldChg>
      <pc:sldChg chg="addSp delSp modSp add mod">
        <pc:chgData name="Mohit Rathod" userId="ffef62b242d1b96b" providerId="LiveId" clId="{B4071A55-F7B8-44D9-937F-FE9C0B81C5DC}" dt="2025-03-17T09:02:28.268" v="846" actId="207"/>
        <pc:sldMkLst>
          <pc:docMk/>
          <pc:sldMk cId="2118860493" sldId="302"/>
        </pc:sldMkLst>
        <pc:spChg chg="mod">
          <ac:chgData name="Mohit Rathod" userId="ffef62b242d1b96b" providerId="LiveId" clId="{B4071A55-F7B8-44D9-937F-FE9C0B81C5DC}" dt="2025-03-17T09:02:28.268" v="846" actId="207"/>
          <ac:spMkLst>
            <pc:docMk/>
            <pc:sldMk cId="2118860493" sldId="302"/>
            <ac:spMk id="2" creationId="{F008AB81-0914-EFC0-6C82-B61707D3307B}"/>
          </ac:spMkLst>
        </pc:spChg>
        <pc:spChg chg="mod">
          <ac:chgData name="Mohit Rathod" userId="ffef62b242d1b96b" providerId="LiveId" clId="{B4071A55-F7B8-44D9-937F-FE9C0B81C5DC}" dt="2025-03-17T07:39:34.996" v="346"/>
          <ac:spMkLst>
            <pc:docMk/>
            <pc:sldMk cId="2118860493" sldId="302"/>
            <ac:spMk id="4" creationId="{0D8295AE-FC91-31C2-D763-C330E00B6535}"/>
          </ac:spMkLst>
        </pc:spChg>
        <pc:spChg chg="mod">
          <ac:chgData name="Mohit Rathod" userId="ffef62b242d1b96b" providerId="LiveId" clId="{B4071A55-F7B8-44D9-937F-FE9C0B81C5DC}" dt="2025-03-17T07:39:34.996" v="346"/>
          <ac:spMkLst>
            <pc:docMk/>
            <pc:sldMk cId="2118860493" sldId="302"/>
            <ac:spMk id="5" creationId="{FEEA6D19-1C0C-21BA-4617-CE92E890DD22}"/>
          </ac:spMkLst>
        </pc:spChg>
        <pc:spChg chg="mod">
          <ac:chgData name="Mohit Rathod" userId="ffef62b242d1b96b" providerId="LiveId" clId="{B4071A55-F7B8-44D9-937F-FE9C0B81C5DC}" dt="2025-03-17T07:39:34.996" v="346"/>
          <ac:spMkLst>
            <pc:docMk/>
            <pc:sldMk cId="2118860493" sldId="302"/>
            <ac:spMk id="6" creationId="{F3BD2E59-8CE3-3808-46E6-8257C6193617}"/>
          </ac:spMkLst>
        </pc:spChg>
        <pc:spChg chg="mod">
          <ac:chgData name="Mohit Rathod" userId="ffef62b242d1b96b" providerId="LiveId" clId="{B4071A55-F7B8-44D9-937F-FE9C0B81C5DC}" dt="2025-03-17T07:39:34.996" v="346"/>
          <ac:spMkLst>
            <pc:docMk/>
            <pc:sldMk cId="2118860493" sldId="302"/>
            <ac:spMk id="7" creationId="{CFDC920E-19B0-4E0A-8205-E20FB4C76D29}"/>
          </ac:spMkLst>
        </pc:spChg>
        <pc:spChg chg="mod">
          <ac:chgData name="Mohit Rathod" userId="ffef62b242d1b96b" providerId="LiveId" clId="{B4071A55-F7B8-44D9-937F-FE9C0B81C5DC}" dt="2025-03-17T07:39:34.996" v="346"/>
          <ac:spMkLst>
            <pc:docMk/>
            <pc:sldMk cId="2118860493" sldId="302"/>
            <ac:spMk id="8" creationId="{56CD6BA3-D08F-5524-79F2-C0CBE6285CCF}"/>
          </ac:spMkLst>
        </pc:spChg>
        <pc:spChg chg="mod">
          <ac:chgData name="Mohit Rathod" userId="ffef62b242d1b96b" providerId="LiveId" clId="{B4071A55-F7B8-44D9-937F-FE9C0B81C5DC}" dt="2025-03-17T07:39:34.996" v="346"/>
          <ac:spMkLst>
            <pc:docMk/>
            <pc:sldMk cId="2118860493" sldId="302"/>
            <ac:spMk id="9" creationId="{5DE46828-06FF-900C-518D-D9D2C1B97B69}"/>
          </ac:spMkLst>
        </pc:spChg>
        <pc:spChg chg="add mod">
          <ac:chgData name="Mohit Rathod" userId="ffef62b242d1b96b" providerId="LiveId" clId="{B4071A55-F7B8-44D9-937F-FE9C0B81C5DC}" dt="2025-03-17T07:39:34.996" v="346"/>
          <ac:spMkLst>
            <pc:docMk/>
            <pc:sldMk cId="2118860493" sldId="302"/>
            <ac:spMk id="12" creationId="{F59577F9-33CB-AA08-ECFD-48627D967834}"/>
          </ac:spMkLst>
        </pc:spChg>
        <pc:spChg chg="mod">
          <ac:chgData name="Mohit Rathod" userId="ffef62b242d1b96b" providerId="LiveId" clId="{B4071A55-F7B8-44D9-937F-FE9C0B81C5DC}" dt="2025-03-17T07:04:26.864" v="100" actId="1035"/>
          <ac:spMkLst>
            <pc:docMk/>
            <pc:sldMk cId="2118860493" sldId="302"/>
            <ac:spMk id="347" creationId="{67C700E5-5A42-D35D-D4FF-60A7400A8341}"/>
          </ac:spMkLst>
        </pc:spChg>
        <pc:spChg chg="mod">
          <ac:chgData name="Mohit Rathod" userId="ffef62b242d1b96b" providerId="LiveId" clId="{B4071A55-F7B8-44D9-937F-FE9C0B81C5DC}" dt="2025-03-17T08:15:23.807" v="537" actId="207"/>
          <ac:spMkLst>
            <pc:docMk/>
            <pc:sldMk cId="2118860493" sldId="302"/>
            <ac:spMk id="348" creationId="{74A9EA4E-23F5-E68F-C380-0700E299773A}"/>
          </ac:spMkLst>
        </pc:spChg>
        <pc:grpChg chg="add mod">
          <ac:chgData name="Mohit Rathod" userId="ffef62b242d1b96b" providerId="LiveId" clId="{B4071A55-F7B8-44D9-937F-FE9C0B81C5DC}" dt="2025-03-17T07:39:34.996" v="346"/>
          <ac:grpSpMkLst>
            <pc:docMk/>
            <pc:sldMk cId="2118860493" sldId="302"/>
            <ac:grpSpMk id="3" creationId="{255946F3-C974-C96D-98CD-4D40E865EFF1}"/>
          </ac:grpSpMkLst>
        </pc:grpChg>
        <pc:picChg chg="add mod">
          <ac:chgData name="Mohit Rathod" userId="ffef62b242d1b96b" providerId="LiveId" clId="{B4071A55-F7B8-44D9-937F-FE9C0B81C5DC}" dt="2025-03-17T07:39:34.996" v="346"/>
          <ac:picMkLst>
            <pc:docMk/>
            <pc:sldMk cId="2118860493" sldId="302"/>
            <ac:picMk id="10" creationId="{938B46AD-DC31-A8CA-9F02-59BCE89E3059}"/>
          </ac:picMkLst>
        </pc:picChg>
        <pc:picChg chg="add mod">
          <ac:chgData name="Mohit Rathod" userId="ffef62b242d1b96b" providerId="LiveId" clId="{B4071A55-F7B8-44D9-937F-FE9C0B81C5DC}" dt="2025-03-17T07:39:34.996" v="346"/>
          <ac:picMkLst>
            <pc:docMk/>
            <pc:sldMk cId="2118860493" sldId="302"/>
            <ac:picMk id="11" creationId="{386C3817-C6FA-C3ED-6012-5A5B20EB4434}"/>
          </ac:picMkLst>
        </pc:picChg>
      </pc:sldChg>
      <pc:sldChg chg="addSp delSp modSp add mod chgLayout">
        <pc:chgData name="Mohit Rathod" userId="ffef62b242d1b96b" providerId="LiveId" clId="{B4071A55-F7B8-44D9-937F-FE9C0B81C5DC}" dt="2025-03-17T07:44:15.157" v="391" actId="113"/>
        <pc:sldMkLst>
          <pc:docMk/>
          <pc:sldMk cId="2912761344" sldId="303"/>
        </pc:sldMkLst>
        <pc:spChg chg="add mod">
          <ac:chgData name="Mohit Rathod" userId="ffef62b242d1b96b" providerId="LiveId" clId="{B4071A55-F7B8-44D9-937F-FE9C0B81C5DC}" dt="2025-03-17T07:32:36.202" v="304" actId="1076"/>
          <ac:spMkLst>
            <pc:docMk/>
            <pc:sldMk cId="2912761344" sldId="303"/>
            <ac:spMk id="6" creationId="{098A46E8-2C0A-87FC-8B57-6580E0E8FFDE}"/>
          </ac:spMkLst>
        </pc:spChg>
        <pc:spChg chg="mod ord">
          <ac:chgData name="Mohit Rathod" userId="ffef62b242d1b96b" providerId="LiveId" clId="{B4071A55-F7B8-44D9-937F-FE9C0B81C5DC}" dt="2025-03-17T07:44:15.157" v="391" actId="113"/>
          <ac:spMkLst>
            <pc:docMk/>
            <pc:sldMk cId="2912761344" sldId="303"/>
            <ac:spMk id="17" creationId="{4B68D813-5DD5-0AF5-C67D-DEDFF3D526C2}"/>
          </ac:spMkLst>
        </pc:spChg>
        <pc:spChg chg="mod">
          <ac:chgData name="Mohit Rathod" userId="ffef62b242d1b96b" providerId="LiveId" clId="{B4071A55-F7B8-44D9-937F-FE9C0B81C5DC}" dt="2025-03-17T07:37:10.891" v="329" actId="242"/>
          <ac:spMkLst>
            <pc:docMk/>
            <pc:sldMk cId="2912761344" sldId="303"/>
            <ac:spMk id="31" creationId="{440EA96C-F731-F735-8A68-05CBDA1132A5}"/>
          </ac:spMkLst>
        </pc:spChg>
        <pc:spChg chg="mod">
          <ac:chgData name="Mohit Rathod" userId="ffef62b242d1b96b" providerId="LiveId" clId="{B4071A55-F7B8-44D9-937F-FE9C0B81C5DC}" dt="2025-03-17T07:37:10.891" v="329" actId="242"/>
          <ac:spMkLst>
            <pc:docMk/>
            <pc:sldMk cId="2912761344" sldId="303"/>
            <ac:spMk id="32" creationId="{52B742A2-8DFB-C437-2B47-23881C2D9C03}"/>
          </ac:spMkLst>
        </pc:spChg>
        <pc:spChg chg="mod">
          <ac:chgData name="Mohit Rathod" userId="ffef62b242d1b96b" providerId="LiveId" clId="{B4071A55-F7B8-44D9-937F-FE9C0B81C5DC}" dt="2025-03-17T07:37:10.891" v="329" actId="242"/>
          <ac:spMkLst>
            <pc:docMk/>
            <pc:sldMk cId="2912761344" sldId="303"/>
            <ac:spMk id="33" creationId="{7F860170-27BB-3E81-6A14-9D32EBC2E138}"/>
          </ac:spMkLst>
        </pc:spChg>
        <pc:spChg chg="mod">
          <ac:chgData name="Mohit Rathod" userId="ffef62b242d1b96b" providerId="LiveId" clId="{B4071A55-F7B8-44D9-937F-FE9C0B81C5DC}" dt="2025-03-17T07:37:10.891" v="329" actId="242"/>
          <ac:spMkLst>
            <pc:docMk/>
            <pc:sldMk cId="2912761344" sldId="303"/>
            <ac:spMk id="34" creationId="{DD16A15B-1F18-A9C6-8F61-4CE645428DD1}"/>
          </ac:spMkLst>
        </pc:spChg>
        <pc:spChg chg="mod">
          <ac:chgData name="Mohit Rathod" userId="ffef62b242d1b96b" providerId="LiveId" clId="{B4071A55-F7B8-44D9-937F-FE9C0B81C5DC}" dt="2025-03-17T07:37:10.891" v="329" actId="242"/>
          <ac:spMkLst>
            <pc:docMk/>
            <pc:sldMk cId="2912761344" sldId="303"/>
            <ac:spMk id="35" creationId="{B97CA640-1904-D7B0-D95F-D8B1362BEEC2}"/>
          </ac:spMkLst>
        </pc:spChg>
        <pc:spChg chg="mod">
          <ac:chgData name="Mohit Rathod" userId="ffef62b242d1b96b" providerId="LiveId" clId="{B4071A55-F7B8-44D9-937F-FE9C0B81C5DC}" dt="2025-03-17T07:37:10.891" v="329" actId="242"/>
          <ac:spMkLst>
            <pc:docMk/>
            <pc:sldMk cId="2912761344" sldId="303"/>
            <ac:spMk id="36" creationId="{7BD29918-074D-A09E-EDB6-A8ECA376D42F}"/>
          </ac:spMkLst>
        </pc:spChg>
        <pc:grpChg chg="mod">
          <ac:chgData name="Mohit Rathod" userId="ffef62b242d1b96b" providerId="LiveId" clId="{B4071A55-F7B8-44D9-937F-FE9C0B81C5DC}" dt="2025-03-17T07:37:23.853" v="333" actId="1076"/>
          <ac:grpSpMkLst>
            <pc:docMk/>
            <pc:sldMk cId="2912761344" sldId="303"/>
            <ac:grpSpMk id="30" creationId="{3E841096-C17B-16EB-4C49-67BF8F6DEFF8}"/>
          </ac:grpSpMkLst>
        </pc:grpChg>
        <pc:picChg chg="add mod">
          <ac:chgData name="Mohit Rathod" userId="ffef62b242d1b96b" providerId="LiveId" clId="{B4071A55-F7B8-44D9-937F-FE9C0B81C5DC}" dt="2025-03-17T07:23:52.807" v="260"/>
          <ac:picMkLst>
            <pc:docMk/>
            <pc:sldMk cId="2912761344" sldId="303"/>
            <ac:picMk id="4" creationId="{6C2B8867-7333-C1E0-62BA-20A605B607D2}"/>
          </ac:picMkLst>
        </pc:picChg>
        <pc:picChg chg="add mod">
          <ac:chgData name="Mohit Rathod" userId="ffef62b242d1b96b" providerId="LiveId" clId="{B4071A55-F7B8-44D9-937F-FE9C0B81C5DC}" dt="2025-03-17T07:23:52.807" v="260"/>
          <ac:picMkLst>
            <pc:docMk/>
            <pc:sldMk cId="2912761344" sldId="303"/>
            <ac:picMk id="5" creationId="{B73CB64E-3D12-3A4D-5E5F-D5A3ED3FD7D6}"/>
          </ac:picMkLst>
        </pc:picChg>
      </pc:sldChg>
      <pc:sldChg chg="addSp delSp modSp add mod ord">
        <pc:chgData name="Mohit Rathod" userId="ffef62b242d1b96b" providerId="LiveId" clId="{B4071A55-F7B8-44D9-937F-FE9C0B81C5DC}" dt="2025-03-17T08:57:33.180" v="835" actId="478"/>
        <pc:sldMkLst>
          <pc:docMk/>
          <pc:sldMk cId="242081636" sldId="304"/>
        </pc:sldMkLst>
        <pc:graphicFrameChg chg="add mod">
          <ac:chgData name="Mohit Rathod" userId="ffef62b242d1b96b" providerId="LiveId" clId="{B4071A55-F7B8-44D9-937F-FE9C0B81C5DC}" dt="2025-03-17T08:52:36.811" v="789" actId="1076"/>
          <ac:graphicFrameMkLst>
            <pc:docMk/>
            <pc:sldMk cId="242081636" sldId="304"/>
            <ac:graphicFrameMk id="9" creationId="{32525D47-3DF8-3DC9-FACC-64E8DC91795B}"/>
          </ac:graphicFrameMkLst>
        </pc:graphicFrameChg>
      </pc:sldChg>
      <pc:sldChg chg="delSp modSp add del mod">
        <pc:chgData name="Mohit Rathod" userId="ffef62b242d1b96b" providerId="LiveId" clId="{B4071A55-F7B8-44D9-937F-FE9C0B81C5DC}" dt="2025-03-17T07:22:48.315" v="256" actId="47"/>
        <pc:sldMkLst>
          <pc:docMk/>
          <pc:sldMk cId="3193248765" sldId="304"/>
        </pc:sldMkLst>
      </pc:sldChg>
      <pc:sldChg chg="addSp delSp modSp add mod">
        <pc:chgData name="Mohit Rathod" userId="ffef62b242d1b96b" providerId="LiveId" clId="{B4071A55-F7B8-44D9-937F-FE9C0B81C5DC}" dt="2025-03-17T08:44:27.998" v="763" actId="14100"/>
        <pc:sldMkLst>
          <pc:docMk/>
          <pc:sldMk cId="2461779919" sldId="305"/>
        </pc:sldMkLst>
        <pc:spChg chg="add mod">
          <ac:chgData name="Mohit Rathod" userId="ffef62b242d1b96b" providerId="LiveId" clId="{B4071A55-F7B8-44D9-937F-FE9C0B81C5DC}" dt="2025-03-17T08:44:27.998" v="763" actId="14100"/>
          <ac:spMkLst>
            <pc:docMk/>
            <pc:sldMk cId="2461779919" sldId="305"/>
            <ac:spMk id="5" creationId="{487B15EB-F13D-5A85-3F9D-D3BD383C5540}"/>
          </ac:spMkLst>
        </pc:spChg>
        <pc:spChg chg="mod">
          <ac:chgData name="Mohit Rathod" userId="ffef62b242d1b96b" providerId="LiveId" clId="{B4071A55-F7B8-44D9-937F-FE9C0B81C5DC}" dt="2025-03-17T08:36:25.995" v="710" actId="20577"/>
          <ac:spMkLst>
            <pc:docMk/>
            <pc:sldMk cId="2461779919" sldId="305"/>
            <ac:spMk id="491" creationId="{169AD8AC-1D14-7603-2221-E706F3B515A8}"/>
          </ac:spMkLst>
        </pc:spChg>
      </pc:sldChg>
      <pc:sldChg chg="addSp delSp modSp add del mod">
        <pc:chgData name="Mohit Rathod" userId="ffef62b242d1b96b" providerId="LiveId" clId="{B4071A55-F7B8-44D9-937F-FE9C0B81C5DC}" dt="2025-03-17T08:52:52.335" v="790" actId="47"/>
        <pc:sldMkLst>
          <pc:docMk/>
          <pc:sldMk cId="3049203873" sldId="306"/>
        </pc:sldMkLst>
      </pc:sldChg>
      <pc:sldChg chg="modSp add mod">
        <pc:chgData name="Mohit Rathod" userId="ffef62b242d1b96b" providerId="LiveId" clId="{B4071A55-F7B8-44D9-937F-FE9C0B81C5DC}" dt="2025-03-17T09:06:20.935" v="863" actId="207"/>
        <pc:sldMkLst>
          <pc:docMk/>
          <pc:sldMk cId="16655150" sldId="307"/>
        </pc:sldMkLst>
        <pc:spChg chg="mod">
          <ac:chgData name="Mohit Rathod" userId="ffef62b242d1b96b" providerId="LiveId" clId="{B4071A55-F7B8-44D9-937F-FE9C0B81C5DC}" dt="2025-03-17T09:06:20.935" v="863" actId="207"/>
          <ac:spMkLst>
            <pc:docMk/>
            <pc:sldMk cId="16655150" sldId="307"/>
            <ac:spMk id="10" creationId="{131B2A61-1C1B-0127-351F-BB3563642110}"/>
          </ac:spMkLst>
        </pc:spChg>
        <pc:spChg chg="mod">
          <ac:chgData name="Mohit Rathod" userId="ffef62b242d1b96b" providerId="LiveId" clId="{B4071A55-F7B8-44D9-937F-FE9C0B81C5DC}" dt="2025-03-17T09:06:16.543" v="862" actId="207"/>
          <ac:spMkLst>
            <pc:docMk/>
            <pc:sldMk cId="16655150" sldId="307"/>
            <ac:spMk id="16" creationId="{8C29235A-B641-9D99-16FA-8ACB436D327F}"/>
          </ac:spMkLst>
        </pc:spChg>
        <pc:spChg chg="mod">
          <ac:chgData name="Mohit Rathod" userId="ffef62b242d1b96b" providerId="LiveId" clId="{B4071A55-F7B8-44D9-937F-FE9C0B81C5DC}" dt="2025-03-17T09:06:07.506" v="861" actId="207"/>
          <ac:spMkLst>
            <pc:docMk/>
            <pc:sldMk cId="16655150" sldId="307"/>
            <ac:spMk id="692" creationId="{1465CC68-26C9-2CD9-3AC9-9BFAA7FE17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>
          <a:extLst>
            <a:ext uri="{FF2B5EF4-FFF2-40B4-BE49-F238E27FC236}">
              <a16:creationId xmlns:a16="http://schemas.microsoft.com/office/drawing/2014/main" id="{294FAFAA-37A3-D455-832E-61376E863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8661f04b0b_0_4:notes">
            <a:extLst>
              <a:ext uri="{FF2B5EF4-FFF2-40B4-BE49-F238E27FC236}">
                <a16:creationId xmlns:a16="http://schemas.microsoft.com/office/drawing/2014/main" id="{4C938AA8-B639-AEBB-D907-1EF5F94F12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8661f04b0b_0_4:notes">
            <a:extLst>
              <a:ext uri="{FF2B5EF4-FFF2-40B4-BE49-F238E27FC236}">
                <a16:creationId xmlns:a16="http://schemas.microsoft.com/office/drawing/2014/main" id="{96E040A0-DDC1-AB0B-30EF-9B41E34C65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830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>
          <a:extLst>
            <a:ext uri="{FF2B5EF4-FFF2-40B4-BE49-F238E27FC236}">
              <a16:creationId xmlns:a16="http://schemas.microsoft.com/office/drawing/2014/main" id="{5DB3EC1B-7372-7755-3FD2-6082EFA7D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8661f04b0b_0_4:notes">
            <a:extLst>
              <a:ext uri="{FF2B5EF4-FFF2-40B4-BE49-F238E27FC236}">
                <a16:creationId xmlns:a16="http://schemas.microsoft.com/office/drawing/2014/main" id="{75391105-1E7E-D85B-AFC4-9203579848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8661f04b0b_0_4:notes">
            <a:extLst>
              <a:ext uri="{FF2B5EF4-FFF2-40B4-BE49-F238E27FC236}">
                <a16:creationId xmlns:a16="http://schemas.microsoft.com/office/drawing/2014/main" id="{CCD0DBC4-22B3-F79C-58CA-02507336A6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892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>
          <a:extLst>
            <a:ext uri="{FF2B5EF4-FFF2-40B4-BE49-F238E27FC236}">
              <a16:creationId xmlns:a16="http://schemas.microsoft.com/office/drawing/2014/main" id="{04B19022-C927-2F18-FF83-9B7504187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8661f04b0b_0_4:notes">
            <a:extLst>
              <a:ext uri="{FF2B5EF4-FFF2-40B4-BE49-F238E27FC236}">
                <a16:creationId xmlns:a16="http://schemas.microsoft.com/office/drawing/2014/main" id="{F2F6DDC7-DA98-754B-9C2D-846B552B15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8661f04b0b_0_4:notes">
            <a:extLst>
              <a:ext uri="{FF2B5EF4-FFF2-40B4-BE49-F238E27FC236}">
                <a16:creationId xmlns:a16="http://schemas.microsoft.com/office/drawing/2014/main" id="{8DB7CA45-FD9D-EAA2-6164-2937233D48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875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>
          <a:extLst>
            <a:ext uri="{FF2B5EF4-FFF2-40B4-BE49-F238E27FC236}">
              <a16:creationId xmlns:a16="http://schemas.microsoft.com/office/drawing/2014/main" id="{794C150E-6A0A-BA5F-1C65-BAEB8C088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4dda1946d_6_322:notes">
            <a:extLst>
              <a:ext uri="{FF2B5EF4-FFF2-40B4-BE49-F238E27FC236}">
                <a16:creationId xmlns:a16="http://schemas.microsoft.com/office/drawing/2014/main" id="{8A18BA1F-BB93-F02F-00B2-47B1F7931A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4dda1946d_6_322:notes">
            <a:extLst>
              <a:ext uri="{FF2B5EF4-FFF2-40B4-BE49-F238E27FC236}">
                <a16:creationId xmlns:a16="http://schemas.microsoft.com/office/drawing/2014/main" id="{75E321F5-529E-0A10-F42D-64F10F2B99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102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D81EF272-F322-B605-76DF-D5B949878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4d99d1a72_0_15:notes">
            <a:extLst>
              <a:ext uri="{FF2B5EF4-FFF2-40B4-BE49-F238E27FC236}">
                <a16:creationId xmlns:a16="http://schemas.microsoft.com/office/drawing/2014/main" id="{DA71C261-248B-A948-23BF-FE8A0D763B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4d99d1a72_0_15:notes">
            <a:extLst>
              <a:ext uri="{FF2B5EF4-FFF2-40B4-BE49-F238E27FC236}">
                <a16:creationId xmlns:a16="http://schemas.microsoft.com/office/drawing/2014/main" id="{4A714B09-B3F6-6AF9-F106-269558EE00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181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7151B470-57B5-11E5-07F0-AA30CB21F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4d99d1a72_0_15:notes">
            <a:extLst>
              <a:ext uri="{FF2B5EF4-FFF2-40B4-BE49-F238E27FC236}">
                <a16:creationId xmlns:a16="http://schemas.microsoft.com/office/drawing/2014/main" id="{EE7489B9-685A-E172-599B-41F64A68FA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4d99d1a72_0_15:notes">
            <a:extLst>
              <a:ext uri="{FF2B5EF4-FFF2-40B4-BE49-F238E27FC236}">
                <a16:creationId xmlns:a16="http://schemas.microsoft.com/office/drawing/2014/main" id="{0A6819F1-1300-F29E-E2AC-15766E20F1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64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61DA0CCD-6CA5-0EEE-916C-BA1A38FAB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4d99d1a72_0_15:notes">
            <a:extLst>
              <a:ext uri="{FF2B5EF4-FFF2-40B4-BE49-F238E27FC236}">
                <a16:creationId xmlns:a16="http://schemas.microsoft.com/office/drawing/2014/main" id="{47701E10-31D4-7A1B-FBD6-C9D46FD176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4d99d1a72_0_15:notes">
            <a:extLst>
              <a:ext uri="{FF2B5EF4-FFF2-40B4-BE49-F238E27FC236}">
                <a16:creationId xmlns:a16="http://schemas.microsoft.com/office/drawing/2014/main" id="{93BB1B44-3A2E-00D3-6EFE-BA13445BCE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647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7AB3E0A2-2CD9-16CE-28D2-DB13F9FC5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4d99d1a72_0_15:notes">
            <a:extLst>
              <a:ext uri="{FF2B5EF4-FFF2-40B4-BE49-F238E27FC236}">
                <a16:creationId xmlns:a16="http://schemas.microsoft.com/office/drawing/2014/main" id="{CEB201D2-70B4-2288-EFDD-4F573EC005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4d99d1a72_0_15:notes">
            <a:extLst>
              <a:ext uri="{FF2B5EF4-FFF2-40B4-BE49-F238E27FC236}">
                <a16:creationId xmlns:a16="http://schemas.microsoft.com/office/drawing/2014/main" id="{7B5A9CD4-FDEE-CA66-ECA6-F83C7559AA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064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1AE4BBE3-618B-3D10-452B-76683557A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4d99d1a72_0_15:notes">
            <a:extLst>
              <a:ext uri="{FF2B5EF4-FFF2-40B4-BE49-F238E27FC236}">
                <a16:creationId xmlns:a16="http://schemas.microsoft.com/office/drawing/2014/main" id="{86CB15DD-A94D-626D-786E-20612596CB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4d99d1a72_0_15:notes">
            <a:extLst>
              <a:ext uri="{FF2B5EF4-FFF2-40B4-BE49-F238E27FC236}">
                <a16:creationId xmlns:a16="http://schemas.microsoft.com/office/drawing/2014/main" id="{291D6B01-0E84-AA1E-4B9D-F4A6720DEA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91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>
          <a:extLst>
            <a:ext uri="{FF2B5EF4-FFF2-40B4-BE49-F238E27FC236}">
              <a16:creationId xmlns:a16="http://schemas.microsoft.com/office/drawing/2014/main" id="{E46A6A46-752A-C24E-52B0-78ED3CC64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4dda1946d_6_322:notes">
            <a:extLst>
              <a:ext uri="{FF2B5EF4-FFF2-40B4-BE49-F238E27FC236}">
                <a16:creationId xmlns:a16="http://schemas.microsoft.com/office/drawing/2014/main" id="{5DAF755E-67F9-93F0-31CE-6E037D5F62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4dda1946d_6_322:notes">
            <a:extLst>
              <a:ext uri="{FF2B5EF4-FFF2-40B4-BE49-F238E27FC236}">
                <a16:creationId xmlns:a16="http://schemas.microsoft.com/office/drawing/2014/main" id="{04A0478C-9B57-FA20-BD79-9ADEFC172E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951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8661f04b0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8661f04b0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3200" y="-34100"/>
            <a:ext cx="9251100" cy="377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301875"/>
            <a:ext cx="5331900" cy="14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2753250"/>
            <a:ext cx="45288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-63200" y="-34100"/>
            <a:ext cx="9251100" cy="463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4" name="Google Shape;174;p23"/>
          <p:cNvGrpSpPr/>
          <p:nvPr/>
        </p:nvGrpSpPr>
        <p:grpSpPr>
          <a:xfrm rot="5400000">
            <a:off x="6993950" y="3245990"/>
            <a:ext cx="615152" cy="2716009"/>
            <a:chOff x="6482900" y="1354425"/>
            <a:chExt cx="235600" cy="1829825"/>
          </a:xfrm>
        </p:grpSpPr>
        <p:sp>
          <p:nvSpPr>
            <p:cNvPr id="175" name="Google Shape;175;p23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-63200" y="-34100"/>
            <a:ext cx="9251100" cy="463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-550" y="-5725"/>
            <a:ext cx="8431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22025" y="1061100"/>
            <a:ext cx="364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722033" y="2158025"/>
            <a:ext cx="3644700" cy="17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gtree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>
            <a:spLocks noGrp="1"/>
          </p:cNvSpPr>
          <p:nvPr>
            <p:ph type="pic" idx="2"/>
          </p:nvPr>
        </p:nvSpPr>
        <p:spPr>
          <a:xfrm>
            <a:off x="4759350" y="539500"/>
            <a:ext cx="30636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5476950" y="3234750"/>
            <a:ext cx="1233000" cy="12330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36" name="Google Shape;36;p8"/>
          <p:cNvSpPr/>
          <p:nvPr/>
        </p:nvSpPr>
        <p:spPr>
          <a:xfrm>
            <a:off x="0" y="1270625"/>
            <a:ext cx="7203600" cy="2563500"/>
          </a:xfrm>
          <a:prstGeom prst="rect">
            <a:avLst/>
          </a:prstGeom>
          <a:solidFill>
            <a:srgbClr val="F9FD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" name="Google Shape;37;p8"/>
          <p:cNvGrpSpPr/>
          <p:nvPr/>
        </p:nvGrpSpPr>
        <p:grpSpPr>
          <a:xfrm rot="5400000">
            <a:off x="5087575" y="-168435"/>
            <a:ext cx="615152" cy="2716009"/>
            <a:chOff x="6482900" y="1354425"/>
            <a:chExt cx="235600" cy="1829825"/>
          </a:xfrm>
        </p:grpSpPr>
        <p:sp>
          <p:nvSpPr>
            <p:cNvPr id="38" name="Google Shape;38;p8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8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8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8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8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8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8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71322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513300" y="637825"/>
            <a:ext cx="1233000" cy="12330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55" name="Google Shape;55;p9"/>
          <p:cNvSpPr/>
          <p:nvPr/>
        </p:nvSpPr>
        <p:spPr>
          <a:xfrm>
            <a:off x="0" y="1270625"/>
            <a:ext cx="7203600" cy="2563500"/>
          </a:xfrm>
          <a:prstGeom prst="rect">
            <a:avLst/>
          </a:prstGeom>
          <a:solidFill>
            <a:srgbClr val="F9FD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12540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713225" y="32184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9"/>
          <p:cNvGrpSpPr/>
          <p:nvPr/>
        </p:nvGrpSpPr>
        <p:grpSpPr>
          <a:xfrm rot="5400000">
            <a:off x="6598275" y="2486040"/>
            <a:ext cx="615152" cy="2716009"/>
            <a:chOff x="6482900" y="1354425"/>
            <a:chExt cx="235600" cy="1829825"/>
          </a:xfrm>
        </p:grpSpPr>
        <p:sp>
          <p:nvSpPr>
            <p:cNvPr id="59" name="Google Shape;59;p9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-63200" y="-34100"/>
            <a:ext cx="9251100" cy="463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1"/>
          </p:nvPr>
        </p:nvSpPr>
        <p:spPr>
          <a:xfrm>
            <a:off x="724025" y="2732225"/>
            <a:ext cx="2422500" cy="12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2"/>
          </p:nvPr>
        </p:nvSpPr>
        <p:spPr>
          <a:xfrm>
            <a:off x="3270750" y="2732225"/>
            <a:ext cx="2422500" cy="12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3"/>
          </p:nvPr>
        </p:nvSpPr>
        <p:spPr>
          <a:xfrm>
            <a:off x="5817475" y="2732225"/>
            <a:ext cx="2422500" cy="12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4"/>
          </p:nvPr>
        </p:nvSpPr>
        <p:spPr>
          <a:xfrm>
            <a:off x="724025" y="2271200"/>
            <a:ext cx="24225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5"/>
          </p:nvPr>
        </p:nvSpPr>
        <p:spPr>
          <a:xfrm>
            <a:off x="3270754" y="2271200"/>
            <a:ext cx="24225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6"/>
          </p:nvPr>
        </p:nvSpPr>
        <p:spPr>
          <a:xfrm>
            <a:off x="5817476" y="2271200"/>
            <a:ext cx="24225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-63200" y="-34100"/>
            <a:ext cx="9251100" cy="463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1"/>
          </p:nvPr>
        </p:nvSpPr>
        <p:spPr>
          <a:xfrm>
            <a:off x="720000" y="1642577"/>
            <a:ext cx="24021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2"/>
          </p:nvPr>
        </p:nvSpPr>
        <p:spPr>
          <a:xfrm>
            <a:off x="3371683" y="1642577"/>
            <a:ext cx="24021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3"/>
          </p:nvPr>
        </p:nvSpPr>
        <p:spPr>
          <a:xfrm>
            <a:off x="720000" y="3059450"/>
            <a:ext cx="24021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4"/>
          </p:nvPr>
        </p:nvSpPr>
        <p:spPr>
          <a:xfrm>
            <a:off x="3371683" y="3059450"/>
            <a:ext cx="24021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5"/>
          </p:nvPr>
        </p:nvSpPr>
        <p:spPr>
          <a:xfrm>
            <a:off x="6021900" y="1642577"/>
            <a:ext cx="24021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6"/>
          </p:nvPr>
        </p:nvSpPr>
        <p:spPr>
          <a:xfrm>
            <a:off x="6021900" y="3059450"/>
            <a:ext cx="24021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7"/>
          </p:nvPr>
        </p:nvSpPr>
        <p:spPr>
          <a:xfrm>
            <a:off x="720000" y="1268700"/>
            <a:ext cx="2402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8"/>
          </p:nvPr>
        </p:nvSpPr>
        <p:spPr>
          <a:xfrm>
            <a:off x="3371684" y="1268700"/>
            <a:ext cx="2402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9"/>
          </p:nvPr>
        </p:nvSpPr>
        <p:spPr>
          <a:xfrm>
            <a:off x="6021901" y="1268700"/>
            <a:ext cx="2402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13"/>
          </p:nvPr>
        </p:nvSpPr>
        <p:spPr>
          <a:xfrm>
            <a:off x="720000" y="2682352"/>
            <a:ext cx="2402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14"/>
          </p:nvPr>
        </p:nvSpPr>
        <p:spPr>
          <a:xfrm>
            <a:off x="3371684" y="2682352"/>
            <a:ext cx="2402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15"/>
          </p:nvPr>
        </p:nvSpPr>
        <p:spPr>
          <a:xfrm>
            <a:off x="6021901" y="2682352"/>
            <a:ext cx="2402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/>
          <p:nvPr/>
        </p:nvSpPr>
        <p:spPr>
          <a:xfrm>
            <a:off x="-550" y="-5725"/>
            <a:ext cx="8431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157" name="Google Shape;157;p22"/>
          <p:cNvGrpSpPr/>
          <p:nvPr/>
        </p:nvGrpSpPr>
        <p:grpSpPr>
          <a:xfrm rot="10800000">
            <a:off x="8123200" y="1438915"/>
            <a:ext cx="615152" cy="2716009"/>
            <a:chOff x="6482900" y="1354425"/>
            <a:chExt cx="235600" cy="1829825"/>
          </a:xfrm>
        </p:grpSpPr>
        <p:sp>
          <p:nvSpPr>
            <p:cNvPr id="158" name="Google Shape;158;p22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8" r:id="rId6"/>
    <p:sldLayoutId id="2147483663" r:id="rId7"/>
    <p:sldLayoutId id="2147483665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posts/mohit-rathod_bike-share-toronto-prediction-and-classification-activity-7262117039157178368-GvsM?utm_source=share&amp;utm_medium=member_desktop&amp;rcm=ACoAAC1K9IcBd3gT0OivXZtOUBuRe8KA0jnK_NE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rive.google.com/drive/folders/1kU3_DJn3UNOTw2EQle_JFQ_fbSdcoPjS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r.publicbikesystem.net/ube/gbfs/v1/en/station_information" TargetMode="External"/><Relationship Id="rId5" Type="http://schemas.openxmlformats.org/officeDocument/2006/relationships/hyperlink" Target="https://open.toronto.ca/dataset/bike-share-toronto-ridership-data/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11/relationships/webextension" Target="../webextensions/webextension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ctrTitle"/>
          </p:nvPr>
        </p:nvSpPr>
        <p:spPr>
          <a:xfrm>
            <a:off x="488273" y="300140"/>
            <a:ext cx="5605230" cy="2407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Bike Share Toronto Data Analysis &amp; Predictions with Machine Learning &amp; Power BI</a:t>
            </a:r>
          </a:p>
        </p:txBody>
      </p:sp>
      <p:sp>
        <p:nvSpPr>
          <p:cNvPr id="200" name="Google Shape;200;p27"/>
          <p:cNvSpPr txBox="1">
            <a:spLocks noGrp="1"/>
          </p:cNvSpPr>
          <p:nvPr>
            <p:ph type="subTitle" idx="1"/>
          </p:nvPr>
        </p:nvSpPr>
        <p:spPr>
          <a:xfrm>
            <a:off x="488272" y="2753250"/>
            <a:ext cx="4753753" cy="687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Mohit Rathod | Data Analyst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Humber Polytechnic, Toronto, ON, Canada</a:t>
            </a:r>
          </a:p>
        </p:txBody>
      </p:sp>
      <p:grpSp>
        <p:nvGrpSpPr>
          <p:cNvPr id="201" name="Google Shape;201;p27"/>
          <p:cNvGrpSpPr/>
          <p:nvPr/>
        </p:nvGrpSpPr>
        <p:grpSpPr>
          <a:xfrm rot="5400000">
            <a:off x="7150950" y="2451831"/>
            <a:ext cx="447330" cy="2562225"/>
            <a:chOff x="6482900" y="1354425"/>
            <a:chExt cx="235600" cy="1829825"/>
          </a:xfrm>
        </p:grpSpPr>
        <p:sp>
          <p:nvSpPr>
            <p:cNvPr id="202" name="Google Shape;202;p27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green circle with white text and a bicycle&#10;&#10;AI-generated content may be incorrect.">
            <a:extLst>
              <a:ext uri="{FF2B5EF4-FFF2-40B4-BE49-F238E27FC236}">
                <a16:creationId xmlns:a16="http://schemas.microsoft.com/office/drawing/2014/main" id="{7E5E0A30-5D04-D060-CC51-49DE6E1FD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5" r="-4364"/>
          <a:stretch/>
        </p:blipFill>
        <p:spPr>
          <a:xfrm>
            <a:off x="6023996" y="666842"/>
            <a:ext cx="2631732" cy="2407675"/>
          </a:xfrm>
          <a:prstGeom prst="rect">
            <a:avLst/>
          </a:prstGeom>
        </p:spPr>
      </p:pic>
      <p:pic>
        <p:nvPicPr>
          <p:cNvPr id="4" name="Picture 3" descr="Blue letters on a black background&#10;&#10;AI-generated content may be incorrect.">
            <a:extLst>
              <a:ext uri="{FF2B5EF4-FFF2-40B4-BE49-F238E27FC236}">
                <a16:creationId xmlns:a16="http://schemas.microsoft.com/office/drawing/2014/main" id="{8DBEAE4E-6DE8-CC45-9DEC-2C1373012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208" y="4391369"/>
            <a:ext cx="2219307" cy="447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512CA3-BF8D-48F4-E05B-F45378A4FDEB}"/>
              </a:ext>
            </a:extLst>
          </p:cNvPr>
          <p:cNvSpPr txBox="1"/>
          <p:nvPr/>
        </p:nvSpPr>
        <p:spPr>
          <a:xfrm>
            <a:off x="488272" y="4006649"/>
            <a:ext cx="5674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300"/>
              </a:spcAft>
              <a:buNone/>
            </a:pPr>
            <a:r>
              <a:rPr lang="en-US" sz="1300" b="1" i="0" dirty="0">
                <a:solidFill>
                  <a:schemeClr val="tx1"/>
                </a:solidFill>
                <a:effectLst/>
                <a:latin typeface="Geologica" panose="020B0604020202020204" charset="0"/>
              </a:rPr>
              <a:t>2</a:t>
            </a:r>
            <a:r>
              <a:rPr lang="en-US" sz="1300" b="1" i="0" baseline="30000" dirty="0">
                <a:solidFill>
                  <a:schemeClr val="tx1"/>
                </a:solidFill>
                <a:effectLst/>
                <a:latin typeface="Geologica" panose="020B0604020202020204" charset="0"/>
              </a:rPr>
              <a:t>nd</a:t>
            </a:r>
            <a:r>
              <a:rPr lang="en-US" sz="1300" b="1" i="0" dirty="0">
                <a:solidFill>
                  <a:schemeClr val="tx1"/>
                </a:solidFill>
                <a:effectLst/>
                <a:latin typeface="Geologica" panose="020B0604020202020204" charset="0"/>
              </a:rPr>
              <a:t> International Data Science and Analytics Students Conference</a:t>
            </a:r>
          </a:p>
          <a:p>
            <a:pPr algn="l">
              <a:spcAft>
                <a:spcPts val="300"/>
              </a:spcAft>
              <a:buNone/>
            </a:pPr>
            <a:r>
              <a:rPr lang="en-US" sz="1300" b="1" i="0" dirty="0">
                <a:solidFill>
                  <a:schemeClr val="tx1"/>
                </a:solidFill>
                <a:effectLst/>
                <a:latin typeface="Geologica" panose="020B0604020202020204" charset="0"/>
              </a:rPr>
              <a:t>Hosted by the University of Calgary</a:t>
            </a:r>
          </a:p>
          <a:p>
            <a:pPr algn="l"/>
            <a:r>
              <a:rPr lang="en-US" sz="1300" b="0" i="1" dirty="0">
                <a:solidFill>
                  <a:schemeClr val="tx1"/>
                </a:solidFill>
                <a:effectLst/>
                <a:latin typeface="Geologica" panose="020B0604020202020204" charset="0"/>
              </a:rPr>
              <a:t>Saturday, March 22</a:t>
            </a:r>
            <a:r>
              <a:rPr lang="en-US" sz="1300" b="0" i="1" baseline="30000" dirty="0">
                <a:solidFill>
                  <a:schemeClr val="tx1"/>
                </a:solidFill>
                <a:effectLst/>
                <a:latin typeface="Geologica" panose="020B0604020202020204" charset="0"/>
              </a:rPr>
              <a:t>nd</a:t>
            </a:r>
            <a:r>
              <a:rPr lang="en-US" sz="1300" b="0" i="1" dirty="0">
                <a:solidFill>
                  <a:schemeClr val="tx1"/>
                </a:solidFill>
                <a:effectLst/>
                <a:latin typeface="Geologica" panose="020B0604020202020204" charset="0"/>
              </a:rPr>
              <a:t>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>
          <a:extLst>
            <a:ext uri="{FF2B5EF4-FFF2-40B4-BE49-F238E27FC236}">
              <a16:creationId xmlns:a16="http://schemas.microsoft.com/office/drawing/2014/main" id="{DDA075CE-32FF-8B2B-1622-1957AC186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8">
            <a:extLst>
              <a:ext uri="{FF2B5EF4-FFF2-40B4-BE49-F238E27FC236}">
                <a16:creationId xmlns:a16="http://schemas.microsoft.com/office/drawing/2014/main" id="{51F8E11F-59BF-9259-CB35-EC172CC4AA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2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User Behaviour Dashboard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637C8-6E9C-6A51-E7F6-D73B1F16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605"/>
          <a:stretch/>
        </p:blipFill>
        <p:spPr>
          <a:xfrm>
            <a:off x="759669" y="711936"/>
            <a:ext cx="7510680" cy="3642531"/>
          </a:xfrm>
          <a:prstGeom prst="rect">
            <a:avLst/>
          </a:prstGeom>
        </p:spPr>
      </p:pic>
      <p:grpSp>
        <p:nvGrpSpPr>
          <p:cNvPr id="2" name="Google Shape;381;p33">
            <a:extLst>
              <a:ext uri="{FF2B5EF4-FFF2-40B4-BE49-F238E27FC236}">
                <a16:creationId xmlns:a16="http://schemas.microsoft.com/office/drawing/2014/main" id="{C86BAF0A-75B3-66CA-5B4B-54C69ADB031B}"/>
              </a:ext>
            </a:extLst>
          </p:cNvPr>
          <p:cNvGrpSpPr/>
          <p:nvPr/>
        </p:nvGrpSpPr>
        <p:grpSpPr>
          <a:xfrm rot="5400000">
            <a:off x="1062768" y="3982264"/>
            <a:ext cx="304050" cy="1271155"/>
            <a:chOff x="6482900" y="1354425"/>
            <a:chExt cx="235600" cy="856400"/>
          </a:xfrm>
        </p:grpSpPr>
        <p:sp>
          <p:nvSpPr>
            <p:cNvPr id="4" name="Google Shape;382;p33">
              <a:extLst>
                <a:ext uri="{FF2B5EF4-FFF2-40B4-BE49-F238E27FC236}">
                  <a16:creationId xmlns:a16="http://schemas.microsoft.com/office/drawing/2014/main" id="{BF998AB4-A68D-9C6F-E486-B73DB0366ED9}"/>
                </a:ext>
              </a:extLst>
            </p:cNvPr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3;p33">
              <a:extLst>
                <a:ext uri="{FF2B5EF4-FFF2-40B4-BE49-F238E27FC236}">
                  <a16:creationId xmlns:a16="http://schemas.microsoft.com/office/drawing/2014/main" id="{C20CAE05-8690-98FC-0FB7-5CE799D58DBF}"/>
                </a:ext>
              </a:extLst>
            </p:cNvPr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4;p33">
              <a:extLst>
                <a:ext uri="{FF2B5EF4-FFF2-40B4-BE49-F238E27FC236}">
                  <a16:creationId xmlns:a16="http://schemas.microsoft.com/office/drawing/2014/main" id="{1635C4E3-503C-9CF7-4793-1526A7500439}"/>
                </a:ext>
              </a:extLst>
            </p:cNvPr>
            <p:cNvSpPr/>
            <p:nvPr/>
          </p:nvSpPr>
          <p:spPr>
            <a:xfrm>
              <a:off x="6482900" y="1597576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5;p33">
              <a:extLst>
                <a:ext uri="{FF2B5EF4-FFF2-40B4-BE49-F238E27FC236}">
                  <a16:creationId xmlns:a16="http://schemas.microsoft.com/office/drawing/2014/main" id="{1B0409CC-8554-7B5A-2B18-A2C0AC65C2A9}"/>
                </a:ext>
              </a:extLst>
            </p:cNvPr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6;p33">
              <a:extLst>
                <a:ext uri="{FF2B5EF4-FFF2-40B4-BE49-F238E27FC236}">
                  <a16:creationId xmlns:a16="http://schemas.microsoft.com/office/drawing/2014/main" id="{59323C45-BBEF-7EF7-F53D-7F5683EE4C16}"/>
                </a:ext>
              </a:extLst>
            </p:cNvPr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7;p33">
              <a:extLst>
                <a:ext uri="{FF2B5EF4-FFF2-40B4-BE49-F238E27FC236}">
                  <a16:creationId xmlns:a16="http://schemas.microsoft.com/office/drawing/2014/main" id="{D7B670FB-E147-869B-3A12-9F7963091646}"/>
                </a:ext>
              </a:extLst>
            </p:cNvPr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 descr="A green circle with white text and a bicycle&#10;&#10;AI-generated content may be incorrect.">
            <a:extLst>
              <a:ext uri="{FF2B5EF4-FFF2-40B4-BE49-F238E27FC236}">
                <a16:creationId xmlns:a16="http://schemas.microsoft.com/office/drawing/2014/main" id="{17EF95C5-943E-3A76-40E0-9AA1A45D3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5" r="-4364"/>
          <a:stretch/>
        </p:blipFill>
        <p:spPr>
          <a:xfrm>
            <a:off x="8206767" y="139173"/>
            <a:ext cx="749666" cy="685842"/>
          </a:xfrm>
          <a:prstGeom prst="rect">
            <a:avLst/>
          </a:prstGeom>
        </p:spPr>
      </p:pic>
      <p:pic>
        <p:nvPicPr>
          <p:cNvPr id="19" name="Picture 18" descr="Blue letters on a black background&#10;&#10;AI-generated content may be incorrect.">
            <a:extLst>
              <a:ext uri="{FF2B5EF4-FFF2-40B4-BE49-F238E27FC236}">
                <a16:creationId xmlns:a16="http://schemas.microsoft.com/office/drawing/2014/main" id="{FC990910-1737-25FF-BB32-2EA0AA5AC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533" y="4700276"/>
            <a:ext cx="1508469" cy="3040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D3196B-3479-8E98-0BB6-D992E97FF904}"/>
              </a:ext>
            </a:extLst>
          </p:cNvPr>
          <p:cNvSpPr txBox="1"/>
          <p:nvPr/>
        </p:nvSpPr>
        <p:spPr>
          <a:xfrm>
            <a:off x="0" y="4881216"/>
            <a:ext cx="2429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74777D"/>
                </a:solidFill>
              </a:rPr>
              <a:t>Created by Mohit Rathod | Data Analyst</a:t>
            </a:r>
          </a:p>
        </p:txBody>
      </p:sp>
    </p:spTree>
    <p:extLst>
      <p:ext uri="{BB962C8B-B14F-4D97-AF65-F5344CB8AC3E}">
        <p14:creationId xmlns:p14="http://schemas.microsoft.com/office/powerpoint/2010/main" val="415509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>
          <a:extLst>
            <a:ext uri="{FF2B5EF4-FFF2-40B4-BE49-F238E27FC236}">
              <a16:creationId xmlns:a16="http://schemas.microsoft.com/office/drawing/2014/main" id="{2BACA1E2-A1CA-864F-DFE9-426A2EDAD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8">
            <a:extLst>
              <a:ext uri="{FF2B5EF4-FFF2-40B4-BE49-F238E27FC236}">
                <a16:creationId xmlns:a16="http://schemas.microsoft.com/office/drawing/2014/main" id="{A67CB26F-30E0-90DF-4907-763F09894A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2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Station</a:t>
            </a:r>
            <a:r>
              <a:rPr lang="en-CA" dirty="0"/>
              <a:t> Popularity Dashboard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0B1B6-AB36-CB51-F426-EF77F7E6EF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236"/>
          <a:stretch/>
        </p:blipFill>
        <p:spPr>
          <a:xfrm>
            <a:off x="757475" y="720257"/>
            <a:ext cx="7408649" cy="3634210"/>
          </a:xfrm>
          <a:prstGeom prst="rect">
            <a:avLst/>
          </a:prstGeom>
        </p:spPr>
      </p:pic>
      <p:grpSp>
        <p:nvGrpSpPr>
          <p:cNvPr id="2" name="Google Shape;381;p33">
            <a:extLst>
              <a:ext uri="{FF2B5EF4-FFF2-40B4-BE49-F238E27FC236}">
                <a16:creationId xmlns:a16="http://schemas.microsoft.com/office/drawing/2014/main" id="{284B2C46-0B94-C0D7-6EF5-BAEF2C92DF07}"/>
              </a:ext>
            </a:extLst>
          </p:cNvPr>
          <p:cNvGrpSpPr/>
          <p:nvPr/>
        </p:nvGrpSpPr>
        <p:grpSpPr>
          <a:xfrm rot="5400000">
            <a:off x="1062768" y="3982264"/>
            <a:ext cx="304050" cy="1271155"/>
            <a:chOff x="6482900" y="1354425"/>
            <a:chExt cx="235600" cy="856400"/>
          </a:xfrm>
        </p:grpSpPr>
        <p:sp>
          <p:nvSpPr>
            <p:cNvPr id="4" name="Google Shape;382;p33">
              <a:extLst>
                <a:ext uri="{FF2B5EF4-FFF2-40B4-BE49-F238E27FC236}">
                  <a16:creationId xmlns:a16="http://schemas.microsoft.com/office/drawing/2014/main" id="{84743C43-03F2-83CC-C915-2D65F9238F0A}"/>
                </a:ext>
              </a:extLst>
            </p:cNvPr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3;p33">
              <a:extLst>
                <a:ext uri="{FF2B5EF4-FFF2-40B4-BE49-F238E27FC236}">
                  <a16:creationId xmlns:a16="http://schemas.microsoft.com/office/drawing/2014/main" id="{607F53BA-ED2A-42C6-B966-375A227BDB4C}"/>
                </a:ext>
              </a:extLst>
            </p:cNvPr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4;p33">
              <a:extLst>
                <a:ext uri="{FF2B5EF4-FFF2-40B4-BE49-F238E27FC236}">
                  <a16:creationId xmlns:a16="http://schemas.microsoft.com/office/drawing/2014/main" id="{97BBC13E-B83A-12F4-F1AA-D466A8408820}"/>
                </a:ext>
              </a:extLst>
            </p:cNvPr>
            <p:cNvSpPr/>
            <p:nvPr/>
          </p:nvSpPr>
          <p:spPr>
            <a:xfrm>
              <a:off x="6482900" y="1597576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5;p33">
              <a:extLst>
                <a:ext uri="{FF2B5EF4-FFF2-40B4-BE49-F238E27FC236}">
                  <a16:creationId xmlns:a16="http://schemas.microsoft.com/office/drawing/2014/main" id="{B2E66191-8206-C6B9-277A-CF076D64E713}"/>
                </a:ext>
              </a:extLst>
            </p:cNvPr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6;p33">
              <a:extLst>
                <a:ext uri="{FF2B5EF4-FFF2-40B4-BE49-F238E27FC236}">
                  <a16:creationId xmlns:a16="http://schemas.microsoft.com/office/drawing/2014/main" id="{A0BBC9D4-2FF9-2FD1-D72E-30CA9B741105}"/>
                </a:ext>
              </a:extLst>
            </p:cNvPr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7;p33">
              <a:extLst>
                <a:ext uri="{FF2B5EF4-FFF2-40B4-BE49-F238E27FC236}">
                  <a16:creationId xmlns:a16="http://schemas.microsoft.com/office/drawing/2014/main" id="{51A3DD4A-6247-F7D5-496E-7906FA9FBF05}"/>
                </a:ext>
              </a:extLst>
            </p:cNvPr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 descr="A green circle with white text and a bicycle&#10;&#10;AI-generated content may be incorrect.">
            <a:extLst>
              <a:ext uri="{FF2B5EF4-FFF2-40B4-BE49-F238E27FC236}">
                <a16:creationId xmlns:a16="http://schemas.microsoft.com/office/drawing/2014/main" id="{93038166-2948-1DF2-ACF3-08EF59982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5" r="-4364"/>
          <a:stretch/>
        </p:blipFill>
        <p:spPr>
          <a:xfrm>
            <a:off x="8206767" y="139173"/>
            <a:ext cx="749666" cy="685842"/>
          </a:xfrm>
          <a:prstGeom prst="rect">
            <a:avLst/>
          </a:prstGeom>
        </p:spPr>
      </p:pic>
      <p:pic>
        <p:nvPicPr>
          <p:cNvPr id="19" name="Picture 18" descr="Blue letters on a black background&#10;&#10;AI-generated content may be incorrect.">
            <a:extLst>
              <a:ext uri="{FF2B5EF4-FFF2-40B4-BE49-F238E27FC236}">
                <a16:creationId xmlns:a16="http://schemas.microsoft.com/office/drawing/2014/main" id="{CF170628-0E9C-46F8-666B-CF709D6F0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533" y="4700276"/>
            <a:ext cx="1508469" cy="3040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5975B11-1121-AEFC-5850-6C51E06ACE87}"/>
              </a:ext>
            </a:extLst>
          </p:cNvPr>
          <p:cNvSpPr txBox="1"/>
          <p:nvPr/>
        </p:nvSpPr>
        <p:spPr>
          <a:xfrm>
            <a:off x="0" y="4881216"/>
            <a:ext cx="2429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74777D"/>
                </a:solidFill>
              </a:rPr>
              <a:t>Created by Mohit Rathod | Data Analyst</a:t>
            </a:r>
          </a:p>
        </p:txBody>
      </p:sp>
    </p:spTree>
    <p:extLst>
      <p:ext uri="{BB962C8B-B14F-4D97-AF65-F5344CB8AC3E}">
        <p14:creationId xmlns:p14="http://schemas.microsoft.com/office/powerpoint/2010/main" val="3002317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>
          <a:extLst>
            <a:ext uri="{FF2B5EF4-FFF2-40B4-BE49-F238E27FC236}">
              <a16:creationId xmlns:a16="http://schemas.microsoft.com/office/drawing/2014/main" id="{F7474784-6E57-F675-90AA-22902F366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8">
            <a:extLst>
              <a:ext uri="{FF2B5EF4-FFF2-40B4-BE49-F238E27FC236}">
                <a16:creationId xmlns:a16="http://schemas.microsoft.com/office/drawing/2014/main" id="{169AD8AC-1D14-7603-2221-E706F3B515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2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Project Resources &amp; Data Sources</a:t>
            </a:r>
            <a:endParaRPr dirty="0"/>
          </a:p>
        </p:txBody>
      </p:sp>
      <p:grpSp>
        <p:nvGrpSpPr>
          <p:cNvPr id="2" name="Google Shape;381;p33">
            <a:extLst>
              <a:ext uri="{FF2B5EF4-FFF2-40B4-BE49-F238E27FC236}">
                <a16:creationId xmlns:a16="http://schemas.microsoft.com/office/drawing/2014/main" id="{9D8A2D2B-1124-3929-F9AC-6131872F737D}"/>
              </a:ext>
            </a:extLst>
          </p:cNvPr>
          <p:cNvGrpSpPr/>
          <p:nvPr/>
        </p:nvGrpSpPr>
        <p:grpSpPr>
          <a:xfrm rot="5400000">
            <a:off x="1062768" y="3982264"/>
            <a:ext cx="304050" cy="1271155"/>
            <a:chOff x="6482900" y="1354425"/>
            <a:chExt cx="235600" cy="856400"/>
          </a:xfrm>
        </p:grpSpPr>
        <p:sp>
          <p:nvSpPr>
            <p:cNvPr id="4" name="Google Shape;382;p33">
              <a:extLst>
                <a:ext uri="{FF2B5EF4-FFF2-40B4-BE49-F238E27FC236}">
                  <a16:creationId xmlns:a16="http://schemas.microsoft.com/office/drawing/2014/main" id="{4E5B8642-D38A-3400-852B-540C921960FD}"/>
                </a:ext>
              </a:extLst>
            </p:cNvPr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3;p33">
              <a:extLst>
                <a:ext uri="{FF2B5EF4-FFF2-40B4-BE49-F238E27FC236}">
                  <a16:creationId xmlns:a16="http://schemas.microsoft.com/office/drawing/2014/main" id="{927C5C56-680A-7C09-DAEB-DED4011F8CE7}"/>
                </a:ext>
              </a:extLst>
            </p:cNvPr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4;p33">
              <a:extLst>
                <a:ext uri="{FF2B5EF4-FFF2-40B4-BE49-F238E27FC236}">
                  <a16:creationId xmlns:a16="http://schemas.microsoft.com/office/drawing/2014/main" id="{B8029D3C-0E83-87F9-1B32-2DAA8283C213}"/>
                </a:ext>
              </a:extLst>
            </p:cNvPr>
            <p:cNvSpPr/>
            <p:nvPr/>
          </p:nvSpPr>
          <p:spPr>
            <a:xfrm>
              <a:off x="6482900" y="1597576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5;p33">
              <a:extLst>
                <a:ext uri="{FF2B5EF4-FFF2-40B4-BE49-F238E27FC236}">
                  <a16:creationId xmlns:a16="http://schemas.microsoft.com/office/drawing/2014/main" id="{D497EC94-0F2C-506A-DF4F-9F205536C25F}"/>
                </a:ext>
              </a:extLst>
            </p:cNvPr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6;p33">
              <a:extLst>
                <a:ext uri="{FF2B5EF4-FFF2-40B4-BE49-F238E27FC236}">
                  <a16:creationId xmlns:a16="http://schemas.microsoft.com/office/drawing/2014/main" id="{C585A5D5-7396-3FF7-1B4E-A80A50733CD5}"/>
                </a:ext>
              </a:extLst>
            </p:cNvPr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7;p33">
              <a:extLst>
                <a:ext uri="{FF2B5EF4-FFF2-40B4-BE49-F238E27FC236}">
                  <a16:creationId xmlns:a16="http://schemas.microsoft.com/office/drawing/2014/main" id="{9F20048F-313A-6451-61F0-DDEFC885CEA3}"/>
                </a:ext>
              </a:extLst>
            </p:cNvPr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 descr="A green circle with white text and a bicycle&#10;&#10;AI-generated content may be incorrect.">
            <a:extLst>
              <a:ext uri="{FF2B5EF4-FFF2-40B4-BE49-F238E27FC236}">
                <a16:creationId xmlns:a16="http://schemas.microsoft.com/office/drawing/2014/main" id="{C4B967FC-B163-0319-F87E-A563C126E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5" r="-4364"/>
          <a:stretch/>
        </p:blipFill>
        <p:spPr>
          <a:xfrm>
            <a:off x="8206767" y="139173"/>
            <a:ext cx="749666" cy="685842"/>
          </a:xfrm>
          <a:prstGeom prst="rect">
            <a:avLst/>
          </a:prstGeom>
        </p:spPr>
      </p:pic>
      <p:pic>
        <p:nvPicPr>
          <p:cNvPr id="19" name="Picture 18" descr="Blue letters on a black background&#10;&#10;AI-generated content may be incorrect.">
            <a:extLst>
              <a:ext uri="{FF2B5EF4-FFF2-40B4-BE49-F238E27FC236}">
                <a16:creationId xmlns:a16="http://schemas.microsoft.com/office/drawing/2014/main" id="{D8E06AFB-49E1-5DD8-5A09-25701A4FE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533" y="4700276"/>
            <a:ext cx="1508469" cy="3040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5AF9DD-9039-EDA3-3414-9F07411421FD}"/>
              </a:ext>
            </a:extLst>
          </p:cNvPr>
          <p:cNvSpPr txBox="1"/>
          <p:nvPr/>
        </p:nvSpPr>
        <p:spPr>
          <a:xfrm>
            <a:off x="0" y="4881216"/>
            <a:ext cx="2429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74777D"/>
                </a:solidFill>
              </a:rPr>
              <a:t>Created by Mohit Rathod | Data Analyst</a:t>
            </a:r>
          </a:p>
        </p:txBody>
      </p:sp>
      <p:sp>
        <p:nvSpPr>
          <p:cNvPr id="5" name="Google Shape;350;p33">
            <a:extLst>
              <a:ext uri="{FF2B5EF4-FFF2-40B4-BE49-F238E27FC236}">
                <a16:creationId xmlns:a16="http://schemas.microsoft.com/office/drawing/2014/main" id="{487B15EB-F13D-5A85-3F9D-D3BD383C5540}"/>
              </a:ext>
            </a:extLst>
          </p:cNvPr>
          <p:cNvSpPr txBox="1">
            <a:spLocks/>
          </p:cNvSpPr>
          <p:nvPr/>
        </p:nvSpPr>
        <p:spPr>
          <a:xfrm>
            <a:off x="705010" y="720001"/>
            <a:ext cx="7718990" cy="349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indent="0">
              <a:spcAft>
                <a:spcPts val="500"/>
              </a:spcAft>
            </a:pPr>
            <a:r>
              <a:rPr lang="en-CA" sz="1500" dirty="0"/>
              <a:t>🔗 </a:t>
            </a:r>
            <a:r>
              <a:rPr lang="en-US" sz="1500" b="1" dirty="0"/>
              <a:t>Ridership Data: </a:t>
            </a:r>
          </a:p>
          <a:p>
            <a:pPr marL="0" indent="0">
              <a:spcAft>
                <a:spcPts val="500"/>
              </a:spcAft>
            </a:pPr>
            <a:r>
              <a:rPr lang="en-CA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https://open.toronto.ca/dataset/bike-share-toronto-ridership-data/</a:t>
            </a:r>
            <a:endParaRPr lang="en-US" sz="1500" b="1" dirty="0"/>
          </a:p>
          <a:p>
            <a:pPr marL="0" indent="0">
              <a:spcAft>
                <a:spcPts val="500"/>
              </a:spcAft>
            </a:pPr>
            <a:endParaRPr lang="en-US" sz="1500" b="1" dirty="0"/>
          </a:p>
          <a:p>
            <a:pPr marL="0" indent="0">
              <a:spcAft>
                <a:spcPts val="500"/>
              </a:spcAft>
            </a:pPr>
            <a:r>
              <a:rPr lang="en-CA" sz="1500" b="1" dirty="0"/>
              <a:t>📍 </a:t>
            </a:r>
            <a:r>
              <a:rPr lang="en-US" sz="1500" b="1" dirty="0"/>
              <a:t>Station Info Data: </a:t>
            </a:r>
            <a:r>
              <a:rPr lang="en-CA" sz="1600" u="sng" kern="100" dirty="0">
                <a:solidFill>
                  <a:srgbClr val="46788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https://tor.publicbikesystem.net/ube/gbfs/v1/en/station_information </a:t>
            </a:r>
            <a:endParaRPr lang="en-CA" sz="1600" u="sng" kern="100" dirty="0">
              <a:solidFill>
                <a:srgbClr val="467886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500"/>
              </a:spcAft>
            </a:pPr>
            <a:endParaRPr lang="en-US" sz="1500" b="1" dirty="0"/>
          </a:p>
          <a:p>
            <a:pPr marL="0" indent="0">
              <a:spcAft>
                <a:spcPts val="500"/>
              </a:spcAft>
            </a:pPr>
            <a:r>
              <a:rPr lang="en-CA" sz="1500" b="1" dirty="0"/>
              <a:t>📂 </a:t>
            </a:r>
            <a:r>
              <a:rPr lang="en-US" sz="1500" b="1" dirty="0"/>
              <a:t>Project Folder: </a:t>
            </a:r>
            <a:r>
              <a:rPr lang="en-CA" sz="1600" u="sng" kern="100" dirty="0">
                <a:solidFill>
                  <a:srgbClr val="46788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https://drive.google.com/drive/folders/1kU3_DJn3UNOTw2EQle_JFQ_fbSdcoPjS</a:t>
            </a:r>
            <a:endParaRPr lang="en-US" sz="1500" dirty="0"/>
          </a:p>
          <a:p>
            <a:pPr marL="0" indent="0">
              <a:spcAft>
                <a:spcPts val="500"/>
              </a:spcAft>
            </a:pPr>
            <a:endParaRPr lang="en-US" sz="1500" b="1" dirty="0"/>
          </a:p>
          <a:p>
            <a:pPr marL="0" indent="0">
              <a:spcAft>
                <a:spcPts val="500"/>
              </a:spcAft>
            </a:pPr>
            <a:r>
              <a:rPr lang="en-CA" sz="1500" b="1" dirty="0"/>
              <a:t>📄 </a:t>
            </a:r>
            <a:r>
              <a:rPr lang="en-US" sz="1500" b="1" dirty="0"/>
              <a:t>Detailed Report:</a:t>
            </a:r>
            <a:r>
              <a:rPr lang="en-US" sz="1500" dirty="0"/>
              <a:t> </a:t>
            </a:r>
          </a:p>
          <a:p>
            <a:pPr marL="0" indent="0">
              <a:spcAft>
                <a:spcPts val="500"/>
              </a:spcAft>
            </a:pPr>
            <a:r>
              <a:rPr lang="en-CA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https://www.linkedin.com/posts/mohit-rathod_bike-share-toronto-prediction-and-classification-activity-7262117039157178368-GvsM</a:t>
            </a:r>
            <a:endParaRPr lang="en-CA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79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>
          <a:extLst>
            <a:ext uri="{FF2B5EF4-FFF2-40B4-BE49-F238E27FC236}">
              <a16:creationId xmlns:a16="http://schemas.microsoft.com/office/drawing/2014/main" id="{D146E1A9-2DD9-4534-9154-FA6BC4D0F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6">
            <a:extLst>
              <a:ext uri="{FF2B5EF4-FFF2-40B4-BE49-F238E27FC236}">
                <a16:creationId xmlns:a16="http://schemas.microsoft.com/office/drawing/2014/main" id="{C02C0256-F2CF-0D3D-BEA1-D6F5B365D0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5196" y="327765"/>
            <a:ext cx="3813600" cy="6858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You!</a:t>
            </a:r>
            <a:endParaRPr sz="4000" dirty="0"/>
          </a:p>
        </p:txBody>
      </p:sp>
      <p:sp>
        <p:nvSpPr>
          <p:cNvPr id="692" name="Google Shape;692;p46">
            <a:extLst>
              <a:ext uri="{FF2B5EF4-FFF2-40B4-BE49-F238E27FC236}">
                <a16:creationId xmlns:a16="http://schemas.microsoft.com/office/drawing/2014/main" id="{1465CC68-26C9-2CD9-3AC9-9BFAA7FE17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42607" y="1013607"/>
            <a:ext cx="3858777" cy="709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Do you have any questions?</a:t>
            </a:r>
            <a:endParaRPr sz="15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dirty="0">
                <a:solidFill>
                  <a:schemeClr val="accent1"/>
                </a:solidFill>
              </a:rPr>
              <a:t>M</a:t>
            </a:r>
            <a:r>
              <a:rPr lang="en" sz="1500" dirty="0">
                <a:solidFill>
                  <a:schemeClr val="accent1"/>
                </a:solidFill>
              </a:rPr>
              <a:t>ohitrathod.ca@gmail.com</a:t>
            </a:r>
            <a:endParaRPr sz="1500" dirty="0">
              <a:solidFill>
                <a:schemeClr val="accent1"/>
              </a:solidFill>
            </a:endParaRPr>
          </a:p>
        </p:txBody>
      </p:sp>
      <p:pic>
        <p:nvPicPr>
          <p:cNvPr id="6" name="Picture 5" descr="A qr code with a dinosaur&#10;&#10;AI-generated content may be incorrect.">
            <a:extLst>
              <a:ext uri="{FF2B5EF4-FFF2-40B4-BE49-F238E27FC236}">
                <a16:creationId xmlns:a16="http://schemas.microsoft.com/office/drawing/2014/main" id="{AC5950CE-74F9-94E2-C7B1-5F26D447B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497" y="1862867"/>
            <a:ext cx="2160000" cy="2160000"/>
          </a:xfrm>
          <a:prstGeom prst="rect">
            <a:avLst/>
          </a:prstGeom>
        </p:spPr>
      </p:pic>
      <p:sp>
        <p:nvSpPr>
          <p:cNvPr id="10" name="Google Shape;692;p46">
            <a:extLst>
              <a:ext uri="{FF2B5EF4-FFF2-40B4-BE49-F238E27FC236}">
                <a16:creationId xmlns:a16="http://schemas.microsoft.com/office/drawing/2014/main" id="{131B2A61-1C1B-0127-351F-BB3563642110}"/>
              </a:ext>
            </a:extLst>
          </p:cNvPr>
          <p:cNvSpPr txBox="1">
            <a:spLocks/>
          </p:cNvSpPr>
          <p:nvPr/>
        </p:nvSpPr>
        <p:spPr>
          <a:xfrm>
            <a:off x="6262497" y="4012566"/>
            <a:ext cx="2016000" cy="34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 Light"/>
              <a:buChar char="●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indent="0" algn="ctr">
              <a:lnSpc>
                <a:spcPct val="150000"/>
              </a:lnSpc>
              <a:buFont typeface="Figtree Light"/>
              <a:buNone/>
            </a:pPr>
            <a:r>
              <a:rPr lang="en-US" sz="1500" b="1" dirty="0">
                <a:solidFill>
                  <a:schemeClr val="accent1"/>
                </a:solidFill>
              </a:rPr>
              <a:t>Find me on LinkedIn!</a:t>
            </a:r>
            <a:endParaRPr lang="en-US" sz="1500" dirty="0">
              <a:solidFill>
                <a:schemeClr val="accent1"/>
              </a:solidFill>
            </a:endParaRPr>
          </a:p>
        </p:txBody>
      </p:sp>
      <p:pic>
        <p:nvPicPr>
          <p:cNvPr id="12" name="Picture 11" descr="A qr code with a dinosaur&#10;&#10;AI-generated content may be incorrect.">
            <a:extLst>
              <a:ext uri="{FF2B5EF4-FFF2-40B4-BE49-F238E27FC236}">
                <a16:creationId xmlns:a16="http://schemas.microsoft.com/office/drawing/2014/main" id="{F456BF0D-A6E4-7ECB-3119-C6ED18E16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39" y="1863804"/>
            <a:ext cx="2160000" cy="2160000"/>
          </a:xfrm>
          <a:prstGeom prst="rect">
            <a:avLst/>
          </a:prstGeom>
        </p:spPr>
      </p:pic>
      <p:sp>
        <p:nvSpPr>
          <p:cNvPr id="16" name="Google Shape;692;p46">
            <a:extLst>
              <a:ext uri="{FF2B5EF4-FFF2-40B4-BE49-F238E27FC236}">
                <a16:creationId xmlns:a16="http://schemas.microsoft.com/office/drawing/2014/main" id="{8C29235A-B641-9D99-16FA-8ACB436D327F}"/>
              </a:ext>
            </a:extLst>
          </p:cNvPr>
          <p:cNvSpPr txBox="1">
            <a:spLocks/>
          </p:cNvSpPr>
          <p:nvPr/>
        </p:nvSpPr>
        <p:spPr>
          <a:xfrm>
            <a:off x="549805" y="4019494"/>
            <a:ext cx="2637139" cy="34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 Light"/>
              <a:buChar char="●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indent="0" algn="ctr">
              <a:lnSpc>
                <a:spcPct val="150000"/>
              </a:lnSpc>
              <a:buFont typeface="Figtree Light"/>
              <a:buNone/>
            </a:pPr>
            <a:r>
              <a:rPr lang="en-US" sz="1500" b="1" dirty="0">
                <a:solidFill>
                  <a:schemeClr val="accent1"/>
                </a:solidFill>
              </a:rPr>
              <a:t>Maven Analytics Portfolio</a:t>
            </a:r>
            <a:endParaRPr lang="en-US" sz="1500" dirty="0">
              <a:solidFill>
                <a:schemeClr val="accent1"/>
              </a:solidFill>
            </a:endParaRPr>
          </a:p>
        </p:txBody>
      </p:sp>
      <p:pic>
        <p:nvPicPr>
          <p:cNvPr id="13" name="Picture 12" descr="A green circle with white text and a bicycle&#10;&#10;AI-generated content may be incorrect.">
            <a:extLst>
              <a:ext uri="{FF2B5EF4-FFF2-40B4-BE49-F238E27FC236}">
                <a16:creationId xmlns:a16="http://schemas.microsoft.com/office/drawing/2014/main" id="{91561C09-A7DD-DF79-015F-567B29FB2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5" r="-4364"/>
          <a:stretch/>
        </p:blipFill>
        <p:spPr>
          <a:xfrm>
            <a:off x="8206767" y="139173"/>
            <a:ext cx="749666" cy="685842"/>
          </a:xfrm>
          <a:prstGeom prst="rect">
            <a:avLst/>
          </a:prstGeom>
        </p:spPr>
      </p:pic>
      <p:pic>
        <p:nvPicPr>
          <p:cNvPr id="14" name="Picture 13" descr="Blue letters on a black background&#10;&#10;AI-generated content may be incorrect.">
            <a:extLst>
              <a:ext uri="{FF2B5EF4-FFF2-40B4-BE49-F238E27FC236}">
                <a16:creationId xmlns:a16="http://schemas.microsoft.com/office/drawing/2014/main" id="{A7EA9A4B-03AB-F052-F66A-7705DF978D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2533" y="4700276"/>
            <a:ext cx="1508469" cy="304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3A6C49-1D11-122C-7CB4-5AC41722A4A6}"/>
              </a:ext>
            </a:extLst>
          </p:cNvPr>
          <p:cNvSpPr txBox="1"/>
          <p:nvPr/>
        </p:nvSpPr>
        <p:spPr>
          <a:xfrm>
            <a:off x="0" y="4881216"/>
            <a:ext cx="2429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A5D63"/>
                </a:solidFill>
              </a:rPr>
              <a:t>Created by Mohit Rathod | Data Analyst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A9E0437-CBF9-815F-88BD-7A9723A16D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875" r="21875"/>
          <a:stretch/>
        </p:blipFill>
        <p:spPr>
          <a:xfrm>
            <a:off x="3491995" y="1862867"/>
            <a:ext cx="2160000" cy="216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65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353F573C-C914-0F13-7C76-3869FA612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81;p33">
            <a:extLst>
              <a:ext uri="{FF2B5EF4-FFF2-40B4-BE49-F238E27FC236}">
                <a16:creationId xmlns:a16="http://schemas.microsoft.com/office/drawing/2014/main" id="{3E841096-C17B-16EB-4C49-67BF8F6DEFF8}"/>
              </a:ext>
            </a:extLst>
          </p:cNvPr>
          <p:cNvGrpSpPr/>
          <p:nvPr/>
        </p:nvGrpSpPr>
        <p:grpSpPr>
          <a:xfrm rot="5400000">
            <a:off x="1062768" y="3982264"/>
            <a:ext cx="304050" cy="1271155"/>
            <a:chOff x="6482900" y="1354425"/>
            <a:chExt cx="235600" cy="856400"/>
          </a:xfrm>
        </p:grpSpPr>
        <p:sp>
          <p:nvSpPr>
            <p:cNvPr id="31" name="Google Shape;382;p33">
              <a:extLst>
                <a:ext uri="{FF2B5EF4-FFF2-40B4-BE49-F238E27FC236}">
                  <a16:creationId xmlns:a16="http://schemas.microsoft.com/office/drawing/2014/main" id="{440EA96C-F731-F735-8A68-05CBDA1132A5}"/>
                </a:ext>
              </a:extLst>
            </p:cNvPr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3;p33">
              <a:extLst>
                <a:ext uri="{FF2B5EF4-FFF2-40B4-BE49-F238E27FC236}">
                  <a16:creationId xmlns:a16="http://schemas.microsoft.com/office/drawing/2014/main" id="{52B742A2-8DFB-C437-2B47-23881C2D9C03}"/>
                </a:ext>
              </a:extLst>
            </p:cNvPr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4;p33">
              <a:extLst>
                <a:ext uri="{FF2B5EF4-FFF2-40B4-BE49-F238E27FC236}">
                  <a16:creationId xmlns:a16="http://schemas.microsoft.com/office/drawing/2014/main" id="{7F860170-27BB-3E81-6A14-9D32EBC2E138}"/>
                </a:ext>
              </a:extLst>
            </p:cNvPr>
            <p:cNvSpPr/>
            <p:nvPr/>
          </p:nvSpPr>
          <p:spPr>
            <a:xfrm>
              <a:off x="6482900" y="1597576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5;p33">
              <a:extLst>
                <a:ext uri="{FF2B5EF4-FFF2-40B4-BE49-F238E27FC236}">
                  <a16:creationId xmlns:a16="http://schemas.microsoft.com/office/drawing/2014/main" id="{DD16A15B-1F18-A9C6-8F61-4CE645428DD1}"/>
                </a:ext>
              </a:extLst>
            </p:cNvPr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6;p33">
              <a:extLst>
                <a:ext uri="{FF2B5EF4-FFF2-40B4-BE49-F238E27FC236}">
                  <a16:creationId xmlns:a16="http://schemas.microsoft.com/office/drawing/2014/main" id="{B97CA640-1904-D7B0-D95F-D8B1362BEEC2}"/>
                </a:ext>
              </a:extLst>
            </p:cNvPr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7;p33">
              <a:extLst>
                <a:ext uri="{FF2B5EF4-FFF2-40B4-BE49-F238E27FC236}">
                  <a16:creationId xmlns:a16="http://schemas.microsoft.com/office/drawing/2014/main" id="{7BD29918-074D-A09E-EDB6-A8ECA376D42F}"/>
                </a:ext>
              </a:extLst>
            </p:cNvPr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73;p30">
            <a:extLst>
              <a:ext uri="{FF2B5EF4-FFF2-40B4-BE49-F238E27FC236}">
                <a16:creationId xmlns:a16="http://schemas.microsoft.com/office/drawing/2014/main" id="{4B68D813-5DD5-0AF5-C67D-DEDFF3D526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9995" y="715005"/>
            <a:ext cx="7304367" cy="3641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/>
              <a:t>Bike Share Toronto is a public bicycle-sharing system serving the city of Toronto, Canada. It is operated by the Toronto Parking Authority and aims to promote sustainable urban mobility by providing an affordable, eco-friendly transportation alternative.</a:t>
            </a:r>
            <a:endParaRPr lang="en-US" sz="700" dirty="0"/>
          </a:p>
          <a:p>
            <a:pPr marL="0" lvl="0" indent="0" algn="l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/>
              <a:t>Launched:</a:t>
            </a:r>
            <a:r>
              <a:rPr lang="en-US" sz="1500" dirty="0"/>
              <a:t> </a:t>
            </a:r>
            <a:r>
              <a:rPr lang="en-US" sz="1500" b="1" dirty="0">
                <a:solidFill>
                  <a:schemeClr val="accent1"/>
                </a:solidFill>
              </a:rPr>
              <a:t>2011</a:t>
            </a:r>
          </a:p>
          <a:p>
            <a:pPr marL="0" lvl="0" indent="0" algn="l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/>
              <a:t>Operator:</a:t>
            </a:r>
            <a:r>
              <a:rPr lang="en-US" sz="1500" dirty="0"/>
              <a:t> Toronto Parking Authority</a:t>
            </a:r>
          </a:p>
          <a:p>
            <a:pPr marL="0" lvl="0" indent="0" algn="l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/>
              <a:t>Stations:</a:t>
            </a:r>
            <a:r>
              <a:rPr lang="en-US" sz="1500" dirty="0"/>
              <a:t> Over </a:t>
            </a:r>
            <a:r>
              <a:rPr lang="en-US" sz="1500" b="1" dirty="0">
                <a:solidFill>
                  <a:schemeClr val="accent1"/>
                </a:solidFill>
              </a:rPr>
              <a:t>625 docking stations</a:t>
            </a:r>
            <a:r>
              <a:rPr lang="en-US" sz="1500" dirty="0">
                <a:solidFill>
                  <a:schemeClr val="accent1"/>
                </a:solidFill>
              </a:rPr>
              <a:t> </a:t>
            </a:r>
            <a:r>
              <a:rPr lang="en-US" sz="1500" dirty="0"/>
              <a:t>across the city</a:t>
            </a:r>
          </a:p>
          <a:p>
            <a:pPr marL="0" lvl="0" indent="0" algn="l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/>
              <a:t>Bicycles Available:</a:t>
            </a:r>
            <a:r>
              <a:rPr lang="en-US" sz="1500" dirty="0"/>
              <a:t> More than </a:t>
            </a:r>
            <a:r>
              <a:rPr lang="en-US" sz="1500" b="1" dirty="0">
                <a:solidFill>
                  <a:schemeClr val="accent1"/>
                </a:solidFill>
              </a:rPr>
              <a:t>7,000 bikes</a:t>
            </a:r>
          </a:p>
          <a:p>
            <a:pPr marL="0" lvl="0" indent="0" algn="l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/>
              <a:t>Service Area:</a:t>
            </a:r>
            <a:r>
              <a:rPr lang="en-US" sz="1500" dirty="0"/>
              <a:t> Covers downtown Toronto and expanding suburban areas</a:t>
            </a:r>
          </a:p>
          <a:p>
            <a:pPr marL="0" lvl="0" indent="0" algn="l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/>
              <a:t>Pricing:</a:t>
            </a:r>
            <a:r>
              <a:rPr lang="en-US" sz="1500" dirty="0"/>
              <a:t> Includes pay-as-you-go, monthly, and annual membership plans</a:t>
            </a:r>
          </a:p>
          <a:p>
            <a:pPr marL="0" lvl="0" indent="0" algn="l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/>
              <a:t>Technology:</a:t>
            </a:r>
            <a:r>
              <a:rPr lang="en-US" sz="1500" dirty="0"/>
              <a:t> Features GPS tracking, mobile app integration, and real-time bike availability updates</a:t>
            </a:r>
          </a:p>
        </p:txBody>
      </p:sp>
      <p:sp>
        <p:nvSpPr>
          <p:cNvPr id="41" name="Google Shape;347;p33">
            <a:extLst>
              <a:ext uri="{FF2B5EF4-FFF2-40B4-BE49-F238E27FC236}">
                <a16:creationId xmlns:a16="http://schemas.microsoft.com/office/drawing/2014/main" id="{52E3FB9F-95C3-EC3E-02FB-772E6260F924}"/>
              </a:ext>
            </a:extLst>
          </p:cNvPr>
          <p:cNvSpPr txBox="1">
            <a:spLocks/>
          </p:cNvSpPr>
          <p:nvPr/>
        </p:nvSpPr>
        <p:spPr>
          <a:xfrm>
            <a:off x="722500" y="6700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9pPr>
          </a:lstStyle>
          <a:p>
            <a:r>
              <a:rPr lang="en-CA" dirty="0"/>
              <a:t>Introduction</a:t>
            </a:r>
          </a:p>
        </p:txBody>
      </p:sp>
      <p:pic>
        <p:nvPicPr>
          <p:cNvPr id="4" name="Picture 3" descr="A green circle with white text and a bicycle&#10;&#10;AI-generated content may be incorrect.">
            <a:extLst>
              <a:ext uri="{FF2B5EF4-FFF2-40B4-BE49-F238E27FC236}">
                <a16:creationId xmlns:a16="http://schemas.microsoft.com/office/drawing/2014/main" id="{6C2B8867-7333-C1E0-62BA-20A605B60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5" r="-4364"/>
          <a:stretch/>
        </p:blipFill>
        <p:spPr>
          <a:xfrm>
            <a:off x="8206767" y="139173"/>
            <a:ext cx="749666" cy="685842"/>
          </a:xfrm>
          <a:prstGeom prst="rect">
            <a:avLst/>
          </a:prstGeom>
        </p:spPr>
      </p:pic>
      <p:pic>
        <p:nvPicPr>
          <p:cNvPr id="5" name="Picture 4" descr="Blue letters on a black background&#10;&#10;AI-generated content may be incorrect.">
            <a:extLst>
              <a:ext uri="{FF2B5EF4-FFF2-40B4-BE49-F238E27FC236}">
                <a16:creationId xmlns:a16="http://schemas.microsoft.com/office/drawing/2014/main" id="{B73CB64E-3D12-3A4D-5E5F-D5A3ED3FD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533" y="4700276"/>
            <a:ext cx="1508469" cy="304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8A46E8-2C0A-87FC-8B57-6580E0E8FFDE}"/>
              </a:ext>
            </a:extLst>
          </p:cNvPr>
          <p:cNvSpPr txBox="1"/>
          <p:nvPr/>
        </p:nvSpPr>
        <p:spPr>
          <a:xfrm>
            <a:off x="0" y="4881216"/>
            <a:ext cx="2429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74777D"/>
                </a:solidFill>
              </a:rPr>
              <a:t>Created by Mohit Rathod | Data Analyst</a:t>
            </a:r>
          </a:p>
        </p:txBody>
      </p:sp>
    </p:spTree>
    <p:extLst>
      <p:ext uri="{BB962C8B-B14F-4D97-AF65-F5344CB8AC3E}">
        <p14:creationId xmlns:p14="http://schemas.microsoft.com/office/powerpoint/2010/main" val="291276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46CCCBFE-4C44-1465-E6E4-A4B0AF9B9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>
            <a:extLst>
              <a:ext uri="{FF2B5EF4-FFF2-40B4-BE49-F238E27FC236}">
                <a16:creationId xmlns:a16="http://schemas.microsoft.com/office/drawing/2014/main" id="{67C700E5-5A42-D35D-D4FF-60A7400A83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2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Key Challenges &amp; Objectives</a:t>
            </a:r>
            <a:endParaRPr dirty="0"/>
          </a:p>
        </p:txBody>
      </p:sp>
      <p:sp>
        <p:nvSpPr>
          <p:cNvPr id="348" name="Google Shape;348;p33">
            <a:extLst>
              <a:ext uri="{FF2B5EF4-FFF2-40B4-BE49-F238E27FC236}">
                <a16:creationId xmlns:a16="http://schemas.microsoft.com/office/drawing/2014/main" id="{74A9EA4E-23F5-E68F-C380-0700E299773A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4025" y="1549631"/>
            <a:ext cx="24225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Issue</a:t>
            </a:r>
            <a:endParaRPr dirty="0"/>
          </a:p>
        </p:txBody>
      </p:sp>
      <p:sp>
        <p:nvSpPr>
          <p:cNvPr id="349" name="Google Shape;349;p33">
            <a:extLst>
              <a:ext uri="{FF2B5EF4-FFF2-40B4-BE49-F238E27FC236}">
                <a16:creationId xmlns:a16="http://schemas.microsoft.com/office/drawing/2014/main" id="{416A4D85-BBA8-D861-5162-87343B12DC1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270754" y="1549631"/>
            <a:ext cx="24225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Significance</a:t>
            </a:r>
            <a:endParaRPr dirty="0"/>
          </a:p>
        </p:txBody>
      </p:sp>
      <p:sp>
        <p:nvSpPr>
          <p:cNvPr id="350" name="Google Shape;350;p33">
            <a:extLst>
              <a:ext uri="{FF2B5EF4-FFF2-40B4-BE49-F238E27FC236}">
                <a16:creationId xmlns:a16="http://schemas.microsoft.com/office/drawing/2014/main" id="{0618EED0-0A49-8F6C-DF3C-E8FDF1014A4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4025" y="1968321"/>
            <a:ext cx="2422500" cy="12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Toronto’s Bikeshare system has growing demand but lacks an optimized approach for demand forecasting.</a:t>
            </a:r>
          </a:p>
        </p:txBody>
      </p:sp>
      <p:sp>
        <p:nvSpPr>
          <p:cNvPr id="351" name="Google Shape;351;p33">
            <a:extLst>
              <a:ext uri="{FF2B5EF4-FFF2-40B4-BE49-F238E27FC236}">
                <a16:creationId xmlns:a16="http://schemas.microsoft.com/office/drawing/2014/main" id="{126415D4-6AE7-7B4A-590C-1A40F97DB24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270750" y="1968321"/>
            <a:ext cx="2422500" cy="12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Helps city planners, bikeshare operators, and policy makers optimize services.</a:t>
            </a:r>
          </a:p>
        </p:txBody>
      </p:sp>
      <p:sp>
        <p:nvSpPr>
          <p:cNvPr id="352" name="Google Shape;352;p33">
            <a:extLst>
              <a:ext uri="{FF2B5EF4-FFF2-40B4-BE49-F238E27FC236}">
                <a16:creationId xmlns:a16="http://schemas.microsoft.com/office/drawing/2014/main" id="{2FE81B7F-D840-327D-2C4A-77A2EDED21B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817475" y="1968321"/>
            <a:ext cx="2422500" cy="12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Analyze user trends, predict future demand, and visualize key insights.</a:t>
            </a:r>
          </a:p>
        </p:txBody>
      </p:sp>
      <p:sp>
        <p:nvSpPr>
          <p:cNvPr id="353" name="Google Shape;353;p33">
            <a:extLst>
              <a:ext uri="{FF2B5EF4-FFF2-40B4-BE49-F238E27FC236}">
                <a16:creationId xmlns:a16="http://schemas.microsoft.com/office/drawing/2014/main" id="{F158BBEA-F8F2-19D0-BBC3-1AA17F2FC55E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817476" y="1549631"/>
            <a:ext cx="24225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grpSp>
        <p:nvGrpSpPr>
          <p:cNvPr id="354" name="Google Shape;354;p33">
            <a:extLst>
              <a:ext uri="{FF2B5EF4-FFF2-40B4-BE49-F238E27FC236}">
                <a16:creationId xmlns:a16="http://schemas.microsoft.com/office/drawing/2014/main" id="{F1C485B5-EC9B-AA12-3718-FF26DBF1F686}"/>
              </a:ext>
            </a:extLst>
          </p:cNvPr>
          <p:cNvGrpSpPr/>
          <p:nvPr/>
        </p:nvGrpSpPr>
        <p:grpSpPr>
          <a:xfrm>
            <a:off x="850997" y="924187"/>
            <a:ext cx="383712" cy="384096"/>
            <a:chOff x="3094217" y="1976585"/>
            <a:chExt cx="350198" cy="350548"/>
          </a:xfrm>
        </p:grpSpPr>
        <p:sp>
          <p:nvSpPr>
            <p:cNvPr id="355" name="Google Shape;355;p33">
              <a:extLst>
                <a:ext uri="{FF2B5EF4-FFF2-40B4-BE49-F238E27FC236}">
                  <a16:creationId xmlns:a16="http://schemas.microsoft.com/office/drawing/2014/main" id="{D37A8CD0-0CBF-4AD2-B561-C2E23F00F6A4}"/>
                </a:ext>
              </a:extLst>
            </p:cNvPr>
            <p:cNvSpPr/>
            <p:nvPr/>
          </p:nvSpPr>
          <p:spPr>
            <a:xfrm>
              <a:off x="3094217" y="2129039"/>
              <a:ext cx="131543" cy="197362"/>
            </a:xfrm>
            <a:custGeom>
              <a:avLst/>
              <a:gdLst/>
              <a:ahLst/>
              <a:cxnLst/>
              <a:rect l="l" t="t" r="r" b="b"/>
              <a:pathLst>
                <a:path w="4133" h="6201" extrusionOk="0">
                  <a:moveTo>
                    <a:pt x="2072" y="345"/>
                  </a:moveTo>
                  <a:cubicBezTo>
                    <a:pt x="2117" y="345"/>
                    <a:pt x="2162" y="348"/>
                    <a:pt x="2203" y="354"/>
                  </a:cubicBezTo>
                  <a:cubicBezTo>
                    <a:pt x="2906" y="414"/>
                    <a:pt x="3454" y="1045"/>
                    <a:pt x="3454" y="1759"/>
                  </a:cubicBezTo>
                  <a:cubicBezTo>
                    <a:pt x="3454" y="2438"/>
                    <a:pt x="3620" y="3069"/>
                    <a:pt x="3751" y="3402"/>
                  </a:cubicBezTo>
                  <a:lnTo>
                    <a:pt x="3751" y="3426"/>
                  </a:lnTo>
                  <a:cubicBezTo>
                    <a:pt x="3608" y="3509"/>
                    <a:pt x="3299" y="3688"/>
                    <a:pt x="2763" y="3807"/>
                  </a:cubicBezTo>
                  <a:lnTo>
                    <a:pt x="2763" y="3759"/>
                  </a:lnTo>
                  <a:lnTo>
                    <a:pt x="2763" y="3438"/>
                  </a:lnTo>
                  <a:cubicBezTo>
                    <a:pt x="2965" y="3319"/>
                    <a:pt x="3144" y="3140"/>
                    <a:pt x="3263" y="2926"/>
                  </a:cubicBezTo>
                  <a:cubicBezTo>
                    <a:pt x="3489" y="2533"/>
                    <a:pt x="3418" y="2021"/>
                    <a:pt x="3073" y="1712"/>
                  </a:cubicBezTo>
                  <a:cubicBezTo>
                    <a:pt x="2834" y="1485"/>
                    <a:pt x="2418" y="1235"/>
                    <a:pt x="1727" y="1235"/>
                  </a:cubicBezTo>
                  <a:cubicBezTo>
                    <a:pt x="1691" y="1235"/>
                    <a:pt x="1644" y="1247"/>
                    <a:pt x="1608" y="1283"/>
                  </a:cubicBezTo>
                  <a:lnTo>
                    <a:pt x="1275" y="1616"/>
                  </a:lnTo>
                  <a:cubicBezTo>
                    <a:pt x="1215" y="1676"/>
                    <a:pt x="1215" y="1783"/>
                    <a:pt x="1275" y="1843"/>
                  </a:cubicBezTo>
                  <a:cubicBezTo>
                    <a:pt x="1304" y="1872"/>
                    <a:pt x="1343" y="1887"/>
                    <a:pt x="1382" y="1887"/>
                  </a:cubicBezTo>
                  <a:cubicBezTo>
                    <a:pt x="1421" y="1887"/>
                    <a:pt x="1459" y="1872"/>
                    <a:pt x="1489" y="1843"/>
                  </a:cubicBezTo>
                  <a:lnTo>
                    <a:pt x="1787" y="1545"/>
                  </a:lnTo>
                  <a:cubicBezTo>
                    <a:pt x="2227" y="1557"/>
                    <a:pt x="2584" y="1700"/>
                    <a:pt x="2846" y="1938"/>
                  </a:cubicBezTo>
                  <a:cubicBezTo>
                    <a:pt x="3073" y="2140"/>
                    <a:pt x="3132" y="2485"/>
                    <a:pt x="2977" y="2747"/>
                  </a:cubicBezTo>
                  <a:cubicBezTo>
                    <a:pt x="2799" y="3081"/>
                    <a:pt x="2441" y="3283"/>
                    <a:pt x="2072" y="3283"/>
                  </a:cubicBezTo>
                  <a:cubicBezTo>
                    <a:pt x="1489" y="3283"/>
                    <a:pt x="1037" y="2831"/>
                    <a:pt x="1037" y="2247"/>
                  </a:cubicBezTo>
                  <a:cubicBezTo>
                    <a:pt x="1037" y="2152"/>
                    <a:pt x="953" y="2081"/>
                    <a:pt x="870" y="2081"/>
                  </a:cubicBezTo>
                  <a:cubicBezTo>
                    <a:pt x="775" y="2081"/>
                    <a:pt x="703" y="2152"/>
                    <a:pt x="703" y="2247"/>
                  </a:cubicBezTo>
                  <a:cubicBezTo>
                    <a:pt x="703" y="2747"/>
                    <a:pt x="989" y="3200"/>
                    <a:pt x="1394" y="3438"/>
                  </a:cubicBezTo>
                  <a:lnTo>
                    <a:pt x="1394" y="3759"/>
                  </a:lnTo>
                  <a:lnTo>
                    <a:pt x="1394" y="3807"/>
                  </a:lnTo>
                  <a:cubicBezTo>
                    <a:pt x="858" y="3688"/>
                    <a:pt x="525" y="3509"/>
                    <a:pt x="394" y="3426"/>
                  </a:cubicBezTo>
                  <a:cubicBezTo>
                    <a:pt x="394" y="3426"/>
                    <a:pt x="382" y="3426"/>
                    <a:pt x="394" y="3402"/>
                  </a:cubicBezTo>
                  <a:cubicBezTo>
                    <a:pt x="525" y="3081"/>
                    <a:pt x="691" y="2438"/>
                    <a:pt x="691" y="1759"/>
                  </a:cubicBezTo>
                  <a:cubicBezTo>
                    <a:pt x="691" y="1045"/>
                    <a:pt x="1239" y="414"/>
                    <a:pt x="1941" y="354"/>
                  </a:cubicBezTo>
                  <a:cubicBezTo>
                    <a:pt x="1983" y="348"/>
                    <a:pt x="2028" y="345"/>
                    <a:pt x="2072" y="345"/>
                  </a:cubicBezTo>
                  <a:close/>
                  <a:moveTo>
                    <a:pt x="2430" y="3581"/>
                  </a:moveTo>
                  <a:lnTo>
                    <a:pt x="2430" y="3783"/>
                  </a:lnTo>
                  <a:cubicBezTo>
                    <a:pt x="2430" y="3974"/>
                    <a:pt x="2537" y="4152"/>
                    <a:pt x="2715" y="4224"/>
                  </a:cubicBezTo>
                  <a:lnTo>
                    <a:pt x="2822" y="4271"/>
                  </a:lnTo>
                  <a:cubicBezTo>
                    <a:pt x="2656" y="4509"/>
                    <a:pt x="2370" y="4676"/>
                    <a:pt x="2072" y="4676"/>
                  </a:cubicBezTo>
                  <a:cubicBezTo>
                    <a:pt x="1775" y="4676"/>
                    <a:pt x="1489" y="4509"/>
                    <a:pt x="1334" y="4271"/>
                  </a:cubicBezTo>
                  <a:lnTo>
                    <a:pt x="1429" y="4224"/>
                  </a:lnTo>
                  <a:cubicBezTo>
                    <a:pt x="1608" y="4140"/>
                    <a:pt x="1715" y="3974"/>
                    <a:pt x="1715" y="3783"/>
                  </a:cubicBezTo>
                  <a:lnTo>
                    <a:pt x="1715" y="3581"/>
                  </a:lnTo>
                  <a:cubicBezTo>
                    <a:pt x="1834" y="3617"/>
                    <a:pt x="1953" y="3628"/>
                    <a:pt x="2072" y="3628"/>
                  </a:cubicBezTo>
                  <a:cubicBezTo>
                    <a:pt x="2191" y="3628"/>
                    <a:pt x="2311" y="3617"/>
                    <a:pt x="2430" y="3581"/>
                  </a:cubicBezTo>
                  <a:close/>
                  <a:moveTo>
                    <a:pt x="2065" y="0"/>
                  </a:moveTo>
                  <a:cubicBezTo>
                    <a:pt x="2010" y="0"/>
                    <a:pt x="1953" y="3"/>
                    <a:pt x="1894" y="9"/>
                  </a:cubicBezTo>
                  <a:cubicBezTo>
                    <a:pt x="1037" y="92"/>
                    <a:pt x="346" y="842"/>
                    <a:pt x="346" y="1735"/>
                  </a:cubicBezTo>
                  <a:cubicBezTo>
                    <a:pt x="346" y="2378"/>
                    <a:pt x="203" y="2962"/>
                    <a:pt x="60" y="3271"/>
                  </a:cubicBezTo>
                  <a:cubicBezTo>
                    <a:pt x="1" y="3426"/>
                    <a:pt x="48" y="3581"/>
                    <a:pt x="179" y="3676"/>
                  </a:cubicBezTo>
                  <a:cubicBezTo>
                    <a:pt x="310" y="3759"/>
                    <a:pt x="584" y="3926"/>
                    <a:pt x="1013" y="4045"/>
                  </a:cubicBezTo>
                  <a:lnTo>
                    <a:pt x="382" y="4379"/>
                  </a:lnTo>
                  <a:cubicBezTo>
                    <a:pt x="144" y="4498"/>
                    <a:pt x="1" y="4712"/>
                    <a:pt x="1" y="4986"/>
                  </a:cubicBezTo>
                  <a:lnTo>
                    <a:pt x="1" y="6045"/>
                  </a:lnTo>
                  <a:cubicBezTo>
                    <a:pt x="1" y="6129"/>
                    <a:pt x="84" y="6200"/>
                    <a:pt x="167" y="6200"/>
                  </a:cubicBezTo>
                  <a:cubicBezTo>
                    <a:pt x="263" y="6200"/>
                    <a:pt x="334" y="6129"/>
                    <a:pt x="334" y="6045"/>
                  </a:cubicBezTo>
                  <a:lnTo>
                    <a:pt x="334" y="4974"/>
                  </a:lnTo>
                  <a:cubicBezTo>
                    <a:pt x="334" y="4831"/>
                    <a:pt x="406" y="4712"/>
                    <a:pt x="525" y="4652"/>
                  </a:cubicBezTo>
                  <a:lnTo>
                    <a:pt x="1037" y="4402"/>
                  </a:lnTo>
                  <a:cubicBezTo>
                    <a:pt x="1239" y="4760"/>
                    <a:pt x="1644" y="4986"/>
                    <a:pt x="2060" y="4986"/>
                  </a:cubicBezTo>
                  <a:cubicBezTo>
                    <a:pt x="2489" y="4986"/>
                    <a:pt x="2882" y="4760"/>
                    <a:pt x="3084" y="4402"/>
                  </a:cubicBezTo>
                  <a:lnTo>
                    <a:pt x="3596" y="4652"/>
                  </a:lnTo>
                  <a:cubicBezTo>
                    <a:pt x="3704" y="4712"/>
                    <a:pt x="3787" y="4831"/>
                    <a:pt x="3787" y="4974"/>
                  </a:cubicBezTo>
                  <a:lnTo>
                    <a:pt x="3787" y="6022"/>
                  </a:lnTo>
                  <a:cubicBezTo>
                    <a:pt x="3787" y="6117"/>
                    <a:pt x="3858" y="6188"/>
                    <a:pt x="3954" y="6188"/>
                  </a:cubicBezTo>
                  <a:cubicBezTo>
                    <a:pt x="4037" y="6188"/>
                    <a:pt x="4108" y="6117"/>
                    <a:pt x="4108" y="6022"/>
                  </a:cubicBezTo>
                  <a:lnTo>
                    <a:pt x="4108" y="4974"/>
                  </a:lnTo>
                  <a:cubicBezTo>
                    <a:pt x="4132" y="4712"/>
                    <a:pt x="3977" y="4474"/>
                    <a:pt x="3739" y="4379"/>
                  </a:cubicBezTo>
                  <a:lnTo>
                    <a:pt x="3096" y="4045"/>
                  </a:lnTo>
                  <a:cubicBezTo>
                    <a:pt x="3537" y="3926"/>
                    <a:pt x="3799" y="3759"/>
                    <a:pt x="3930" y="3676"/>
                  </a:cubicBezTo>
                  <a:cubicBezTo>
                    <a:pt x="4073" y="3581"/>
                    <a:pt x="4108" y="3426"/>
                    <a:pt x="4049" y="3271"/>
                  </a:cubicBezTo>
                  <a:cubicBezTo>
                    <a:pt x="3918" y="2962"/>
                    <a:pt x="3775" y="2378"/>
                    <a:pt x="3775" y="1735"/>
                  </a:cubicBezTo>
                  <a:cubicBezTo>
                    <a:pt x="3775" y="866"/>
                    <a:pt x="3084" y="104"/>
                    <a:pt x="2227" y="9"/>
                  </a:cubicBezTo>
                  <a:cubicBezTo>
                    <a:pt x="2174" y="3"/>
                    <a:pt x="2120" y="0"/>
                    <a:pt x="2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>
              <a:extLst>
                <a:ext uri="{FF2B5EF4-FFF2-40B4-BE49-F238E27FC236}">
                  <a16:creationId xmlns:a16="http://schemas.microsoft.com/office/drawing/2014/main" id="{314EF65E-8C4C-5950-A5C0-862590721948}"/>
                </a:ext>
              </a:extLst>
            </p:cNvPr>
            <p:cNvSpPr/>
            <p:nvPr/>
          </p:nvSpPr>
          <p:spPr>
            <a:xfrm>
              <a:off x="3116592" y="2293778"/>
              <a:ext cx="10630" cy="32241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67" y="1012"/>
                  </a:cubicBezTo>
                  <a:cubicBezTo>
                    <a:pt x="250" y="1012"/>
                    <a:pt x="334" y="941"/>
                    <a:pt x="334" y="846"/>
                  </a:cubicBezTo>
                  <a:lnTo>
                    <a:pt x="334" y="167"/>
                  </a:lnTo>
                  <a:cubicBezTo>
                    <a:pt x="310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>
              <a:extLst>
                <a:ext uri="{FF2B5EF4-FFF2-40B4-BE49-F238E27FC236}">
                  <a16:creationId xmlns:a16="http://schemas.microsoft.com/office/drawing/2014/main" id="{C4C8AB6C-3696-2ADB-ECDC-7153D963DD25}"/>
                </a:ext>
              </a:extLst>
            </p:cNvPr>
            <p:cNvSpPr/>
            <p:nvPr/>
          </p:nvSpPr>
          <p:spPr>
            <a:xfrm>
              <a:off x="3193519" y="2293778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cubicBezTo>
                    <a:pt x="250" y="1012"/>
                    <a:pt x="322" y="941"/>
                    <a:pt x="322" y="846"/>
                  </a:cubicBezTo>
                  <a:lnTo>
                    <a:pt x="322" y="167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>
              <a:extLst>
                <a:ext uri="{FF2B5EF4-FFF2-40B4-BE49-F238E27FC236}">
                  <a16:creationId xmlns:a16="http://schemas.microsoft.com/office/drawing/2014/main" id="{7A23A9F0-C13D-627D-9535-931381279698}"/>
                </a:ext>
              </a:extLst>
            </p:cNvPr>
            <p:cNvSpPr/>
            <p:nvPr/>
          </p:nvSpPr>
          <p:spPr>
            <a:xfrm>
              <a:off x="3346227" y="2166755"/>
              <a:ext cx="54966" cy="18301"/>
            </a:xfrm>
            <a:custGeom>
              <a:avLst/>
              <a:gdLst/>
              <a:ahLst/>
              <a:cxnLst/>
              <a:rect l="l" t="t" r="r" b="b"/>
              <a:pathLst>
                <a:path w="1727" h="575" extrusionOk="0">
                  <a:moveTo>
                    <a:pt x="646" y="0"/>
                  </a:moveTo>
                  <a:cubicBezTo>
                    <a:pt x="494" y="0"/>
                    <a:pt x="326" y="15"/>
                    <a:pt x="143" y="50"/>
                  </a:cubicBezTo>
                  <a:cubicBezTo>
                    <a:pt x="60" y="62"/>
                    <a:pt x="0" y="122"/>
                    <a:pt x="0" y="217"/>
                  </a:cubicBezTo>
                  <a:lnTo>
                    <a:pt x="0" y="396"/>
                  </a:lnTo>
                  <a:cubicBezTo>
                    <a:pt x="0" y="479"/>
                    <a:pt x="84" y="550"/>
                    <a:pt x="167" y="550"/>
                  </a:cubicBezTo>
                  <a:cubicBezTo>
                    <a:pt x="262" y="550"/>
                    <a:pt x="334" y="479"/>
                    <a:pt x="334" y="396"/>
                  </a:cubicBezTo>
                  <a:lnTo>
                    <a:pt x="334" y="360"/>
                  </a:lnTo>
                  <a:cubicBezTo>
                    <a:pt x="445" y="344"/>
                    <a:pt x="549" y="338"/>
                    <a:pt x="645" y="338"/>
                  </a:cubicBezTo>
                  <a:cubicBezTo>
                    <a:pt x="845" y="338"/>
                    <a:pt x="1007" y="367"/>
                    <a:pt x="1120" y="407"/>
                  </a:cubicBezTo>
                  <a:cubicBezTo>
                    <a:pt x="1334" y="467"/>
                    <a:pt x="1453" y="538"/>
                    <a:pt x="1453" y="538"/>
                  </a:cubicBezTo>
                  <a:cubicBezTo>
                    <a:pt x="1477" y="550"/>
                    <a:pt x="1512" y="574"/>
                    <a:pt x="1536" y="574"/>
                  </a:cubicBezTo>
                  <a:cubicBezTo>
                    <a:pt x="1584" y="574"/>
                    <a:pt x="1643" y="538"/>
                    <a:pt x="1667" y="491"/>
                  </a:cubicBezTo>
                  <a:cubicBezTo>
                    <a:pt x="1727" y="396"/>
                    <a:pt x="1715" y="288"/>
                    <a:pt x="1643" y="241"/>
                  </a:cubicBezTo>
                  <a:cubicBezTo>
                    <a:pt x="1615" y="231"/>
                    <a:pt x="1258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>
              <a:extLst>
                <a:ext uri="{FF2B5EF4-FFF2-40B4-BE49-F238E27FC236}">
                  <a16:creationId xmlns:a16="http://schemas.microsoft.com/office/drawing/2014/main" id="{E652A1AF-CE1B-3140-F641-633B8914598D}"/>
                </a:ext>
              </a:extLst>
            </p:cNvPr>
            <p:cNvSpPr/>
            <p:nvPr/>
          </p:nvSpPr>
          <p:spPr>
            <a:xfrm>
              <a:off x="3302655" y="2134991"/>
              <a:ext cx="141760" cy="192143"/>
            </a:xfrm>
            <a:custGeom>
              <a:avLst/>
              <a:gdLst/>
              <a:ahLst/>
              <a:cxnLst/>
              <a:rect l="l" t="t" r="r" b="b"/>
              <a:pathLst>
                <a:path w="4454" h="6037" extrusionOk="0">
                  <a:moveTo>
                    <a:pt x="3453" y="334"/>
                  </a:moveTo>
                  <a:lnTo>
                    <a:pt x="3453" y="1132"/>
                  </a:lnTo>
                  <a:cubicBezTo>
                    <a:pt x="3453" y="1263"/>
                    <a:pt x="3429" y="1405"/>
                    <a:pt x="3370" y="1525"/>
                  </a:cubicBezTo>
                  <a:lnTo>
                    <a:pt x="3310" y="1644"/>
                  </a:lnTo>
                  <a:cubicBezTo>
                    <a:pt x="3298" y="1667"/>
                    <a:pt x="3298" y="1691"/>
                    <a:pt x="3298" y="1715"/>
                  </a:cubicBezTo>
                  <a:lnTo>
                    <a:pt x="3298" y="2060"/>
                  </a:lnTo>
                  <a:cubicBezTo>
                    <a:pt x="3274" y="2346"/>
                    <a:pt x="3155" y="2608"/>
                    <a:pt x="2953" y="2799"/>
                  </a:cubicBezTo>
                  <a:cubicBezTo>
                    <a:pt x="2739" y="3001"/>
                    <a:pt x="2477" y="3096"/>
                    <a:pt x="2191" y="3096"/>
                  </a:cubicBezTo>
                  <a:cubicBezTo>
                    <a:pt x="1643" y="3084"/>
                    <a:pt x="1179" y="2596"/>
                    <a:pt x="1179" y="2013"/>
                  </a:cubicBezTo>
                  <a:lnTo>
                    <a:pt x="1179" y="1715"/>
                  </a:lnTo>
                  <a:cubicBezTo>
                    <a:pt x="1179" y="1691"/>
                    <a:pt x="1179" y="1667"/>
                    <a:pt x="1167" y="1644"/>
                  </a:cubicBezTo>
                  <a:lnTo>
                    <a:pt x="1107" y="1525"/>
                  </a:lnTo>
                  <a:cubicBezTo>
                    <a:pt x="1048" y="1405"/>
                    <a:pt x="1012" y="1275"/>
                    <a:pt x="1012" y="1132"/>
                  </a:cubicBezTo>
                  <a:cubicBezTo>
                    <a:pt x="1012" y="691"/>
                    <a:pt x="1369" y="334"/>
                    <a:pt x="1822" y="334"/>
                  </a:cubicBezTo>
                  <a:close/>
                  <a:moveTo>
                    <a:pt x="2762" y="3310"/>
                  </a:moveTo>
                  <a:lnTo>
                    <a:pt x="2762" y="3537"/>
                  </a:lnTo>
                  <a:cubicBezTo>
                    <a:pt x="2762" y="3572"/>
                    <a:pt x="2774" y="3620"/>
                    <a:pt x="2774" y="3680"/>
                  </a:cubicBezTo>
                  <a:lnTo>
                    <a:pt x="2239" y="4096"/>
                  </a:lnTo>
                  <a:lnTo>
                    <a:pt x="1691" y="3680"/>
                  </a:lnTo>
                  <a:cubicBezTo>
                    <a:pt x="1703" y="3632"/>
                    <a:pt x="1703" y="3584"/>
                    <a:pt x="1703" y="3537"/>
                  </a:cubicBezTo>
                  <a:lnTo>
                    <a:pt x="1703" y="3310"/>
                  </a:lnTo>
                  <a:cubicBezTo>
                    <a:pt x="1846" y="3370"/>
                    <a:pt x="2012" y="3406"/>
                    <a:pt x="2191" y="3406"/>
                  </a:cubicBezTo>
                  <a:lnTo>
                    <a:pt x="2239" y="3406"/>
                  </a:lnTo>
                  <a:cubicBezTo>
                    <a:pt x="2417" y="3406"/>
                    <a:pt x="2596" y="3382"/>
                    <a:pt x="2762" y="3310"/>
                  </a:cubicBezTo>
                  <a:close/>
                  <a:moveTo>
                    <a:pt x="1822" y="1"/>
                  </a:moveTo>
                  <a:cubicBezTo>
                    <a:pt x="1191" y="1"/>
                    <a:pt x="703" y="513"/>
                    <a:pt x="703" y="1120"/>
                  </a:cubicBezTo>
                  <a:cubicBezTo>
                    <a:pt x="703" y="1298"/>
                    <a:pt x="750" y="1489"/>
                    <a:pt x="822" y="1656"/>
                  </a:cubicBezTo>
                  <a:lnTo>
                    <a:pt x="869" y="1751"/>
                  </a:lnTo>
                  <a:lnTo>
                    <a:pt x="869" y="2001"/>
                  </a:lnTo>
                  <a:cubicBezTo>
                    <a:pt x="869" y="2441"/>
                    <a:pt x="1072" y="2846"/>
                    <a:pt x="1381" y="3096"/>
                  </a:cubicBezTo>
                  <a:lnTo>
                    <a:pt x="1381" y="3537"/>
                  </a:lnTo>
                  <a:cubicBezTo>
                    <a:pt x="1381" y="3608"/>
                    <a:pt x="1346" y="3680"/>
                    <a:pt x="1274" y="3703"/>
                  </a:cubicBezTo>
                  <a:lnTo>
                    <a:pt x="453" y="4025"/>
                  </a:lnTo>
                  <a:cubicBezTo>
                    <a:pt x="179" y="4132"/>
                    <a:pt x="0" y="4382"/>
                    <a:pt x="0" y="4668"/>
                  </a:cubicBezTo>
                  <a:lnTo>
                    <a:pt x="0" y="5858"/>
                  </a:lnTo>
                  <a:cubicBezTo>
                    <a:pt x="0" y="5942"/>
                    <a:pt x="83" y="6013"/>
                    <a:pt x="167" y="6013"/>
                  </a:cubicBezTo>
                  <a:cubicBezTo>
                    <a:pt x="262" y="6013"/>
                    <a:pt x="334" y="5942"/>
                    <a:pt x="334" y="5858"/>
                  </a:cubicBezTo>
                  <a:lnTo>
                    <a:pt x="334" y="4668"/>
                  </a:lnTo>
                  <a:cubicBezTo>
                    <a:pt x="334" y="4513"/>
                    <a:pt x="417" y="4382"/>
                    <a:pt x="560" y="4334"/>
                  </a:cubicBezTo>
                  <a:lnTo>
                    <a:pt x="1369" y="4025"/>
                  </a:lnTo>
                  <a:cubicBezTo>
                    <a:pt x="1417" y="4001"/>
                    <a:pt x="1465" y="3977"/>
                    <a:pt x="1488" y="3965"/>
                  </a:cubicBezTo>
                  <a:lnTo>
                    <a:pt x="2060" y="4394"/>
                  </a:lnTo>
                  <a:lnTo>
                    <a:pt x="2060" y="5870"/>
                  </a:lnTo>
                  <a:cubicBezTo>
                    <a:pt x="2060" y="5954"/>
                    <a:pt x="2131" y="6037"/>
                    <a:pt x="2215" y="6037"/>
                  </a:cubicBezTo>
                  <a:cubicBezTo>
                    <a:pt x="2310" y="6037"/>
                    <a:pt x="2381" y="5954"/>
                    <a:pt x="2381" y="5870"/>
                  </a:cubicBezTo>
                  <a:lnTo>
                    <a:pt x="2381" y="4394"/>
                  </a:lnTo>
                  <a:lnTo>
                    <a:pt x="2953" y="3965"/>
                  </a:lnTo>
                  <a:cubicBezTo>
                    <a:pt x="2977" y="3989"/>
                    <a:pt x="3024" y="4013"/>
                    <a:pt x="3072" y="4025"/>
                  </a:cubicBezTo>
                  <a:lnTo>
                    <a:pt x="3882" y="4334"/>
                  </a:lnTo>
                  <a:cubicBezTo>
                    <a:pt x="4024" y="4382"/>
                    <a:pt x="4108" y="4513"/>
                    <a:pt x="4108" y="4668"/>
                  </a:cubicBezTo>
                  <a:lnTo>
                    <a:pt x="4108" y="5858"/>
                  </a:lnTo>
                  <a:cubicBezTo>
                    <a:pt x="4108" y="5942"/>
                    <a:pt x="4179" y="6013"/>
                    <a:pt x="4274" y="6013"/>
                  </a:cubicBezTo>
                  <a:cubicBezTo>
                    <a:pt x="4358" y="6013"/>
                    <a:pt x="4441" y="5942"/>
                    <a:pt x="4441" y="5858"/>
                  </a:cubicBezTo>
                  <a:lnTo>
                    <a:pt x="4441" y="4668"/>
                  </a:lnTo>
                  <a:cubicBezTo>
                    <a:pt x="4453" y="4382"/>
                    <a:pt x="4274" y="4108"/>
                    <a:pt x="4024" y="4025"/>
                  </a:cubicBezTo>
                  <a:lnTo>
                    <a:pt x="3203" y="3703"/>
                  </a:lnTo>
                  <a:cubicBezTo>
                    <a:pt x="3131" y="3680"/>
                    <a:pt x="3084" y="3620"/>
                    <a:pt x="3084" y="3537"/>
                  </a:cubicBezTo>
                  <a:lnTo>
                    <a:pt x="3084" y="3108"/>
                  </a:lnTo>
                  <a:cubicBezTo>
                    <a:pt x="3120" y="3084"/>
                    <a:pt x="3155" y="3060"/>
                    <a:pt x="3191" y="3025"/>
                  </a:cubicBezTo>
                  <a:cubicBezTo>
                    <a:pt x="3453" y="2775"/>
                    <a:pt x="3608" y="2418"/>
                    <a:pt x="3608" y="2037"/>
                  </a:cubicBezTo>
                  <a:lnTo>
                    <a:pt x="3608" y="1727"/>
                  </a:lnTo>
                  <a:lnTo>
                    <a:pt x="3655" y="1644"/>
                  </a:lnTo>
                  <a:cubicBezTo>
                    <a:pt x="3739" y="1477"/>
                    <a:pt x="3774" y="1298"/>
                    <a:pt x="3774" y="1108"/>
                  </a:cubicBezTo>
                  <a:lnTo>
                    <a:pt x="3774" y="167"/>
                  </a:lnTo>
                  <a:cubicBezTo>
                    <a:pt x="3774" y="84"/>
                    <a:pt x="3691" y="1"/>
                    <a:pt x="3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>
              <a:extLst>
                <a:ext uri="{FF2B5EF4-FFF2-40B4-BE49-F238E27FC236}">
                  <a16:creationId xmlns:a16="http://schemas.microsoft.com/office/drawing/2014/main" id="{3C2800EB-B524-CEEA-290E-A29429C51EB1}"/>
                </a:ext>
              </a:extLst>
            </p:cNvPr>
            <p:cNvSpPr/>
            <p:nvPr/>
          </p:nvSpPr>
          <p:spPr>
            <a:xfrm>
              <a:off x="3330313" y="2288463"/>
              <a:ext cx="10248" cy="37938"/>
            </a:xfrm>
            <a:custGeom>
              <a:avLst/>
              <a:gdLst/>
              <a:ahLst/>
              <a:cxnLst/>
              <a:rect l="l" t="t" r="r" b="b"/>
              <a:pathLst>
                <a:path w="322" h="1192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72" y="1191"/>
                    <a:pt x="167" y="1191"/>
                  </a:cubicBezTo>
                  <a:cubicBezTo>
                    <a:pt x="250" y="1191"/>
                    <a:pt x="322" y="1120"/>
                    <a:pt x="322" y="1036"/>
                  </a:cubicBezTo>
                  <a:lnTo>
                    <a:pt x="322" y="167"/>
                  </a:lnTo>
                  <a:cubicBezTo>
                    <a:pt x="310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>
              <a:extLst>
                <a:ext uri="{FF2B5EF4-FFF2-40B4-BE49-F238E27FC236}">
                  <a16:creationId xmlns:a16="http://schemas.microsoft.com/office/drawing/2014/main" id="{7BEF66C1-8817-DA67-4CF8-B26962B808F8}"/>
                </a:ext>
              </a:extLst>
            </p:cNvPr>
            <p:cNvSpPr/>
            <p:nvPr/>
          </p:nvSpPr>
          <p:spPr>
            <a:xfrm>
              <a:off x="3406859" y="2288463"/>
              <a:ext cx="10630" cy="37938"/>
            </a:xfrm>
            <a:custGeom>
              <a:avLst/>
              <a:gdLst/>
              <a:ahLst/>
              <a:cxnLst/>
              <a:rect l="l" t="t" r="r" b="b"/>
              <a:pathLst>
                <a:path w="334" h="1192" extrusionOk="0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84" y="1191"/>
                    <a:pt x="167" y="1191"/>
                  </a:cubicBezTo>
                  <a:cubicBezTo>
                    <a:pt x="262" y="1191"/>
                    <a:pt x="334" y="1120"/>
                    <a:pt x="334" y="1036"/>
                  </a:cubicBezTo>
                  <a:lnTo>
                    <a:pt x="334" y="167"/>
                  </a:lnTo>
                  <a:cubicBezTo>
                    <a:pt x="322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>
              <a:extLst>
                <a:ext uri="{FF2B5EF4-FFF2-40B4-BE49-F238E27FC236}">
                  <a16:creationId xmlns:a16="http://schemas.microsoft.com/office/drawing/2014/main" id="{D4B75681-3364-64D1-F49F-6EE767A3B958}"/>
                </a:ext>
              </a:extLst>
            </p:cNvPr>
            <p:cNvSpPr/>
            <p:nvPr/>
          </p:nvSpPr>
          <p:spPr>
            <a:xfrm>
              <a:off x="3149183" y="1976585"/>
              <a:ext cx="219419" cy="183072"/>
            </a:xfrm>
            <a:custGeom>
              <a:avLst/>
              <a:gdLst/>
              <a:ahLst/>
              <a:cxnLst/>
              <a:rect l="l" t="t" r="r" b="b"/>
              <a:pathLst>
                <a:path w="6894" h="5752" extrusionOk="0">
                  <a:moveTo>
                    <a:pt x="2369" y="4108"/>
                  </a:moveTo>
                  <a:lnTo>
                    <a:pt x="2286" y="4466"/>
                  </a:lnTo>
                  <a:lnTo>
                    <a:pt x="2060" y="4466"/>
                  </a:lnTo>
                  <a:cubicBezTo>
                    <a:pt x="1869" y="4466"/>
                    <a:pt x="1703" y="4299"/>
                    <a:pt x="1703" y="4108"/>
                  </a:cubicBezTo>
                  <a:close/>
                  <a:moveTo>
                    <a:pt x="5513" y="310"/>
                  </a:moveTo>
                  <a:cubicBezTo>
                    <a:pt x="5703" y="310"/>
                    <a:pt x="5870" y="477"/>
                    <a:pt x="5870" y="667"/>
                  </a:cubicBezTo>
                  <a:lnTo>
                    <a:pt x="5870" y="3418"/>
                  </a:lnTo>
                  <a:cubicBezTo>
                    <a:pt x="5870" y="3608"/>
                    <a:pt x="5703" y="3775"/>
                    <a:pt x="5513" y="3775"/>
                  </a:cubicBezTo>
                  <a:lnTo>
                    <a:pt x="4132" y="3775"/>
                  </a:lnTo>
                  <a:cubicBezTo>
                    <a:pt x="4096" y="3775"/>
                    <a:pt x="4048" y="3787"/>
                    <a:pt x="4036" y="3811"/>
                  </a:cubicBezTo>
                  <a:lnTo>
                    <a:pt x="2500" y="4918"/>
                  </a:lnTo>
                  <a:lnTo>
                    <a:pt x="2739" y="3966"/>
                  </a:lnTo>
                  <a:cubicBezTo>
                    <a:pt x="2762" y="3930"/>
                    <a:pt x="2739" y="3870"/>
                    <a:pt x="2715" y="3835"/>
                  </a:cubicBezTo>
                  <a:cubicBezTo>
                    <a:pt x="2679" y="3787"/>
                    <a:pt x="2643" y="3775"/>
                    <a:pt x="2584" y="3775"/>
                  </a:cubicBezTo>
                  <a:lnTo>
                    <a:pt x="691" y="3775"/>
                  </a:lnTo>
                  <a:cubicBezTo>
                    <a:pt x="500" y="3775"/>
                    <a:pt x="333" y="3608"/>
                    <a:pt x="333" y="3418"/>
                  </a:cubicBezTo>
                  <a:lnTo>
                    <a:pt x="333" y="667"/>
                  </a:lnTo>
                  <a:cubicBezTo>
                    <a:pt x="333" y="477"/>
                    <a:pt x="500" y="310"/>
                    <a:pt x="691" y="310"/>
                  </a:cubicBezTo>
                  <a:close/>
                  <a:moveTo>
                    <a:pt x="6215" y="989"/>
                  </a:moveTo>
                  <a:cubicBezTo>
                    <a:pt x="6406" y="989"/>
                    <a:pt x="6572" y="1156"/>
                    <a:pt x="6572" y="1346"/>
                  </a:cubicBezTo>
                  <a:lnTo>
                    <a:pt x="6572" y="4108"/>
                  </a:lnTo>
                  <a:lnTo>
                    <a:pt x="6549" y="4108"/>
                  </a:lnTo>
                  <a:cubicBezTo>
                    <a:pt x="6549" y="4299"/>
                    <a:pt x="6394" y="4466"/>
                    <a:pt x="6191" y="4466"/>
                  </a:cubicBezTo>
                  <a:lnTo>
                    <a:pt x="4810" y="4466"/>
                  </a:lnTo>
                  <a:cubicBezTo>
                    <a:pt x="4763" y="4466"/>
                    <a:pt x="4727" y="4477"/>
                    <a:pt x="4691" y="4513"/>
                  </a:cubicBezTo>
                  <a:cubicBezTo>
                    <a:pt x="4667" y="4549"/>
                    <a:pt x="4644" y="4608"/>
                    <a:pt x="4667" y="4656"/>
                  </a:cubicBezTo>
                  <a:lnTo>
                    <a:pt x="4763" y="5323"/>
                  </a:lnTo>
                  <a:lnTo>
                    <a:pt x="3596" y="4537"/>
                  </a:lnTo>
                  <a:lnTo>
                    <a:pt x="4191" y="4096"/>
                  </a:lnTo>
                  <a:lnTo>
                    <a:pt x="5513" y="4096"/>
                  </a:lnTo>
                  <a:cubicBezTo>
                    <a:pt x="5882" y="4096"/>
                    <a:pt x="6191" y="3799"/>
                    <a:pt x="6191" y="3418"/>
                  </a:cubicBezTo>
                  <a:lnTo>
                    <a:pt x="6191" y="989"/>
                  </a:lnTo>
                  <a:close/>
                  <a:moveTo>
                    <a:pt x="691" y="1"/>
                  </a:moveTo>
                  <a:cubicBezTo>
                    <a:pt x="322" y="1"/>
                    <a:pt x="0" y="298"/>
                    <a:pt x="0" y="679"/>
                  </a:cubicBezTo>
                  <a:lnTo>
                    <a:pt x="0" y="3430"/>
                  </a:lnTo>
                  <a:cubicBezTo>
                    <a:pt x="0" y="3811"/>
                    <a:pt x="298" y="4120"/>
                    <a:pt x="691" y="4120"/>
                  </a:cubicBezTo>
                  <a:lnTo>
                    <a:pt x="1393" y="4120"/>
                  </a:lnTo>
                  <a:lnTo>
                    <a:pt x="1393" y="4132"/>
                  </a:lnTo>
                  <a:cubicBezTo>
                    <a:pt x="1393" y="4501"/>
                    <a:pt x="1691" y="4823"/>
                    <a:pt x="2072" y="4823"/>
                  </a:cubicBezTo>
                  <a:lnTo>
                    <a:pt x="2203" y="4823"/>
                  </a:lnTo>
                  <a:lnTo>
                    <a:pt x="2143" y="5073"/>
                  </a:lnTo>
                  <a:cubicBezTo>
                    <a:pt x="2119" y="5180"/>
                    <a:pt x="2167" y="5275"/>
                    <a:pt x="2250" y="5335"/>
                  </a:cubicBezTo>
                  <a:cubicBezTo>
                    <a:pt x="2298" y="5370"/>
                    <a:pt x="2346" y="5382"/>
                    <a:pt x="2381" y="5382"/>
                  </a:cubicBezTo>
                  <a:cubicBezTo>
                    <a:pt x="2429" y="5382"/>
                    <a:pt x="2489" y="5370"/>
                    <a:pt x="2536" y="5335"/>
                  </a:cubicBezTo>
                  <a:lnTo>
                    <a:pt x="3251" y="4823"/>
                  </a:lnTo>
                  <a:lnTo>
                    <a:pt x="3417" y="4823"/>
                  </a:lnTo>
                  <a:lnTo>
                    <a:pt x="4751" y="5716"/>
                  </a:lnTo>
                  <a:cubicBezTo>
                    <a:pt x="4798" y="5740"/>
                    <a:pt x="4846" y="5751"/>
                    <a:pt x="4882" y="5751"/>
                  </a:cubicBezTo>
                  <a:cubicBezTo>
                    <a:pt x="4929" y="5751"/>
                    <a:pt x="4977" y="5740"/>
                    <a:pt x="5025" y="5716"/>
                  </a:cubicBezTo>
                  <a:cubicBezTo>
                    <a:pt x="5108" y="5656"/>
                    <a:pt x="5144" y="5561"/>
                    <a:pt x="5120" y="5454"/>
                  </a:cubicBezTo>
                  <a:lnTo>
                    <a:pt x="5025" y="4799"/>
                  </a:lnTo>
                  <a:lnTo>
                    <a:pt x="6215" y="4799"/>
                  </a:lnTo>
                  <a:cubicBezTo>
                    <a:pt x="6584" y="4799"/>
                    <a:pt x="6894" y="4501"/>
                    <a:pt x="6894" y="4120"/>
                  </a:cubicBezTo>
                  <a:lnTo>
                    <a:pt x="6894" y="1370"/>
                  </a:lnTo>
                  <a:cubicBezTo>
                    <a:pt x="6870" y="977"/>
                    <a:pt x="6572" y="679"/>
                    <a:pt x="6191" y="679"/>
                  </a:cubicBezTo>
                  <a:cubicBezTo>
                    <a:pt x="6179" y="298"/>
                    <a:pt x="5882" y="1"/>
                    <a:pt x="5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>
              <a:extLst>
                <a:ext uri="{FF2B5EF4-FFF2-40B4-BE49-F238E27FC236}">
                  <a16:creationId xmlns:a16="http://schemas.microsoft.com/office/drawing/2014/main" id="{ACF60951-AA9B-B4D9-7771-51EC7DAA39CD}"/>
                </a:ext>
              </a:extLst>
            </p:cNvPr>
            <p:cNvSpPr/>
            <p:nvPr/>
          </p:nvSpPr>
          <p:spPr>
            <a:xfrm>
              <a:off x="3187822" y="2009177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1"/>
                    <a:pt x="846" y="167"/>
                  </a:cubicBez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>
              <a:extLst>
                <a:ext uri="{FF2B5EF4-FFF2-40B4-BE49-F238E27FC236}">
                  <a16:creationId xmlns:a16="http://schemas.microsoft.com/office/drawing/2014/main" id="{0D3008E5-6D16-4394-9D17-DB4322158BF9}"/>
                </a:ext>
              </a:extLst>
            </p:cNvPr>
            <p:cNvSpPr/>
            <p:nvPr/>
          </p:nvSpPr>
          <p:spPr>
            <a:xfrm>
              <a:off x="3226110" y="2009177"/>
              <a:ext cx="81478" cy="10280"/>
            </a:xfrm>
            <a:custGeom>
              <a:avLst/>
              <a:gdLst/>
              <a:ahLst/>
              <a:cxnLst/>
              <a:rect l="l" t="t" r="r" b="b"/>
              <a:pathLst>
                <a:path w="2560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393" y="322"/>
                  </a:lnTo>
                  <a:cubicBezTo>
                    <a:pt x="2488" y="322"/>
                    <a:pt x="2560" y="251"/>
                    <a:pt x="2560" y="167"/>
                  </a:cubicBezTo>
                  <a:cubicBezTo>
                    <a:pt x="2560" y="72"/>
                    <a:pt x="2488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>
              <a:extLst>
                <a:ext uri="{FF2B5EF4-FFF2-40B4-BE49-F238E27FC236}">
                  <a16:creationId xmlns:a16="http://schemas.microsoft.com/office/drawing/2014/main" id="{B6D39093-67C8-C37A-4CF2-CF5FABA2FD06}"/>
                </a:ext>
              </a:extLst>
            </p:cNvPr>
            <p:cNvSpPr/>
            <p:nvPr/>
          </p:nvSpPr>
          <p:spPr>
            <a:xfrm>
              <a:off x="3187822" y="2036453"/>
              <a:ext cx="119767" cy="10662"/>
            </a:xfrm>
            <a:custGeom>
              <a:avLst/>
              <a:gdLst/>
              <a:ahLst/>
              <a:cxnLst/>
              <a:rect l="l" t="t" r="r" b="b"/>
              <a:pathLst>
                <a:path w="3763" h="335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3596" y="334"/>
                  </a:lnTo>
                  <a:cubicBezTo>
                    <a:pt x="3691" y="334"/>
                    <a:pt x="3763" y="263"/>
                    <a:pt x="3763" y="168"/>
                  </a:cubicBezTo>
                  <a:cubicBezTo>
                    <a:pt x="3763" y="84"/>
                    <a:pt x="3691" y="1"/>
                    <a:pt x="3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>
              <a:extLst>
                <a:ext uri="{FF2B5EF4-FFF2-40B4-BE49-F238E27FC236}">
                  <a16:creationId xmlns:a16="http://schemas.microsoft.com/office/drawing/2014/main" id="{146C9C3B-12A7-6554-45AE-941C18AD1075}"/>
                </a:ext>
              </a:extLst>
            </p:cNvPr>
            <p:cNvSpPr/>
            <p:nvPr/>
          </p:nvSpPr>
          <p:spPr>
            <a:xfrm>
              <a:off x="3187822" y="2064143"/>
              <a:ext cx="81510" cy="10248"/>
            </a:xfrm>
            <a:custGeom>
              <a:avLst/>
              <a:gdLst/>
              <a:ahLst/>
              <a:cxnLst/>
              <a:rect l="l" t="t" r="r" b="b"/>
              <a:pathLst>
                <a:path w="2561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2394" y="322"/>
                  </a:lnTo>
                  <a:cubicBezTo>
                    <a:pt x="2477" y="322"/>
                    <a:pt x="2560" y="250"/>
                    <a:pt x="2560" y="167"/>
                  </a:cubicBezTo>
                  <a:cubicBezTo>
                    <a:pt x="2560" y="72"/>
                    <a:pt x="2477" y="0"/>
                    <a:pt x="2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>
              <a:extLst>
                <a:ext uri="{FF2B5EF4-FFF2-40B4-BE49-F238E27FC236}">
                  <a16:creationId xmlns:a16="http://schemas.microsoft.com/office/drawing/2014/main" id="{1BB8D3FB-DF79-FAE6-A989-D3991A397EC2}"/>
                </a:ext>
              </a:extLst>
            </p:cNvPr>
            <p:cNvSpPr/>
            <p:nvPr/>
          </p:nvSpPr>
          <p:spPr>
            <a:xfrm>
              <a:off x="3280663" y="2064143"/>
              <a:ext cx="26926" cy="10248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74" name="Google Shape;374;p33">
            <a:extLst>
              <a:ext uri="{FF2B5EF4-FFF2-40B4-BE49-F238E27FC236}">
                <a16:creationId xmlns:a16="http://schemas.microsoft.com/office/drawing/2014/main" id="{CC1A6702-6EA4-3877-E131-544C78215585}"/>
              </a:ext>
            </a:extLst>
          </p:cNvPr>
          <p:cNvCxnSpPr/>
          <p:nvPr/>
        </p:nvCxnSpPr>
        <p:spPr>
          <a:xfrm>
            <a:off x="847165" y="1424210"/>
            <a:ext cx="4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33">
            <a:extLst>
              <a:ext uri="{FF2B5EF4-FFF2-40B4-BE49-F238E27FC236}">
                <a16:creationId xmlns:a16="http://schemas.microsoft.com/office/drawing/2014/main" id="{7ACE08F9-E46B-1432-37D0-283FAB54C0DF}"/>
              </a:ext>
            </a:extLst>
          </p:cNvPr>
          <p:cNvCxnSpPr/>
          <p:nvPr/>
        </p:nvCxnSpPr>
        <p:spPr>
          <a:xfrm>
            <a:off x="3366334" y="1424210"/>
            <a:ext cx="4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33">
            <a:extLst>
              <a:ext uri="{FF2B5EF4-FFF2-40B4-BE49-F238E27FC236}">
                <a16:creationId xmlns:a16="http://schemas.microsoft.com/office/drawing/2014/main" id="{4870CD6F-3136-109E-F166-1914403CEC15}"/>
              </a:ext>
            </a:extLst>
          </p:cNvPr>
          <p:cNvCxnSpPr/>
          <p:nvPr/>
        </p:nvCxnSpPr>
        <p:spPr>
          <a:xfrm>
            <a:off x="5906684" y="1424210"/>
            <a:ext cx="4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50;p33">
            <a:extLst>
              <a:ext uri="{FF2B5EF4-FFF2-40B4-BE49-F238E27FC236}">
                <a16:creationId xmlns:a16="http://schemas.microsoft.com/office/drawing/2014/main" id="{F008AB81-0914-EFC0-6C82-B61707D3307B}"/>
              </a:ext>
            </a:extLst>
          </p:cNvPr>
          <p:cNvSpPr txBox="1">
            <a:spLocks/>
          </p:cNvSpPr>
          <p:nvPr/>
        </p:nvSpPr>
        <p:spPr>
          <a:xfrm>
            <a:off x="727246" y="3540021"/>
            <a:ext cx="8035015" cy="631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indent="0"/>
            <a:r>
              <a:rPr lang="en-US" sz="1800" b="1" dirty="0"/>
              <a:t>Key Questions: </a:t>
            </a:r>
          </a:p>
          <a:p>
            <a:pPr marL="0" indent="0">
              <a:lnSpc>
                <a:spcPct val="150000"/>
              </a:lnSpc>
            </a:pPr>
            <a:r>
              <a:rPr lang="en-US" sz="1500" dirty="0"/>
              <a:t>Which stations are </a:t>
            </a:r>
            <a:r>
              <a:rPr lang="en-US" sz="1500" b="1" dirty="0">
                <a:solidFill>
                  <a:schemeClr val="accent1"/>
                </a:solidFill>
              </a:rPr>
              <a:t>busiest</a:t>
            </a:r>
            <a:r>
              <a:rPr lang="en-US" sz="1500" dirty="0"/>
              <a:t>? What are </a:t>
            </a:r>
            <a:r>
              <a:rPr lang="en-US" sz="1500" b="1" dirty="0">
                <a:solidFill>
                  <a:schemeClr val="accent1"/>
                </a:solidFill>
              </a:rPr>
              <a:t>peak hours</a:t>
            </a:r>
            <a:r>
              <a:rPr lang="en-US" sz="1500" dirty="0"/>
              <a:t>? Can we </a:t>
            </a:r>
            <a:r>
              <a:rPr lang="en-US" sz="1500" b="1" dirty="0">
                <a:solidFill>
                  <a:schemeClr val="accent1"/>
                </a:solidFill>
              </a:rPr>
              <a:t>predict demand</a:t>
            </a:r>
            <a:r>
              <a:rPr lang="en-US" sz="1500" dirty="0"/>
              <a:t>?</a:t>
            </a:r>
          </a:p>
        </p:txBody>
      </p:sp>
      <p:sp>
        <p:nvSpPr>
          <p:cNvPr id="52" name="Google Shape;9500;p61">
            <a:extLst>
              <a:ext uri="{FF2B5EF4-FFF2-40B4-BE49-F238E27FC236}">
                <a16:creationId xmlns:a16="http://schemas.microsoft.com/office/drawing/2014/main" id="{F9651331-D155-DEBA-CB98-E3B3DD841501}"/>
              </a:ext>
            </a:extLst>
          </p:cNvPr>
          <p:cNvSpPr/>
          <p:nvPr/>
        </p:nvSpPr>
        <p:spPr>
          <a:xfrm>
            <a:off x="5914902" y="928491"/>
            <a:ext cx="372159" cy="372159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9440;p61">
            <a:extLst>
              <a:ext uri="{FF2B5EF4-FFF2-40B4-BE49-F238E27FC236}">
                <a16:creationId xmlns:a16="http://schemas.microsoft.com/office/drawing/2014/main" id="{B210543B-D82A-0B2A-7276-D1040A9615B2}"/>
              </a:ext>
            </a:extLst>
          </p:cNvPr>
          <p:cNvSpPr/>
          <p:nvPr/>
        </p:nvSpPr>
        <p:spPr>
          <a:xfrm>
            <a:off x="3364232" y="921680"/>
            <a:ext cx="414967" cy="378970"/>
          </a:xfrm>
          <a:custGeom>
            <a:avLst/>
            <a:gdLst/>
            <a:ahLst/>
            <a:cxnLst/>
            <a:rect l="l" t="t" r="r" b="b"/>
            <a:pathLst>
              <a:path w="13038" h="11907" extrusionOk="0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381;p33">
            <a:extLst>
              <a:ext uri="{FF2B5EF4-FFF2-40B4-BE49-F238E27FC236}">
                <a16:creationId xmlns:a16="http://schemas.microsoft.com/office/drawing/2014/main" id="{255946F3-C974-C96D-98CD-4D40E865EFF1}"/>
              </a:ext>
            </a:extLst>
          </p:cNvPr>
          <p:cNvGrpSpPr/>
          <p:nvPr/>
        </p:nvGrpSpPr>
        <p:grpSpPr>
          <a:xfrm rot="5400000">
            <a:off x="1062768" y="3982264"/>
            <a:ext cx="304050" cy="1271155"/>
            <a:chOff x="6482900" y="1354425"/>
            <a:chExt cx="235600" cy="856400"/>
          </a:xfrm>
        </p:grpSpPr>
        <p:sp>
          <p:nvSpPr>
            <p:cNvPr id="4" name="Google Shape;382;p33">
              <a:extLst>
                <a:ext uri="{FF2B5EF4-FFF2-40B4-BE49-F238E27FC236}">
                  <a16:creationId xmlns:a16="http://schemas.microsoft.com/office/drawing/2014/main" id="{0D8295AE-FC91-31C2-D763-C330E00B6535}"/>
                </a:ext>
              </a:extLst>
            </p:cNvPr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83;p33">
              <a:extLst>
                <a:ext uri="{FF2B5EF4-FFF2-40B4-BE49-F238E27FC236}">
                  <a16:creationId xmlns:a16="http://schemas.microsoft.com/office/drawing/2014/main" id="{FEEA6D19-1C0C-21BA-4617-CE92E890DD22}"/>
                </a:ext>
              </a:extLst>
            </p:cNvPr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84;p33">
              <a:extLst>
                <a:ext uri="{FF2B5EF4-FFF2-40B4-BE49-F238E27FC236}">
                  <a16:creationId xmlns:a16="http://schemas.microsoft.com/office/drawing/2014/main" id="{F3BD2E59-8CE3-3808-46E6-8257C6193617}"/>
                </a:ext>
              </a:extLst>
            </p:cNvPr>
            <p:cNvSpPr/>
            <p:nvPr/>
          </p:nvSpPr>
          <p:spPr>
            <a:xfrm>
              <a:off x="6482900" y="1597576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5;p33">
              <a:extLst>
                <a:ext uri="{FF2B5EF4-FFF2-40B4-BE49-F238E27FC236}">
                  <a16:creationId xmlns:a16="http://schemas.microsoft.com/office/drawing/2014/main" id="{CFDC920E-19B0-4E0A-8205-E20FB4C76D29}"/>
                </a:ext>
              </a:extLst>
            </p:cNvPr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6;p33">
              <a:extLst>
                <a:ext uri="{FF2B5EF4-FFF2-40B4-BE49-F238E27FC236}">
                  <a16:creationId xmlns:a16="http://schemas.microsoft.com/office/drawing/2014/main" id="{56CD6BA3-D08F-5524-79F2-C0CBE6285CCF}"/>
                </a:ext>
              </a:extLst>
            </p:cNvPr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7;p33">
              <a:extLst>
                <a:ext uri="{FF2B5EF4-FFF2-40B4-BE49-F238E27FC236}">
                  <a16:creationId xmlns:a16="http://schemas.microsoft.com/office/drawing/2014/main" id="{5DE46828-06FF-900C-518D-D9D2C1B97B69}"/>
                </a:ext>
              </a:extLst>
            </p:cNvPr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 descr="A green circle with white text and a bicycle&#10;&#10;AI-generated content may be incorrect.">
            <a:extLst>
              <a:ext uri="{FF2B5EF4-FFF2-40B4-BE49-F238E27FC236}">
                <a16:creationId xmlns:a16="http://schemas.microsoft.com/office/drawing/2014/main" id="{938B46AD-DC31-A8CA-9F02-59BCE89E3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5" r="-4364"/>
          <a:stretch/>
        </p:blipFill>
        <p:spPr>
          <a:xfrm>
            <a:off x="8206767" y="139173"/>
            <a:ext cx="749666" cy="685842"/>
          </a:xfrm>
          <a:prstGeom prst="rect">
            <a:avLst/>
          </a:prstGeom>
        </p:spPr>
      </p:pic>
      <p:pic>
        <p:nvPicPr>
          <p:cNvPr id="11" name="Picture 10" descr="Blue letters on a black background&#10;&#10;AI-generated content may be incorrect.">
            <a:extLst>
              <a:ext uri="{FF2B5EF4-FFF2-40B4-BE49-F238E27FC236}">
                <a16:creationId xmlns:a16="http://schemas.microsoft.com/office/drawing/2014/main" id="{386C3817-C6FA-C3ED-6012-5A5B20EB4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533" y="4700276"/>
            <a:ext cx="1508469" cy="3040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9577F9-33CB-AA08-ECFD-48627D967834}"/>
              </a:ext>
            </a:extLst>
          </p:cNvPr>
          <p:cNvSpPr txBox="1"/>
          <p:nvPr/>
        </p:nvSpPr>
        <p:spPr>
          <a:xfrm>
            <a:off x="0" y="4881216"/>
            <a:ext cx="2429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74777D"/>
                </a:solidFill>
              </a:rPr>
              <a:t>Created by Mohit Rathod | Data Analyst</a:t>
            </a:r>
          </a:p>
        </p:txBody>
      </p:sp>
    </p:spTree>
    <p:extLst>
      <p:ext uri="{BB962C8B-B14F-4D97-AF65-F5344CB8AC3E}">
        <p14:creationId xmlns:p14="http://schemas.microsoft.com/office/powerpoint/2010/main" val="211886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A153DE-95C2-92C2-9A61-25A313C7BE49}"/>
              </a:ext>
            </a:extLst>
          </p:cNvPr>
          <p:cNvSpPr/>
          <p:nvPr/>
        </p:nvSpPr>
        <p:spPr>
          <a:xfrm>
            <a:off x="3348470" y="950413"/>
            <a:ext cx="2484000" cy="1404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915F95-FE65-BE5D-7B24-5BC6C885E334}"/>
              </a:ext>
            </a:extLst>
          </p:cNvPr>
          <p:cNvSpPr/>
          <p:nvPr/>
        </p:nvSpPr>
        <p:spPr>
          <a:xfrm>
            <a:off x="6084381" y="959797"/>
            <a:ext cx="2484000" cy="1404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C4F826-6C3A-39D8-B19B-107428A11E02}"/>
              </a:ext>
            </a:extLst>
          </p:cNvPr>
          <p:cNvSpPr/>
          <p:nvPr/>
        </p:nvSpPr>
        <p:spPr>
          <a:xfrm>
            <a:off x="4794901" y="2574372"/>
            <a:ext cx="2823484" cy="1404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6DFA35-074C-E121-E705-5B71DAFBE557}"/>
              </a:ext>
            </a:extLst>
          </p:cNvPr>
          <p:cNvSpPr/>
          <p:nvPr/>
        </p:nvSpPr>
        <p:spPr>
          <a:xfrm>
            <a:off x="612559" y="941029"/>
            <a:ext cx="2484000" cy="1404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6" name="Google Shape;416;p35"/>
          <p:cNvSpPr txBox="1">
            <a:spLocks noGrp="1"/>
          </p:cNvSpPr>
          <p:nvPr>
            <p:ph type="title"/>
          </p:nvPr>
        </p:nvSpPr>
        <p:spPr>
          <a:xfrm>
            <a:off x="508765" y="72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Methodology (Data &amp; Tools Used)</a:t>
            </a:r>
            <a:endParaRPr dirty="0"/>
          </a:p>
        </p:txBody>
      </p:sp>
      <p:sp>
        <p:nvSpPr>
          <p:cNvPr id="417" name="Google Shape;417;p35"/>
          <p:cNvSpPr txBox="1">
            <a:spLocks noGrp="1"/>
          </p:cNvSpPr>
          <p:nvPr>
            <p:ph type="subTitle" idx="1"/>
          </p:nvPr>
        </p:nvSpPr>
        <p:spPr>
          <a:xfrm>
            <a:off x="684488" y="1358486"/>
            <a:ext cx="2402100" cy="8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500" dirty="0"/>
              <a:t>Ridership Data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500" dirty="0"/>
              <a:t>Station Information</a:t>
            </a:r>
            <a:endParaRPr sz="1500" dirty="0"/>
          </a:p>
        </p:txBody>
      </p:sp>
      <p:sp>
        <p:nvSpPr>
          <p:cNvPr id="418" name="Google Shape;418;p35"/>
          <p:cNvSpPr txBox="1">
            <a:spLocks noGrp="1"/>
          </p:cNvSpPr>
          <p:nvPr>
            <p:ph type="subTitle" idx="2"/>
          </p:nvPr>
        </p:nvSpPr>
        <p:spPr>
          <a:xfrm>
            <a:off x="3415483" y="1358486"/>
            <a:ext cx="2402100" cy="8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1500" dirty="0"/>
              <a:t>Python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1500" dirty="0"/>
              <a:t>Power BI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1500" dirty="0"/>
              <a:t>Google </a:t>
            </a:r>
            <a:r>
              <a:rPr lang="en-CA" sz="1500" dirty="0" err="1"/>
              <a:t>Colab</a:t>
            </a:r>
            <a:endParaRPr lang="en-CA" sz="1500" dirty="0"/>
          </a:p>
        </p:txBody>
      </p:sp>
      <p:sp>
        <p:nvSpPr>
          <p:cNvPr id="420" name="Google Shape;420;p35"/>
          <p:cNvSpPr txBox="1">
            <a:spLocks noGrp="1"/>
          </p:cNvSpPr>
          <p:nvPr>
            <p:ph type="subTitle" idx="4"/>
          </p:nvPr>
        </p:nvSpPr>
        <p:spPr>
          <a:xfrm>
            <a:off x="4827625" y="2937798"/>
            <a:ext cx="2878005" cy="97714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500" dirty="0"/>
              <a:t>Time-Based Features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1500" dirty="0"/>
              <a:t>Station &amp; Demand Features</a:t>
            </a:r>
            <a:endParaRPr lang="en-US" sz="1500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1500" dirty="0"/>
              <a:t>User Behavior Features</a:t>
            </a:r>
            <a:endParaRPr sz="1500" dirty="0"/>
          </a:p>
        </p:txBody>
      </p:sp>
      <p:sp>
        <p:nvSpPr>
          <p:cNvPr id="421" name="Google Shape;421;p35"/>
          <p:cNvSpPr txBox="1">
            <a:spLocks noGrp="1"/>
          </p:cNvSpPr>
          <p:nvPr>
            <p:ph type="subTitle" idx="7"/>
          </p:nvPr>
        </p:nvSpPr>
        <p:spPr>
          <a:xfrm>
            <a:off x="702244" y="1055633"/>
            <a:ext cx="2402100" cy="37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1"/>
                </a:solidFill>
              </a:rPr>
              <a:t>Data Source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22" name="Google Shape;422;p35"/>
          <p:cNvSpPr txBox="1">
            <a:spLocks noGrp="1"/>
          </p:cNvSpPr>
          <p:nvPr>
            <p:ph type="subTitle" idx="8"/>
          </p:nvPr>
        </p:nvSpPr>
        <p:spPr>
          <a:xfrm>
            <a:off x="3389440" y="1055633"/>
            <a:ext cx="2402100" cy="37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1"/>
                </a:solidFill>
              </a:rPr>
              <a:t>Tools &amp; Techniques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27" name="Google Shape;427;p35"/>
          <p:cNvSpPr txBox="1">
            <a:spLocks noGrp="1"/>
          </p:cNvSpPr>
          <p:nvPr>
            <p:ph type="subTitle" idx="14"/>
          </p:nvPr>
        </p:nvSpPr>
        <p:spPr>
          <a:xfrm>
            <a:off x="4818747" y="2663152"/>
            <a:ext cx="2878005" cy="37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1"/>
                </a:solidFill>
              </a:rPr>
              <a:t>Feature Engineering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5D50D8-43F0-CA8A-F29A-BF7F3E8BF3FE}"/>
              </a:ext>
            </a:extLst>
          </p:cNvPr>
          <p:cNvSpPr/>
          <p:nvPr/>
        </p:nvSpPr>
        <p:spPr>
          <a:xfrm>
            <a:off x="1693994" y="2571750"/>
            <a:ext cx="2878005" cy="1404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Google Shape;423;p35">
            <a:extLst>
              <a:ext uri="{FF2B5EF4-FFF2-40B4-BE49-F238E27FC236}">
                <a16:creationId xmlns:a16="http://schemas.microsoft.com/office/drawing/2014/main" id="{E390784D-E2D4-3AC4-6276-47F4F7DDBDAF}"/>
              </a:ext>
            </a:extLst>
          </p:cNvPr>
          <p:cNvSpPr txBox="1">
            <a:spLocks/>
          </p:cNvSpPr>
          <p:nvPr/>
        </p:nvSpPr>
        <p:spPr>
          <a:xfrm>
            <a:off x="1738051" y="2667586"/>
            <a:ext cx="2783114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CA" dirty="0">
                <a:solidFill>
                  <a:schemeClr val="accent1"/>
                </a:solidFill>
              </a:rPr>
              <a:t>Machine Learning</a:t>
            </a:r>
          </a:p>
        </p:txBody>
      </p:sp>
      <p:sp>
        <p:nvSpPr>
          <p:cNvPr id="29" name="Google Shape;424;p35">
            <a:extLst>
              <a:ext uri="{FF2B5EF4-FFF2-40B4-BE49-F238E27FC236}">
                <a16:creationId xmlns:a16="http://schemas.microsoft.com/office/drawing/2014/main" id="{CBEEEFE2-F720-EFAB-4BE2-07BA9A97F4FB}"/>
              </a:ext>
            </a:extLst>
          </p:cNvPr>
          <p:cNvSpPr txBox="1">
            <a:spLocks/>
          </p:cNvSpPr>
          <p:nvPr/>
        </p:nvSpPr>
        <p:spPr>
          <a:xfrm>
            <a:off x="1736719" y="2970439"/>
            <a:ext cx="2909252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50" dirty="0"/>
              <a:t>Machine Learning Algorithm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50" dirty="0"/>
              <a:t>Encoding Techniques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50" dirty="0"/>
              <a:t>Feature Scaling &amp; Selection</a:t>
            </a:r>
          </a:p>
        </p:txBody>
      </p:sp>
      <p:sp>
        <p:nvSpPr>
          <p:cNvPr id="38" name="Google Shape;419;p35"/>
          <p:cNvSpPr txBox="1">
            <a:spLocks/>
          </p:cNvSpPr>
          <p:nvPr/>
        </p:nvSpPr>
        <p:spPr>
          <a:xfrm>
            <a:off x="6155239" y="1358486"/>
            <a:ext cx="24021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dirty="0"/>
              <a:t>Power BI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dirty="0"/>
              <a:t>Seaborn/Matplotlib</a:t>
            </a:r>
          </a:p>
        </p:txBody>
      </p:sp>
      <p:sp>
        <p:nvSpPr>
          <p:cNvPr id="39" name="Google Shape;426;p35"/>
          <p:cNvSpPr txBox="1">
            <a:spLocks/>
          </p:cNvSpPr>
          <p:nvPr/>
        </p:nvSpPr>
        <p:spPr>
          <a:xfrm>
            <a:off x="6123720" y="1061290"/>
            <a:ext cx="24021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CA" dirty="0">
                <a:solidFill>
                  <a:schemeClr val="accent1"/>
                </a:solidFill>
              </a:rPr>
              <a:t>Visualization</a:t>
            </a:r>
          </a:p>
        </p:txBody>
      </p:sp>
      <p:grpSp>
        <p:nvGrpSpPr>
          <p:cNvPr id="3" name="Google Shape;381;p33">
            <a:extLst>
              <a:ext uri="{FF2B5EF4-FFF2-40B4-BE49-F238E27FC236}">
                <a16:creationId xmlns:a16="http://schemas.microsoft.com/office/drawing/2014/main" id="{69B4447A-F71D-7E69-4AE8-31F165761125}"/>
              </a:ext>
            </a:extLst>
          </p:cNvPr>
          <p:cNvGrpSpPr/>
          <p:nvPr/>
        </p:nvGrpSpPr>
        <p:grpSpPr>
          <a:xfrm rot="5400000">
            <a:off x="1062768" y="3982264"/>
            <a:ext cx="304050" cy="1271155"/>
            <a:chOff x="6482900" y="1354425"/>
            <a:chExt cx="235600" cy="856400"/>
          </a:xfrm>
        </p:grpSpPr>
        <p:sp>
          <p:nvSpPr>
            <p:cNvPr id="4" name="Google Shape;382;p33">
              <a:extLst>
                <a:ext uri="{FF2B5EF4-FFF2-40B4-BE49-F238E27FC236}">
                  <a16:creationId xmlns:a16="http://schemas.microsoft.com/office/drawing/2014/main" id="{8A35D017-810E-F1F7-8159-41AB8E268D7C}"/>
                </a:ext>
              </a:extLst>
            </p:cNvPr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83;p33">
              <a:extLst>
                <a:ext uri="{FF2B5EF4-FFF2-40B4-BE49-F238E27FC236}">
                  <a16:creationId xmlns:a16="http://schemas.microsoft.com/office/drawing/2014/main" id="{4405F7F5-A72B-8D51-4686-D70154C9680F}"/>
                </a:ext>
              </a:extLst>
            </p:cNvPr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4;p33">
              <a:extLst>
                <a:ext uri="{FF2B5EF4-FFF2-40B4-BE49-F238E27FC236}">
                  <a16:creationId xmlns:a16="http://schemas.microsoft.com/office/drawing/2014/main" id="{43F36D73-2DCC-779F-C79C-A3A723DA5DCB}"/>
                </a:ext>
              </a:extLst>
            </p:cNvPr>
            <p:cNvSpPr/>
            <p:nvPr/>
          </p:nvSpPr>
          <p:spPr>
            <a:xfrm>
              <a:off x="6482900" y="1597576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5;p33">
              <a:extLst>
                <a:ext uri="{FF2B5EF4-FFF2-40B4-BE49-F238E27FC236}">
                  <a16:creationId xmlns:a16="http://schemas.microsoft.com/office/drawing/2014/main" id="{16F923DC-38A0-5002-EB44-DB1C68A7129C}"/>
                </a:ext>
              </a:extLst>
            </p:cNvPr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6;p33">
              <a:extLst>
                <a:ext uri="{FF2B5EF4-FFF2-40B4-BE49-F238E27FC236}">
                  <a16:creationId xmlns:a16="http://schemas.microsoft.com/office/drawing/2014/main" id="{553E05F1-0E37-FF0B-1B26-133EAB9D3D08}"/>
                </a:ext>
              </a:extLst>
            </p:cNvPr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7;p33">
              <a:extLst>
                <a:ext uri="{FF2B5EF4-FFF2-40B4-BE49-F238E27FC236}">
                  <a16:creationId xmlns:a16="http://schemas.microsoft.com/office/drawing/2014/main" id="{967043D3-3D0B-C442-DB94-A5A5ED7CE44D}"/>
                </a:ext>
              </a:extLst>
            </p:cNvPr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 descr="A green circle with white text and a bicycle&#10;&#10;AI-generated content may be incorrect.">
            <a:extLst>
              <a:ext uri="{FF2B5EF4-FFF2-40B4-BE49-F238E27FC236}">
                <a16:creationId xmlns:a16="http://schemas.microsoft.com/office/drawing/2014/main" id="{464C660B-F3B9-685E-34AA-1186A04C2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5" r="-4364"/>
          <a:stretch/>
        </p:blipFill>
        <p:spPr>
          <a:xfrm>
            <a:off x="8206767" y="139173"/>
            <a:ext cx="749666" cy="685842"/>
          </a:xfrm>
          <a:prstGeom prst="rect">
            <a:avLst/>
          </a:prstGeom>
        </p:spPr>
      </p:pic>
      <p:pic>
        <p:nvPicPr>
          <p:cNvPr id="15" name="Picture 14" descr="Blue letters on a black background&#10;&#10;AI-generated content may be incorrect.">
            <a:extLst>
              <a:ext uri="{FF2B5EF4-FFF2-40B4-BE49-F238E27FC236}">
                <a16:creationId xmlns:a16="http://schemas.microsoft.com/office/drawing/2014/main" id="{9EC9C4C6-A64B-E042-79AB-FFE1A6C34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533" y="4700276"/>
            <a:ext cx="1508469" cy="3040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A9B3D2-6B54-2345-8AC2-834296D53DCE}"/>
              </a:ext>
            </a:extLst>
          </p:cNvPr>
          <p:cNvSpPr txBox="1"/>
          <p:nvPr/>
        </p:nvSpPr>
        <p:spPr>
          <a:xfrm>
            <a:off x="0" y="4881216"/>
            <a:ext cx="2429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74777D"/>
                </a:solidFill>
              </a:rPr>
              <a:t>Created by Mohit Rathod | Data Analyst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FC268E5B-2FE0-CAAD-2DE0-7D874B42B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>
            <a:extLst>
              <a:ext uri="{FF2B5EF4-FFF2-40B4-BE49-F238E27FC236}">
                <a16:creationId xmlns:a16="http://schemas.microsoft.com/office/drawing/2014/main" id="{7194FB76-17E8-FC4C-6A6D-8CE5C0FBB3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2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Station Demand Forecasting</a:t>
            </a:r>
            <a:endParaRPr dirty="0"/>
          </a:p>
        </p:txBody>
      </p:sp>
      <p:sp>
        <p:nvSpPr>
          <p:cNvPr id="350" name="Google Shape;350;p33">
            <a:extLst>
              <a:ext uri="{FF2B5EF4-FFF2-40B4-BE49-F238E27FC236}">
                <a16:creationId xmlns:a16="http://schemas.microsoft.com/office/drawing/2014/main" id="{EE20A717-CAFE-1202-A6E6-8FDEC717D3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20000"/>
            <a:ext cx="7699975" cy="2148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Goal: </a:t>
            </a:r>
            <a:r>
              <a:rPr lang="en-US" sz="1500" dirty="0"/>
              <a:t>Predict trip demand for better inventory management &amp; station optimization.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Algorithm Used: </a:t>
            </a:r>
            <a:r>
              <a:rPr lang="en-US" sz="1500" b="1" dirty="0" err="1">
                <a:solidFill>
                  <a:schemeClr val="accent1"/>
                </a:solidFill>
              </a:rPr>
              <a:t>LightGBM</a:t>
            </a:r>
            <a:r>
              <a:rPr lang="en-US" sz="1500" dirty="0"/>
              <a:t> (Light Gradient Boosting Machine)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Model Accuracy:</a:t>
            </a:r>
            <a:r>
              <a:rPr lang="en-US" sz="1500" dirty="0"/>
              <a:t> R² = </a:t>
            </a:r>
            <a:r>
              <a:rPr lang="en-US" sz="1500" b="1" dirty="0">
                <a:solidFill>
                  <a:schemeClr val="accent1"/>
                </a:solidFill>
              </a:rPr>
              <a:t>0.70</a:t>
            </a:r>
            <a:r>
              <a:rPr lang="en-US" sz="1500" dirty="0"/>
              <a:t>, RMSE = </a:t>
            </a:r>
            <a:r>
              <a:rPr lang="en-US" sz="1500" b="1" dirty="0">
                <a:solidFill>
                  <a:schemeClr val="accent1"/>
                </a:solidFill>
              </a:rPr>
              <a:t>3.89%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Feature Importance:</a:t>
            </a:r>
            <a:r>
              <a:rPr lang="en-US" sz="1500" dirty="0"/>
              <a:t> Starting station, starting hour of the day, starting month, day of the week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84FFC2B-89CA-FB1F-34D8-47A6A2F84F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6354"/>
          <a:stretch/>
        </p:blipFill>
        <p:spPr>
          <a:xfrm>
            <a:off x="757735" y="2571750"/>
            <a:ext cx="7269498" cy="1655477"/>
          </a:xfrm>
          <a:prstGeom prst="rect">
            <a:avLst/>
          </a:prstGeom>
        </p:spPr>
      </p:pic>
      <p:grpSp>
        <p:nvGrpSpPr>
          <p:cNvPr id="2" name="Google Shape;381;p33">
            <a:extLst>
              <a:ext uri="{FF2B5EF4-FFF2-40B4-BE49-F238E27FC236}">
                <a16:creationId xmlns:a16="http://schemas.microsoft.com/office/drawing/2014/main" id="{62DAA50D-B593-5F1F-31D0-127AD2BEFF23}"/>
              </a:ext>
            </a:extLst>
          </p:cNvPr>
          <p:cNvGrpSpPr/>
          <p:nvPr/>
        </p:nvGrpSpPr>
        <p:grpSpPr>
          <a:xfrm rot="5400000">
            <a:off x="1062768" y="3982264"/>
            <a:ext cx="304050" cy="1271155"/>
            <a:chOff x="6482900" y="1354425"/>
            <a:chExt cx="235600" cy="856400"/>
          </a:xfrm>
        </p:grpSpPr>
        <p:sp>
          <p:nvSpPr>
            <p:cNvPr id="3" name="Google Shape;382;p33">
              <a:extLst>
                <a:ext uri="{FF2B5EF4-FFF2-40B4-BE49-F238E27FC236}">
                  <a16:creationId xmlns:a16="http://schemas.microsoft.com/office/drawing/2014/main" id="{6EAF7513-2DCC-FD7D-0039-0EA0E62480FD}"/>
                </a:ext>
              </a:extLst>
            </p:cNvPr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83;p33">
              <a:extLst>
                <a:ext uri="{FF2B5EF4-FFF2-40B4-BE49-F238E27FC236}">
                  <a16:creationId xmlns:a16="http://schemas.microsoft.com/office/drawing/2014/main" id="{30A537B7-140B-2768-3E1A-8BB143FDCF8E}"/>
                </a:ext>
              </a:extLst>
            </p:cNvPr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84;p33">
              <a:extLst>
                <a:ext uri="{FF2B5EF4-FFF2-40B4-BE49-F238E27FC236}">
                  <a16:creationId xmlns:a16="http://schemas.microsoft.com/office/drawing/2014/main" id="{DA7C9AA0-4C0E-65AA-69FD-9229AE6DA80C}"/>
                </a:ext>
              </a:extLst>
            </p:cNvPr>
            <p:cNvSpPr/>
            <p:nvPr/>
          </p:nvSpPr>
          <p:spPr>
            <a:xfrm>
              <a:off x="6482900" y="1597576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85;p33">
              <a:extLst>
                <a:ext uri="{FF2B5EF4-FFF2-40B4-BE49-F238E27FC236}">
                  <a16:creationId xmlns:a16="http://schemas.microsoft.com/office/drawing/2014/main" id="{8DF02954-F347-9871-F22B-E6A05735B31C}"/>
                </a:ext>
              </a:extLst>
            </p:cNvPr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6;p33">
              <a:extLst>
                <a:ext uri="{FF2B5EF4-FFF2-40B4-BE49-F238E27FC236}">
                  <a16:creationId xmlns:a16="http://schemas.microsoft.com/office/drawing/2014/main" id="{AD447421-57FA-CEB3-7839-3FA0F2A400C5}"/>
                </a:ext>
              </a:extLst>
            </p:cNvPr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7;p33">
              <a:extLst>
                <a:ext uri="{FF2B5EF4-FFF2-40B4-BE49-F238E27FC236}">
                  <a16:creationId xmlns:a16="http://schemas.microsoft.com/office/drawing/2014/main" id="{015F878E-2EFE-C815-EAA9-80F0CB62633B}"/>
                </a:ext>
              </a:extLst>
            </p:cNvPr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 descr="A green circle with white text and a bicycle&#10;&#10;AI-generated content may be incorrect.">
            <a:extLst>
              <a:ext uri="{FF2B5EF4-FFF2-40B4-BE49-F238E27FC236}">
                <a16:creationId xmlns:a16="http://schemas.microsoft.com/office/drawing/2014/main" id="{43413F1D-A089-BCAE-8EDA-4AD03488E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5" r="-4364"/>
          <a:stretch/>
        </p:blipFill>
        <p:spPr>
          <a:xfrm>
            <a:off x="8206767" y="139173"/>
            <a:ext cx="749666" cy="685842"/>
          </a:xfrm>
          <a:prstGeom prst="rect">
            <a:avLst/>
          </a:prstGeom>
        </p:spPr>
      </p:pic>
      <p:pic>
        <p:nvPicPr>
          <p:cNvPr id="10" name="Picture 9" descr="Blue letters on a black background&#10;&#10;AI-generated content may be incorrect.">
            <a:extLst>
              <a:ext uri="{FF2B5EF4-FFF2-40B4-BE49-F238E27FC236}">
                <a16:creationId xmlns:a16="http://schemas.microsoft.com/office/drawing/2014/main" id="{39BAFEC6-F47E-F6EE-A99B-F30D6F9E8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533" y="4700276"/>
            <a:ext cx="1508469" cy="3040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C107AF-2CC9-75C8-A888-3D9309DD6F17}"/>
              </a:ext>
            </a:extLst>
          </p:cNvPr>
          <p:cNvSpPr txBox="1"/>
          <p:nvPr/>
        </p:nvSpPr>
        <p:spPr>
          <a:xfrm>
            <a:off x="0" y="4881216"/>
            <a:ext cx="2429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74777D"/>
                </a:solidFill>
              </a:rPr>
              <a:t>Created by Mohit Rathod | Data Analyst</a:t>
            </a:r>
          </a:p>
        </p:txBody>
      </p:sp>
    </p:spTree>
    <p:extLst>
      <p:ext uri="{BB962C8B-B14F-4D97-AF65-F5344CB8AC3E}">
        <p14:creationId xmlns:p14="http://schemas.microsoft.com/office/powerpoint/2010/main" val="260631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A47DC236-09EE-C06C-0748-138ED6C98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>
            <a:extLst>
              <a:ext uri="{FF2B5EF4-FFF2-40B4-BE49-F238E27FC236}">
                <a16:creationId xmlns:a16="http://schemas.microsoft.com/office/drawing/2014/main" id="{C652C87B-0CC5-2DC1-42C4-6063AA3A40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2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User Classification &amp; Predictions</a:t>
            </a:r>
            <a:endParaRPr dirty="0"/>
          </a:p>
        </p:txBody>
      </p:sp>
      <p:sp>
        <p:nvSpPr>
          <p:cNvPr id="2" name="Google Shape;350;p33">
            <a:extLst>
              <a:ext uri="{FF2B5EF4-FFF2-40B4-BE49-F238E27FC236}">
                <a16:creationId xmlns:a16="http://schemas.microsoft.com/office/drawing/2014/main" id="{F4793193-8651-AAF8-597D-169CBEF3D2A3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7699975" cy="245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indent="0">
              <a:spcAft>
                <a:spcPts val="500"/>
              </a:spcAft>
            </a:pPr>
            <a:r>
              <a:rPr lang="en-US" sz="1500" b="1" dirty="0"/>
              <a:t>Goal: </a:t>
            </a:r>
            <a:r>
              <a:rPr lang="en-US" sz="1500" dirty="0"/>
              <a:t>Predict trip demand for better inventory management &amp; station optimization.</a:t>
            </a:r>
          </a:p>
          <a:p>
            <a:pPr marL="0" indent="0">
              <a:spcAft>
                <a:spcPts val="500"/>
              </a:spcAft>
            </a:pPr>
            <a:r>
              <a:rPr lang="en-US" sz="1500" b="1" dirty="0"/>
              <a:t>Algorithm Used: </a:t>
            </a:r>
            <a:r>
              <a:rPr lang="en-US" sz="1500" b="1" dirty="0">
                <a:solidFill>
                  <a:schemeClr val="accent1"/>
                </a:solidFill>
              </a:rPr>
              <a:t>Random Forest Classifier</a:t>
            </a:r>
          </a:p>
          <a:p>
            <a:pPr marL="0" indent="0">
              <a:spcAft>
                <a:spcPts val="500"/>
              </a:spcAft>
            </a:pPr>
            <a:r>
              <a:rPr lang="en-US" sz="1500" b="1" dirty="0"/>
              <a:t>Model Accuracy:</a:t>
            </a:r>
            <a:r>
              <a:rPr lang="en-US" sz="1500" dirty="0"/>
              <a:t> Accuracy = </a:t>
            </a:r>
            <a:r>
              <a:rPr lang="en-US" sz="1500" b="1" dirty="0">
                <a:solidFill>
                  <a:schemeClr val="accent1"/>
                </a:solidFill>
              </a:rPr>
              <a:t>96.08%</a:t>
            </a:r>
            <a:r>
              <a:rPr lang="en-US" sz="1500" dirty="0"/>
              <a:t>, F1 Score = </a:t>
            </a:r>
            <a:r>
              <a:rPr lang="en-US" sz="1500" b="1" dirty="0">
                <a:solidFill>
                  <a:schemeClr val="accent1"/>
                </a:solidFill>
              </a:rPr>
              <a:t>0.9796</a:t>
            </a:r>
          </a:p>
          <a:p>
            <a:pPr marL="0" indent="0">
              <a:lnSpc>
                <a:spcPct val="114000"/>
              </a:lnSpc>
              <a:spcAft>
                <a:spcPts val="800"/>
              </a:spcAft>
            </a:pPr>
            <a:r>
              <a:rPr lang="en-US" sz="1500" b="1" dirty="0"/>
              <a:t>Feature Importance:</a:t>
            </a:r>
            <a:r>
              <a:rPr lang="en-US" sz="1500" dirty="0"/>
              <a:t> Trip Duration, Starting Station, Ending Station, Hour of the Day, Day of the Week, Starting Month</a:t>
            </a:r>
          </a:p>
          <a:p>
            <a:pPr marL="0" indent="0">
              <a:spcAft>
                <a:spcPts val="500"/>
              </a:spcAft>
            </a:pPr>
            <a:r>
              <a:rPr lang="en-US" sz="1500" b="1" dirty="0"/>
              <a:t>User Type Segmentation: 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Casual Users: </a:t>
            </a:r>
            <a:r>
              <a:rPr lang="en-US" sz="1500" dirty="0"/>
              <a:t>Prefer weekends, longer trips, and leisure-oriented routes.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Annual Members: </a:t>
            </a:r>
            <a:r>
              <a:rPr lang="en-US" sz="1500" dirty="0"/>
              <a:t>Ride on weekdays, shorter trips, and use bikes for daily commutes.</a:t>
            </a:r>
          </a:p>
          <a:p>
            <a:pPr marL="0" indent="0">
              <a:spcAft>
                <a:spcPts val="500"/>
              </a:spcAft>
            </a:pPr>
            <a:endParaRPr lang="en-US" sz="15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4A9E297-62F2-FC86-5E62-CD41BC2C36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6486"/>
          <a:stretch/>
        </p:blipFill>
        <p:spPr>
          <a:xfrm>
            <a:off x="818983" y="3176773"/>
            <a:ext cx="7491270" cy="1167783"/>
          </a:xfrm>
          <a:prstGeom prst="rect">
            <a:avLst/>
          </a:prstGeom>
        </p:spPr>
      </p:pic>
      <p:grpSp>
        <p:nvGrpSpPr>
          <p:cNvPr id="3" name="Google Shape;381;p33">
            <a:extLst>
              <a:ext uri="{FF2B5EF4-FFF2-40B4-BE49-F238E27FC236}">
                <a16:creationId xmlns:a16="http://schemas.microsoft.com/office/drawing/2014/main" id="{66A7E630-DC02-3666-500A-5158FA8091FF}"/>
              </a:ext>
            </a:extLst>
          </p:cNvPr>
          <p:cNvGrpSpPr/>
          <p:nvPr/>
        </p:nvGrpSpPr>
        <p:grpSpPr>
          <a:xfrm rot="5400000">
            <a:off x="1062768" y="3982264"/>
            <a:ext cx="304050" cy="1271155"/>
            <a:chOff x="6482900" y="1354425"/>
            <a:chExt cx="235600" cy="856400"/>
          </a:xfrm>
        </p:grpSpPr>
        <p:sp>
          <p:nvSpPr>
            <p:cNvPr id="4" name="Google Shape;382;p33">
              <a:extLst>
                <a:ext uri="{FF2B5EF4-FFF2-40B4-BE49-F238E27FC236}">
                  <a16:creationId xmlns:a16="http://schemas.microsoft.com/office/drawing/2014/main" id="{20049EAD-350D-7146-5F7D-EDFD6C7356F3}"/>
                </a:ext>
              </a:extLst>
            </p:cNvPr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83;p33">
              <a:extLst>
                <a:ext uri="{FF2B5EF4-FFF2-40B4-BE49-F238E27FC236}">
                  <a16:creationId xmlns:a16="http://schemas.microsoft.com/office/drawing/2014/main" id="{532F789C-CE10-A294-47B6-98445999D3B3}"/>
                </a:ext>
              </a:extLst>
            </p:cNvPr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84;p33">
              <a:extLst>
                <a:ext uri="{FF2B5EF4-FFF2-40B4-BE49-F238E27FC236}">
                  <a16:creationId xmlns:a16="http://schemas.microsoft.com/office/drawing/2014/main" id="{77947038-F388-DCC6-13EF-77F858B7D815}"/>
                </a:ext>
              </a:extLst>
            </p:cNvPr>
            <p:cNvSpPr/>
            <p:nvPr/>
          </p:nvSpPr>
          <p:spPr>
            <a:xfrm>
              <a:off x="6482900" y="1597576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5;p33">
              <a:extLst>
                <a:ext uri="{FF2B5EF4-FFF2-40B4-BE49-F238E27FC236}">
                  <a16:creationId xmlns:a16="http://schemas.microsoft.com/office/drawing/2014/main" id="{897FB54F-7CDA-984F-E7D5-478D7B3E9483}"/>
                </a:ext>
              </a:extLst>
            </p:cNvPr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6;p33">
              <a:extLst>
                <a:ext uri="{FF2B5EF4-FFF2-40B4-BE49-F238E27FC236}">
                  <a16:creationId xmlns:a16="http://schemas.microsoft.com/office/drawing/2014/main" id="{067FDE65-9332-E8CA-B029-F5E43D040512}"/>
                </a:ext>
              </a:extLst>
            </p:cNvPr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7;p33">
              <a:extLst>
                <a:ext uri="{FF2B5EF4-FFF2-40B4-BE49-F238E27FC236}">
                  <a16:creationId xmlns:a16="http://schemas.microsoft.com/office/drawing/2014/main" id="{590C244C-619F-932D-622E-CEDC825A821E}"/>
                </a:ext>
              </a:extLst>
            </p:cNvPr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 descr="A green circle with white text and a bicycle&#10;&#10;AI-generated content may be incorrect.">
            <a:extLst>
              <a:ext uri="{FF2B5EF4-FFF2-40B4-BE49-F238E27FC236}">
                <a16:creationId xmlns:a16="http://schemas.microsoft.com/office/drawing/2014/main" id="{AC01D1DB-9662-1061-813A-3D7B86FF9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5" r="-4364"/>
          <a:stretch/>
        </p:blipFill>
        <p:spPr>
          <a:xfrm>
            <a:off x="8206767" y="139173"/>
            <a:ext cx="749666" cy="685842"/>
          </a:xfrm>
          <a:prstGeom prst="rect">
            <a:avLst/>
          </a:prstGeom>
        </p:spPr>
      </p:pic>
      <p:pic>
        <p:nvPicPr>
          <p:cNvPr id="20" name="Picture 19" descr="Blue letters on a black background&#10;&#10;AI-generated content may be incorrect.">
            <a:extLst>
              <a:ext uri="{FF2B5EF4-FFF2-40B4-BE49-F238E27FC236}">
                <a16:creationId xmlns:a16="http://schemas.microsoft.com/office/drawing/2014/main" id="{21F64CF0-E75B-0ED5-D123-3331EF587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533" y="4700276"/>
            <a:ext cx="1508469" cy="3040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F00BDA-120C-0851-86B5-1AE6F93ACA20}"/>
              </a:ext>
            </a:extLst>
          </p:cNvPr>
          <p:cNvSpPr txBox="1"/>
          <p:nvPr/>
        </p:nvSpPr>
        <p:spPr>
          <a:xfrm>
            <a:off x="0" y="4881216"/>
            <a:ext cx="2429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74777D"/>
                </a:solidFill>
              </a:rPr>
              <a:t>Created by Mohit Rathod | Data Analyst</a:t>
            </a:r>
          </a:p>
        </p:txBody>
      </p:sp>
    </p:spTree>
    <p:extLst>
      <p:ext uri="{BB962C8B-B14F-4D97-AF65-F5344CB8AC3E}">
        <p14:creationId xmlns:p14="http://schemas.microsoft.com/office/powerpoint/2010/main" val="241309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B6BE8A82-0865-9DEC-5DD0-0AC2A357B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>
            <a:extLst>
              <a:ext uri="{FF2B5EF4-FFF2-40B4-BE49-F238E27FC236}">
                <a16:creationId xmlns:a16="http://schemas.microsoft.com/office/drawing/2014/main" id="{5557F4C2-27BC-71AA-9A97-8E5ACEEE7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2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Station Clustering &amp; Classification</a:t>
            </a:r>
            <a:endParaRPr dirty="0"/>
          </a:p>
        </p:txBody>
      </p:sp>
      <p:sp>
        <p:nvSpPr>
          <p:cNvPr id="2" name="Google Shape;350;p33">
            <a:extLst>
              <a:ext uri="{FF2B5EF4-FFF2-40B4-BE49-F238E27FC236}">
                <a16:creationId xmlns:a16="http://schemas.microsoft.com/office/drawing/2014/main" id="{5E5CB0D5-5848-AE34-A3D7-ECAD52DFB903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7699975" cy="344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indent="0">
              <a:spcAft>
                <a:spcPts val="500"/>
              </a:spcAft>
            </a:pPr>
            <a:r>
              <a:rPr lang="en-US" sz="1500" b="1" dirty="0"/>
              <a:t>Goal: </a:t>
            </a:r>
            <a:r>
              <a:rPr lang="en-US" sz="1500" dirty="0"/>
              <a:t>Group stations based on demand patterns to optimize bike redistribution and infrastructure planning</a:t>
            </a:r>
          </a:p>
          <a:p>
            <a:pPr marL="0" indent="0">
              <a:spcAft>
                <a:spcPts val="500"/>
              </a:spcAft>
            </a:pPr>
            <a:r>
              <a:rPr lang="en-US" sz="1500" b="1" dirty="0"/>
              <a:t>Algorithm Used: </a:t>
            </a:r>
            <a:r>
              <a:rPr lang="en-US" sz="1500" b="1" dirty="0">
                <a:solidFill>
                  <a:schemeClr val="accent1"/>
                </a:solidFill>
              </a:rPr>
              <a:t>K-Means Clustering</a:t>
            </a:r>
          </a:p>
          <a:p>
            <a:pPr marL="0" indent="0">
              <a:lnSpc>
                <a:spcPct val="114000"/>
              </a:lnSpc>
              <a:spcAft>
                <a:spcPts val="800"/>
              </a:spcAft>
            </a:pPr>
            <a:r>
              <a:rPr lang="en-US" sz="1500" b="1" dirty="0"/>
              <a:t>Feature Importance:</a:t>
            </a:r>
            <a:r>
              <a:rPr lang="en-US" sz="1500" dirty="0"/>
              <a:t> Total rides per station, proximity to transit hubs, peak hour demand, seasonal variation in demand</a:t>
            </a:r>
          </a:p>
          <a:p>
            <a:pPr marL="0" indent="0">
              <a:lnSpc>
                <a:spcPct val="114000"/>
              </a:lnSpc>
              <a:spcAft>
                <a:spcPts val="800"/>
              </a:spcAft>
            </a:pPr>
            <a:r>
              <a:rPr lang="en-US" sz="1500" b="1" dirty="0"/>
              <a:t>Clusters Name: </a:t>
            </a:r>
            <a:r>
              <a:rPr lang="en-US" sz="1500" dirty="0"/>
              <a:t>Downtown Core (</a:t>
            </a:r>
            <a:r>
              <a:rPr lang="en-US" sz="1500" b="1" dirty="0">
                <a:solidFill>
                  <a:schemeClr val="accent1"/>
                </a:solidFill>
              </a:rPr>
              <a:t>142</a:t>
            </a:r>
            <a:r>
              <a:rPr lang="en-US" sz="1500" dirty="0"/>
              <a:t>), West End (</a:t>
            </a:r>
            <a:r>
              <a:rPr lang="en-US" sz="1500" b="1" dirty="0">
                <a:solidFill>
                  <a:schemeClr val="accent1"/>
                </a:solidFill>
              </a:rPr>
              <a:t>73</a:t>
            </a:r>
            <a:r>
              <a:rPr lang="en-US" sz="1500" dirty="0"/>
              <a:t>), Uptown (</a:t>
            </a:r>
            <a:r>
              <a:rPr lang="en-US" sz="1500" b="1" dirty="0">
                <a:solidFill>
                  <a:schemeClr val="accent1"/>
                </a:solidFill>
              </a:rPr>
              <a:t>63</a:t>
            </a:r>
            <a:r>
              <a:rPr lang="en-US" sz="1500" dirty="0"/>
              <a:t>), East End (</a:t>
            </a:r>
            <a:r>
              <a:rPr lang="en-US" sz="1500" b="1" dirty="0">
                <a:solidFill>
                  <a:schemeClr val="accent1"/>
                </a:solidFill>
              </a:rPr>
              <a:t>55</a:t>
            </a:r>
            <a:r>
              <a:rPr lang="en-US" sz="1500" dirty="0"/>
              <a:t>), East York (</a:t>
            </a:r>
            <a:r>
              <a:rPr lang="en-US" sz="1500" b="1" dirty="0">
                <a:solidFill>
                  <a:schemeClr val="accent1"/>
                </a:solidFill>
              </a:rPr>
              <a:t>26</a:t>
            </a:r>
            <a:r>
              <a:rPr lang="en-US" sz="1500" dirty="0"/>
              <a:t>)</a:t>
            </a:r>
          </a:p>
          <a:p>
            <a:pPr marL="0" indent="0">
              <a:spcAft>
                <a:spcPts val="500"/>
              </a:spcAft>
            </a:pPr>
            <a:r>
              <a:rPr lang="en-US" sz="1500" b="1" dirty="0"/>
              <a:t>Potential Cluster Categories: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1"/>
                </a:solidFill>
              </a:rPr>
              <a:t>High-Demand Stations </a:t>
            </a:r>
            <a:r>
              <a:rPr lang="en-US" sz="1500" dirty="0"/>
              <a:t>(Frequent rentals/returns, e.g., downtown hubs)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1"/>
                </a:solidFill>
              </a:rPr>
              <a:t>Moderate-Demand Stations </a:t>
            </a:r>
            <a:r>
              <a:rPr lang="en-US" sz="1500" dirty="0"/>
              <a:t>(Balanced inflow and outflow)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1"/>
                </a:solidFill>
              </a:rPr>
              <a:t>Low-Demand Stations </a:t>
            </a:r>
            <a:r>
              <a:rPr lang="en-US" sz="1500" dirty="0"/>
              <a:t>(Used occasionally, mostly off-peak hours)</a:t>
            </a:r>
          </a:p>
        </p:txBody>
      </p:sp>
      <p:grpSp>
        <p:nvGrpSpPr>
          <p:cNvPr id="3" name="Google Shape;381;p33">
            <a:extLst>
              <a:ext uri="{FF2B5EF4-FFF2-40B4-BE49-F238E27FC236}">
                <a16:creationId xmlns:a16="http://schemas.microsoft.com/office/drawing/2014/main" id="{E45D726B-2C70-BDCE-52EC-B817FD025697}"/>
              </a:ext>
            </a:extLst>
          </p:cNvPr>
          <p:cNvGrpSpPr/>
          <p:nvPr/>
        </p:nvGrpSpPr>
        <p:grpSpPr>
          <a:xfrm rot="5400000">
            <a:off x="1062768" y="3982264"/>
            <a:ext cx="304050" cy="1271155"/>
            <a:chOff x="6482900" y="1354425"/>
            <a:chExt cx="235600" cy="856400"/>
          </a:xfrm>
        </p:grpSpPr>
        <p:sp>
          <p:nvSpPr>
            <p:cNvPr id="12" name="Google Shape;382;p33">
              <a:extLst>
                <a:ext uri="{FF2B5EF4-FFF2-40B4-BE49-F238E27FC236}">
                  <a16:creationId xmlns:a16="http://schemas.microsoft.com/office/drawing/2014/main" id="{27ECA5E3-7F86-BC8B-6DFF-0BDB1D0555A5}"/>
                </a:ext>
              </a:extLst>
            </p:cNvPr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3;p33">
              <a:extLst>
                <a:ext uri="{FF2B5EF4-FFF2-40B4-BE49-F238E27FC236}">
                  <a16:creationId xmlns:a16="http://schemas.microsoft.com/office/drawing/2014/main" id="{37A5A5C0-E17C-D115-D3F9-1852B8EFD724}"/>
                </a:ext>
              </a:extLst>
            </p:cNvPr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4;p33">
              <a:extLst>
                <a:ext uri="{FF2B5EF4-FFF2-40B4-BE49-F238E27FC236}">
                  <a16:creationId xmlns:a16="http://schemas.microsoft.com/office/drawing/2014/main" id="{93B06270-09A5-248B-CCFC-9EF2B37BBF39}"/>
                </a:ext>
              </a:extLst>
            </p:cNvPr>
            <p:cNvSpPr/>
            <p:nvPr/>
          </p:nvSpPr>
          <p:spPr>
            <a:xfrm>
              <a:off x="6482900" y="1597576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5;p33">
              <a:extLst>
                <a:ext uri="{FF2B5EF4-FFF2-40B4-BE49-F238E27FC236}">
                  <a16:creationId xmlns:a16="http://schemas.microsoft.com/office/drawing/2014/main" id="{C36CC597-EB9C-9312-EB36-F67AB184B0F3}"/>
                </a:ext>
              </a:extLst>
            </p:cNvPr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6;p33">
              <a:extLst>
                <a:ext uri="{FF2B5EF4-FFF2-40B4-BE49-F238E27FC236}">
                  <a16:creationId xmlns:a16="http://schemas.microsoft.com/office/drawing/2014/main" id="{5D7F2FA6-1141-884F-01DC-0A90780F6025}"/>
                </a:ext>
              </a:extLst>
            </p:cNvPr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7;p33">
              <a:extLst>
                <a:ext uri="{FF2B5EF4-FFF2-40B4-BE49-F238E27FC236}">
                  <a16:creationId xmlns:a16="http://schemas.microsoft.com/office/drawing/2014/main" id="{DF586A96-78CD-2EBC-8973-4BBB551CEF96}"/>
                </a:ext>
              </a:extLst>
            </p:cNvPr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 descr="A green circle with white text and a bicycle&#10;&#10;AI-generated content may be incorrect.">
            <a:extLst>
              <a:ext uri="{FF2B5EF4-FFF2-40B4-BE49-F238E27FC236}">
                <a16:creationId xmlns:a16="http://schemas.microsoft.com/office/drawing/2014/main" id="{13E86EFA-CAF9-3536-0989-330C3BA6E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5" r="-4364"/>
          <a:stretch/>
        </p:blipFill>
        <p:spPr>
          <a:xfrm>
            <a:off x="8206767" y="139173"/>
            <a:ext cx="749666" cy="685842"/>
          </a:xfrm>
          <a:prstGeom prst="rect">
            <a:avLst/>
          </a:prstGeom>
        </p:spPr>
      </p:pic>
      <p:pic>
        <p:nvPicPr>
          <p:cNvPr id="19" name="Picture 18" descr="Blue letters on a black background&#10;&#10;AI-generated content may be incorrect.">
            <a:extLst>
              <a:ext uri="{FF2B5EF4-FFF2-40B4-BE49-F238E27FC236}">
                <a16:creationId xmlns:a16="http://schemas.microsoft.com/office/drawing/2014/main" id="{F4F80B7C-E5D6-F557-97AC-BBBC6EAB0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533" y="4700276"/>
            <a:ext cx="1508469" cy="3040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2D4CAB7-F4B7-864C-3EEE-18FC8F6B48B3}"/>
              </a:ext>
            </a:extLst>
          </p:cNvPr>
          <p:cNvSpPr txBox="1"/>
          <p:nvPr/>
        </p:nvSpPr>
        <p:spPr>
          <a:xfrm>
            <a:off x="0" y="4881216"/>
            <a:ext cx="2429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74777D"/>
                </a:solidFill>
              </a:rPr>
              <a:t>Created by Mohit Rathod | Data Analyst</a:t>
            </a:r>
          </a:p>
        </p:txBody>
      </p:sp>
    </p:spTree>
    <p:extLst>
      <p:ext uri="{BB962C8B-B14F-4D97-AF65-F5344CB8AC3E}">
        <p14:creationId xmlns:p14="http://schemas.microsoft.com/office/powerpoint/2010/main" val="391206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>
          <a:extLst>
            <a:ext uri="{FF2B5EF4-FFF2-40B4-BE49-F238E27FC236}">
              <a16:creationId xmlns:a16="http://schemas.microsoft.com/office/drawing/2014/main" id="{A4615774-6195-224B-9B83-F2A640685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een circle with white text and a bicycle&#10;&#10;AI-generated content may be incorrect.">
            <a:extLst>
              <a:ext uri="{FF2B5EF4-FFF2-40B4-BE49-F238E27FC236}">
                <a16:creationId xmlns:a16="http://schemas.microsoft.com/office/drawing/2014/main" id="{06394123-17DF-CA87-90E9-1D0B91A84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5" r="-4364"/>
          <a:stretch/>
        </p:blipFill>
        <p:spPr>
          <a:xfrm>
            <a:off x="8206767" y="139173"/>
            <a:ext cx="749666" cy="685842"/>
          </a:xfrm>
          <a:prstGeom prst="rect">
            <a:avLst/>
          </a:prstGeom>
        </p:spPr>
      </p:pic>
      <p:pic>
        <p:nvPicPr>
          <p:cNvPr id="14" name="Picture 13" descr="Blue letters on a black background&#10;&#10;AI-generated content may be incorrect.">
            <a:extLst>
              <a:ext uri="{FF2B5EF4-FFF2-40B4-BE49-F238E27FC236}">
                <a16:creationId xmlns:a16="http://schemas.microsoft.com/office/drawing/2014/main" id="{903033FA-5286-B838-05A9-02F959F14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533" y="4700276"/>
            <a:ext cx="1508469" cy="304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508915-5473-DE3C-15D3-EDC5A6F48D9A}"/>
              </a:ext>
            </a:extLst>
          </p:cNvPr>
          <p:cNvSpPr txBox="1"/>
          <p:nvPr/>
        </p:nvSpPr>
        <p:spPr>
          <a:xfrm>
            <a:off x="0" y="4881216"/>
            <a:ext cx="2429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A5D63"/>
                </a:solidFill>
              </a:rPr>
              <a:t>Created by Mohit Rathod | Data Analyst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Add-in 8">
                <a:extLst>
                  <a:ext uri="{FF2B5EF4-FFF2-40B4-BE49-F238E27FC236}">
                    <a16:creationId xmlns:a16="http://schemas.microsoft.com/office/drawing/2014/main" id="{32525D47-3DF8-3DC9-FACC-64E8DC9179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7136007"/>
                  </p:ext>
                </p:extLst>
              </p:nvPr>
            </p:nvGraphicFramePr>
            <p:xfrm>
              <a:off x="281342" y="139173"/>
              <a:ext cx="7827989" cy="446792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9" name="Add-in 8">
                <a:extLst>
                  <a:ext uri="{FF2B5EF4-FFF2-40B4-BE49-F238E27FC236}">
                    <a16:creationId xmlns:a16="http://schemas.microsoft.com/office/drawing/2014/main" id="{32525D47-3DF8-3DC9-FACC-64E8DC9179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1342" y="139173"/>
                <a:ext cx="7827989" cy="44679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08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8"/>
          <p:cNvSpPr txBox="1">
            <a:spLocks noGrp="1"/>
          </p:cNvSpPr>
          <p:nvPr>
            <p:ph type="title"/>
          </p:nvPr>
        </p:nvSpPr>
        <p:spPr>
          <a:xfrm>
            <a:off x="720000" y="72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Yearly Overview Dashboard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2C27C2-53B4-26D4-E7E4-0A04C3F490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221"/>
          <a:stretch/>
        </p:blipFill>
        <p:spPr>
          <a:xfrm>
            <a:off x="759669" y="714784"/>
            <a:ext cx="7520536" cy="3639683"/>
          </a:xfrm>
          <a:prstGeom prst="rect">
            <a:avLst/>
          </a:prstGeom>
        </p:spPr>
      </p:pic>
      <p:grpSp>
        <p:nvGrpSpPr>
          <p:cNvPr id="2" name="Google Shape;381;p33">
            <a:extLst>
              <a:ext uri="{FF2B5EF4-FFF2-40B4-BE49-F238E27FC236}">
                <a16:creationId xmlns:a16="http://schemas.microsoft.com/office/drawing/2014/main" id="{008BFDB2-58F5-494C-C422-77B7DBFC76F6}"/>
              </a:ext>
            </a:extLst>
          </p:cNvPr>
          <p:cNvGrpSpPr/>
          <p:nvPr/>
        </p:nvGrpSpPr>
        <p:grpSpPr>
          <a:xfrm rot="5400000">
            <a:off x="1062768" y="3982264"/>
            <a:ext cx="304050" cy="1271155"/>
            <a:chOff x="6482900" y="1354425"/>
            <a:chExt cx="235600" cy="856400"/>
          </a:xfrm>
        </p:grpSpPr>
        <p:sp>
          <p:nvSpPr>
            <p:cNvPr id="4" name="Google Shape;382;p33">
              <a:extLst>
                <a:ext uri="{FF2B5EF4-FFF2-40B4-BE49-F238E27FC236}">
                  <a16:creationId xmlns:a16="http://schemas.microsoft.com/office/drawing/2014/main" id="{0E533909-0701-8F2F-F76A-7DC288DC5173}"/>
                </a:ext>
              </a:extLst>
            </p:cNvPr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3;p33">
              <a:extLst>
                <a:ext uri="{FF2B5EF4-FFF2-40B4-BE49-F238E27FC236}">
                  <a16:creationId xmlns:a16="http://schemas.microsoft.com/office/drawing/2014/main" id="{E0CAFDD6-2E89-5A15-B30C-7E01FB4464A5}"/>
                </a:ext>
              </a:extLst>
            </p:cNvPr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4;p33">
              <a:extLst>
                <a:ext uri="{FF2B5EF4-FFF2-40B4-BE49-F238E27FC236}">
                  <a16:creationId xmlns:a16="http://schemas.microsoft.com/office/drawing/2014/main" id="{DDF1CA64-D873-174D-251D-8DCB2A9037E4}"/>
                </a:ext>
              </a:extLst>
            </p:cNvPr>
            <p:cNvSpPr/>
            <p:nvPr/>
          </p:nvSpPr>
          <p:spPr>
            <a:xfrm>
              <a:off x="6482900" y="1597576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5;p33">
              <a:extLst>
                <a:ext uri="{FF2B5EF4-FFF2-40B4-BE49-F238E27FC236}">
                  <a16:creationId xmlns:a16="http://schemas.microsoft.com/office/drawing/2014/main" id="{78E32543-095C-AD60-8C13-C332BF0C2DA3}"/>
                </a:ext>
              </a:extLst>
            </p:cNvPr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6;p33">
              <a:extLst>
                <a:ext uri="{FF2B5EF4-FFF2-40B4-BE49-F238E27FC236}">
                  <a16:creationId xmlns:a16="http://schemas.microsoft.com/office/drawing/2014/main" id="{85FE44ED-C343-EDC6-9B71-B46134B03B14}"/>
                </a:ext>
              </a:extLst>
            </p:cNvPr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7;p33">
              <a:extLst>
                <a:ext uri="{FF2B5EF4-FFF2-40B4-BE49-F238E27FC236}">
                  <a16:creationId xmlns:a16="http://schemas.microsoft.com/office/drawing/2014/main" id="{0842C5CC-4B93-4302-77B1-C1683EEA9FAB}"/>
                </a:ext>
              </a:extLst>
            </p:cNvPr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 descr="A green circle with white text and a bicycle&#10;&#10;AI-generated content may be incorrect.">
            <a:extLst>
              <a:ext uri="{FF2B5EF4-FFF2-40B4-BE49-F238E27FC236}">
                <a16:creationId xmlns:a16="http://schemas.microsoft.com/office/drawing/2014/main" id="{15CF1A92-7638-F92F-BF62-70C017E38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5" r="-4364"/>
          <a:stretch/>
        </p:blipFill>
        <p:spPr>
          <a:xfrm>
            <a:off x="8206767" y="139173"/>
            <a:ext cx="749666" cy="685842"/>
          </a:xfrm>
          <a:prstGeom prst="rect">
            <a:avLst/>
          </a:prstGeom>
        </p:spPr>
      </p:pic>
      <p:pic>
        <p:nvPicPr>
          <p:cNvPr id="19" name="Picture 18" descr="Blue letters on a black background&#10;&#10;AI-generated content may be incorrect.">
            <a:extLst>
              <a:ext uri="{FF2B5EF4-FFF2-40B4-BE49-F238E27FC236}">
                <a16:creationId xmlns:a16="http://schemas.microsoft.com/office/drawing/2014/main" id="{3C30D074-D56D-C720-92FB-915282D95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533" y="4700276"/>
            <a:ext cx="1508469" cy="3040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4C395C-C515-0A2F-3EE8-2FA997D41C8F}"/>
              </a:ext>
            </a:extLst>
          </p:cNvPr>
          <p:cNvSpPr txBox="1"/>
          <p:nvPr/>
        </p:nvSpPr>
        <p:spPr>
          <a:xfrm>
            <a:off x="0" y="4881216"/>
            <a:ext cx="2429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74777D"/>
                </a:solidFill>
              </a:rPr>
              <a:t>Created by Mohit Rathod | Data Analyst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Pastel Company Profile by Slidesgo">
  <a:themeElements>
    <a:clrScheme name="Simple Light">
      <a:dk1>
        <a:srgbClr val="36502A"/>
      </a:dk1>
      <a:lt1>
        <a:srgbClr val="F9FDF8"/>
      </a:lt1>
      <a:dk2>
        <a:srgbClr val="E0F0DA"/>
      </a:dk2>
      <a:lt2>
        <a:srgbClr val="B6D7A8"/>
      </a:lt2>
      <a:accent1>
        <a:srgbClr val="38761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650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8D1E1CA5-6E39-4F8C-A7C5-6AD01BC16E20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Z32/bNhD+Vww9bYAxSKJ+9q1xWnRAOwRNkD0MRXEkjzYbWTQoyo1n5H/vibKTxvbiomuWeC7sFx3PR3733UcerWUgdTOrYPEHTDF4EZwYczUFezWIgmFQ97Yyz6XMCskyhIIVkBbAaNTMnDZ1E7xYBg7sGN2lblqoukBk/OvDMICqOoNx96SganAYzNA2poZK/429Mw052+LNMMDrWWUsdCHPHTjsws7JnZ5pCdFv3YwgnJ7jOQrXWxWwSCguZBLlKs4YQh6SW9M7+JXtdOlC++lHpnaga5qmszEVCykhT0LFk5ycS5Q+hq7cyoUvXl3PLKFbrpOjOGRlETNMWZZJHgkMC1qDW8y60ZdyDrWgMB6gxabHswxejscWx+BWj6/uDY5M1U532M9NawW+R+WHaqfdgubg+gqbCVj86IwlQOajhGbCDVgZ3FBmz6yhvHvXC6tng99Pvfl1W6/ymHaPE/N5ZJEST5DDmw9kaXQ9rlY83aXsogcmuuhUA/wTJbtLDf3AWIn2ZOGzc6rtmqZ4uAHjmWEnsGRKeRgyFueyiOMCoVRpJv6Z/OdJ72nbC2jwy1TXv24gDY+C5X0pWJHNWBaGiExIUN03Lx5Q+gGSHf0kO1qTHStRRknBI8hUKEnZMeZ7yR5R2sbGakGJ2uT70fC8wymnFU1oo/KcbJM4fK7V+ONOFmnq1o1oVndYxfjA+bLuXMj701e9yarGekD/YVGRKsiFlUkS5pIpkUVSKFVgVn7/Hvhoy6dm0LrBGwrzoByeRK+nsBgYNfgT8eo4tTrTc+MugFe4qdXdBe8RNY9b7/cKhqT33nx+5Bnvl8FKXTwvME1TVoSMR2Uo8zL9V4fOG40WrJgs3uIcq20Ut+PbQ+ulXoLV/QXLI/5RmVjdHG+jBzvouNDT/jj7apmUN4eDO0M3vAIXvKN5JsepqYruo6OqbahMUPbrHZkpNzuPxP3nynHWTS/CLI9DLoQoOLV/MsFMJPB/b/Of+Ejc38Luv4dsFP/htYL77yXPsiNMkzjikJSo8oiuSVIxCA9NLt+8Dz+xTrqNbXBL989r0pOLYpOQXhJ5koVRmHNOTZxKQp6myv938CA1egrjjYa4i4VQqJgBl/QRqWAgi3RvLPB5OGmd8wfkRsiizJKogAwS5BxIuorzvSEdXjturrejJYgqU3nB4jiCWOYKWHJo+n9tzXTQvUDott+tMouP4m+xvTnwxd1Z70AFU7Rj39qZ1jUzEHgGNXqAsz6yRu9HJEMt+xcj6GthGbzVVB996i6hav1rke6FT+Cn8ZN9AUO3BrxoGgAA&quot;"/>
    <we:property name="creatorSessionId" value="&quot;6d40012e-74e1-4477-a650-2f702016e6da&quot;"/>
    <we:property name="creatorTenantId" value="&quot;ca92071f-f342-40c7-8385-6997a60526cc&quot;"/>
    <we:property name="creatorUserId" value="&quot;10032001FB998F74&quot;"/>
    <we:property name="datasetId" value="&quot;042fcecb-e67e-4900-b3bb-bfb7d274ad22&quot;"/>
    <we:property name="embedUrl" value="&quot;/reportEmbed?reportId=e67f7ef1-9653-4d47-8b37-f361b0d08281&amp;config=eyJjbHVzdGVyVXJsIjoiaHR0cHM6Ly9XQUJJLUNBTkFEQS1DRU5UUkFMLXJlZGlyZWN0LmFuYWx5c2lzLndpbmRvd3MubmV0IiwiZW1iZWRGZWF0dXJlcyI6eyJ1c2FnZU1ldHJpY3NWTmV4dCI6dHJ1ZX19&amp;disableSensitivityBanner=true&quot;"/>
    <we:property name="initialStateBookmark" value="&quot;H4sIAAAAAAAAA+1Z3W8bNwz/V4x72gBjuO+PviVOig5t2iAJsoehCCiJstWcT4ZO58Yz8r+P0tlJ42TxsDVLMhf2y1E8fvxIitRpGQjVzmpYfIQpBm+Cfa0vp2AuB1EwDJoV7dOn90d7J+8vPu4dHRJZz6zSTRu8WQYWzBjtuWo7qJ0EIv7+eRhAXR/D2D1JqFscBjM0rW6gVn9gz0xL1nR4PQzwalZrA07kqQWLTuyc2OmZdEe/JKQRuFVzPEVue6qEJOKScZFGhYzzBKEIia3tGbxlD7I40V79SDcWVENqHC2RMRcCijSULC2IuULhZajarljY4vBqZsi75RoVySCvyjjBLMlzwSKOYUk22MXMre6JOTScxHgHDba9P8tgbzw2OAa7ejy8szjSdTd9gH6qO8PxBKVfaqyyC9LB1CW2EzB4YbUhh/SFgHbCNBgRXBOyx0YT7p71zKjZ4NcDT37bNSscM/c40V9HBgl4cjm8/kyUVjXjehWnW8jOese4k045wL4Q2A4aekEbgWZ/4dE5UGYdpni44cYL852cJVLGwjBJ4kKUcVwiVDLL+V8H/2WG96DrC2jw01Q1P294Gu5ElLdBsAp2kuRhiJhwAdL9i/KRSn+FwY5+BDtaBzuWvIrSkkWQy1BQZcdYbA32iGAba6M4AbUZ7yfz5winjCya0EblY3I/iMOXmo3fr7MI3XR2RFrt60rGR/rLenIh7i/fzCarHOsd+g+TiqqCWJIqTcNCJJLnkeBSlphX/3wPfDLzaRg0dvCOxDxaDs9SrwewGGg5+A3xcjdrdabm2p4Bq3GzVh9OeO9R+7T5fidhqPRO9Ncn1ng3DVbVxYoSsyxLyjBhURWKosr+VdN5p9CA4ZPFB5xjfd+Lm/X7S2tTz8Go/oDlPf5eSKyOjDfSgwfCcaamfTv7xkzCzeLgluCWV84FR6Rnsps1VdN5dFR3LaUJit7ekZ4y/WBL3N5XdjNv+iLMizhknPOS0fgnUsx5Cv/3Mf+ZW+L2EXb7OWQj+V/fKLj9XPIiJ8IUUeayKJM4jiAWhYQkfW3l8tbo6cB9QHTw39uP4504Fm/FoD8Xl1WeRiXkkCJjAGklGXMqH0XD4pVl+uouIE4aQinjBJigH894AqLMtkoDb9N+Z63f/jdEFmkeRmHBGE1QMg1Zlsliq0g1hTHel5WlccTIR5RFBJUUMoHwteX2354xnrkHuKY9uNnKfnwCePYNfzMgbrv3VXGLbTBFM/ajne5sOwOOx9CgN2vWC1Lo+SiHoBH9xQj6elkGHxTVUB/Hc6g7fy3iLnwCr4RCq9wJ8fEX3DVQ4M3y1v0JB3Vu6pEaAAA=&quot;"/>
    <we:property name="isFiltersActionButtonVisible" value="true"/>
    <we:property name="isFooterCollapsed" value="false"/>
    <we:property name="isVisualContainerHeaderHidden" value="false"/>
    <we:property name="pageDisplayName" value="&quot;Yearly Overview Dashboard&quot;"/>
    <we:property name="pageName" value="&quot;fa31cfbcd417f263ea70&quot;"/>
    <we:property name="pptInsertionSessionID" value="&quot;F6A4F9D6-1090-46B0-94FF-044AB1C5EF2F&quot;"/>
    <we:property name="reportEmbeddedTime" value="&quot;2025-03-17T08:51:57.068Z&quot;"/>
    <we:property name="reportName" value="&quot;BikeShare Toronto Dashboards&quot;"/>
    <we:property name="reportState" value="&quot;CONNECTED&quot;"/>
    <we:property name="reportUrl" value="&quot;/groups/me/reports/e67f7ef1-9653-4d47-8b37-f361b0d08281/fa31cfbcd417f263ea70?bookmarkGuid=26609402-35f1-4e58-9b53-c84e3dd0d151&amp;bookmarkUsage=1&amp;ctid=ca92071f-f342-40c7-8385-6997a60526cc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036F1F00992C4C8864AC66A990DF17" ma:contentTypeVersion="11" ma:contentTypeDescription="Create a new document." ma:contentTypeScope="" ma:versionID="3432b72e2c426b52ff1282ada0082ce5">
  <xsd:schema xmlns:xsd="http://www.w3.org/2001/XMLSchema" xmlns:xs="http://www.w3.org/2001/XMLSchema" xmlns:p="http://schemas.microsoft.com/office/2006/metadata/properties" xmlns:ns3="c8617bd0-add7-4857-a550-3675f2baf60c" xmlns:ns4="7a5fbefd-08d4-4490-b1fe-7a49470f8b56" targetNamespace="http://schemas.microsoft.com/office/2006/metadata/properties" ma:root="true" ma:fieldsID="675e5fafe94a8bb9c6742864a0a06939" ns3:_="" ns4:_="">
    <xsd:import namespace="c8617bd0-add7-4857-a550-3675f2baf60c"/>
    <xsd:import namespace="7a5fbefd-08d4-4490-b1fe-7a49470f8b5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617bd0-add7-4857-a550-3675f2baf60c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fbefd-08d4-4490-b1fe-7a49470f8b5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617bd0-add7-4857-a550-3675f2baf60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253063-1278-4221-B718-3B2DB6B462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617bd0-add7-4857-a550-3675f2baf60c"/>
    <ds:schemaRef ds:uri="7a5fbefd-08d4-4490-b1fe-7a49470f8b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6ED8A9-F7B6-42AA-AA96-131E6658C0AA}">
  <ds:schemaRefs>
    <ds:schemaRef ds:uri="http://www.w3.org/XML/1998/namespace"/>
    <ds:schemaRef ds:uri="http://purl.org/dc/dcmitype/"/>
    <ds:schemaRef ds:uri="7a5fbefd-08d4-4490-b1fe-7a49470f8b56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c8617bd0-add7-4857-a550-3675f2baf60c"/>
  </ds:schemaRefs>
</ds:datastoreItem>
</file>

<file path=customXml/itemProps3.xml><?xml version="1.0" encoding="utf-8"?>
<ds:datastoreItem xmlns:ds="http://schemas.openxmlformats.org/officeDocument/2006/customXml" ds:itemID="{B71E34D0-E1C5-4915-855A-AD60D2CEFA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722</Words>
  <Application>Microsoft Office PowerPoint</Application>
  <PresentationFormat>On-screen Show (16:9)</PresentationFormat>
  <Paragraphs>95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Open Sans</vt:lpstr>
      <vt:lpstr>Arial</vt:lpstr>
      <vt:lpstr>Geologica</vt:lpstr>
      <vt:lpstr>Raleway</vt:lpstr>
      <vt:lpstr>Nunito Light</vt:lpstr>
      <vt:lpstr>Figtree</vt:lpstr>
      <vt:lpstr>Aptos</vt:lpstr>
      <vt:lpstr>Actor</vt:lpstr>
      <vt:lpstr>Figtree Light</vt:lpstr>
      <vt:lpstr>Wingdings</vt:lpstr>
      <vt:lpstr>Simple Pastel Company Profile by Slidesgo</vt:lpstr>
      <vt:lpstr>Bike Share Toronto Data Analysis &amp; Predictions with Machine Learning &amp; Power BI</vt:lpstr>
      <vt:lpstr>PowerPoint Presentation</vt:lpstr>
      <vt:lpstr>Key Challenges &amp; Objectives</vt:lpstr>
      <vt:lpstr>Methodology (Data &amp; Tools Used)</vt:lpstr>
      <vt:lpstr>Station Demand Forecasting</vt:lpstr>
      <vt:lpstr>User Classification &amp; Predictions</vt:lpstr>
      <vt:lpstr>Station Clustering &amp; Classification</vt:lpstr>
      <vt:lpstr>PowerPoint Presentation</vt:lpstr>
      <vt:lpstr>Yearly Overview Dashboard</vt:lpstr>
      <vt:lpstr>User Behaviour Dashboard</vt:lpstr>
      <vt:lpstr>Station Popularity Dashboard</vt:lpstr>
      <vt:lpstr>Project Resources &amp; Data 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Personal</dc:creator>
  <cp:lastModifiedBy>Mohit Rathod</cp:lastModifiedBy>
  <cp:revision>33</cp:revision>
  <dcterms:modified xsi:type="dcterms:W3CDTF">2025-03-24T05:38:05Z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0x01010010036F1F00992C4C8864AC66A990DF17</vt:lpwstr>
  </property>
</Properties>
</file>