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3" r:id="rId2"/>
    <p:sldId id="379" r:id="rId3"/>
    <p:sldId id="329" r:id="rId4"/>
    <p:sldId id="361" r:id="rId5"/>
    <p:sldId id="384" r:id="rId6"/>
    <p:sldId id="283" r:id="rId7"/>
    <p:sldId id="362" r:id="rId8"/>
    <p:sldId id="381" r:id="rId9"/>
    <p:sldId id="331" r:id="rId10"/>
    <p:sldId id="341" r:id="rId11"/>
    <p:sldId id="352" r:id="rId12"/>
    <p:sldId id="354" r:id="rId13"/>
    <p:sldId id="356" r:id="rId14"/>
    <p:sldId id="363" r:id="rId15"/>
    <p:sldId id="380" r:id="rId16"/>
    <p:sldId id="378" r:id="rId1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29"/>
            <p14:sldId id="361"/>
            <p14:sldId id="384"/>
            <p14:sldId id="283"/>
            <p14:sldId id="362"/>
            <p14:sldId id="381"/>
            <p14:sldId id="331"/>
            <p14:sldId id="341"/>
            <p14:sldId id="352"/>
            <p14:sldId id="354"/>
            <p14:sldId id="356"/>
            <p14:sldId id="363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72" autoAdjust="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5:54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5:54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246" y="0"/>
            <a:ext cx="14630400" cy="68580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24" y="4361548"/>
            <a:ext cx="2995659" cy="7040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ENGN6528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6054" y="2430989"/>
            <a:ext cx="10169919" cy="1200329"/>
          </a:xfrm>
        </p:spPr>
        <p:txBody>
          <a:bodyPr/>
          <a:lstStyle/>
          <a:p>
            <a:r>
              <a:rPr lang="en-US" sz="8000" dirty="0"/>
              <a:t>STEGNAOGRAPHY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76091" y="3592685"/>
            <a:ext cx="9461500" cy="701731"/>
          </a:xfrm>
        </p:spPr>
        <p:txBody>
          <a:bodyPr/>
          <a:lstStyle/>
          <a:p>
            <a:r>
              <a:rPr lang="en-US" sz="4400" dirty="0"/>
              <a:t>Using Images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34316" y="6059606"/>
            <a:ext cx="17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Javed</a:t>
            </a:r>
            <a:r>
              <a:rPr lang="en-US" dirty="0"/>
              <a:t> Ashraf</a:t>
            </a:r>
          </a:p>
          <a:p>
            <a:r>
              <a:rPr lang="en-US" dirty="0"/>
              <a:t>Mohit Reddy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Get your facts straight </a:t>
            </a:r>
            <a:br>
              <a:rPr lang="en-US"/>
            </a:br>
            <a:r>
              <a:rPr lang="en-US"/>
              <a:t>with 5 W’s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1089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Images are a great tool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showing context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/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Show, don’t tell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Know the end </a:t>
            </a:r>
            <a:br>
              <a:rPr lang="en-US"/>
            </a:br>
            <a:r>
              <a:rPr lang="en-US"/>
              <a:t>at the beginning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1636201"/>
            <a:ext cx="6096000" cy="3585597"/>
          </a:xfrm>
        </p:spPr>
        <p:txBody>
          <a:bodyPr/>
          <a:lstStyle/>
          <a:p>
            <a:r>
              <a:rPr lang="en-US" dirty="0"/>
              <a:t>TAKEAWAY</a:t>
            </a:r>
          </a:p>
          <a:p>
            <a:pPr lvl="4"/>
            <a:r>
              <a:rPr lang="en-US" dirty="0"/>
              <a:t>What do you want them to remember?</a:t>
            </a:r>
          </a:p>
          <a:p>
            <a:r>
              <a:rPr lang="en-US" dirty="0"/>
              <a:t>INSPIRE</a:t>
            </a:r>
          </a:p>
          <a:p>
            <a:pPr lvl="4"/>
            <a:r>
              <a:rPr lang="en-US" dirty="0"/>
              <a:t>Get them excited about what’s to come</a:t>
            </a:r>
          </a:p>
          <a:p>
            <a:r>
              <a:rPr lang="en-US" dirty="0"/>
              <a:t>ACTION</a:t>
            </a:r>
          </a:p>
          <a:p>
            <a:pPr lvl="4"/>
            <a:r>
              <a:rPr lang="en-US" dirty="0"/>
              <a:t>Build your presentation and give us your feedback </a:t>
            </a:r>
            <a:br>
              <a:rPr lang="en-US" dirty="0"/>
            </a:br>
            <a:r>
              <a:rPr lang="en-US" dirty="0"/>
              <a:t>if this was helpful to you.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POWERFUL PRESENTATIONS!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884235"/>
            <a:ext cx="11887200" cy="1089529"/>
          </a:xfrm>
        </p:spPr>
        <p:txBody>
          <a:bodyPr/>
          <a:lstStyle/>
          <a:p>
            <a:r>
              <a:rPr lang="en-US" sz="3200" b="1" dirty="0"/>
              <a:t>“</a:t>
            </a:r>
            <a:r>
              <a:rPr lang="en-US" sz="3200" dirty="0"/>
              <a:t>The Art of hiding a </a:t>
            </a:r>
            <a:r>
              <a:rPr lang="en-IN" dirty="0"/>
              <a:t>secret message within an ordinary message and the extraction of it at its destination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</a:t>
            </a:r>
            <a:r>
              <a:rPr lang="en-US" dirty="0" err="1"/>
              <a:t>SearchSecurity,TechTarget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1920526"/>
          </a:xfrm>
        </p:spPr>
        <p:txBody>
          <a:bodyPr/>
          <a:lstStyle/>
          <a:p>
            <a:r>
              <a:rPr lang="en-US" sz="4400" dirty="0"/>
              <a:t>To covertly transmit text data using images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4951099"/>
          </a:xfrm>
        </p:spPr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Create G-Drive folder to share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Generate Encoding algorithm based on the URL of the google dive link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Phase 3</a:t>
            </a:r>
          </a:p>
          <a:p>
            <a:pPr lvl="1"/>
            <a:r>
              <a:rPr lang="en-US" dirty="0"/>
              <a:t>Encode/ Decode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218795"/>
          </a:xfrm>
        </p:spPr>
        <p:txBody>
          <a:bodyPr/>
          <a:lstStyle/>
          <a:p>
            <a:r>
              <a:rPr lang="en-US" sz="54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AIM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0241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“Why do we need this step?”</a:t>
            </a:r>
          </a:p>
          <a:p>
            <a:pPr lvl="1"/>
            <a:r>
              <a:rPr lang="en-US" dirty="0"/>
              <a:t>To provide one simple method of transmitting the data and the key.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16590" y="2764326"/>
            <a:ext cx="3840480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“The URL”</a:t>
            </a:r>
          </a:p>
          <a:p>
            <a:pPr lvl="1"/>
            <a:r>
              <a:rPr lang="en-US" dirty="0"/>
              <a:t>It allows us to use the seemingly random URL to generate a unique encryption pattern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0241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“Does it only work with G-Drive?”</a:t>
            </a:r>
          </a:p>
          <a:p>
            <a:pPr lvl="1"/>
            <a:r>
              <a:rPr lang="en-US" dirty="0"/>
              <a:t>This Method can work with any form of non-compressing file sharing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168631" y="339408"/>
            <a:ext cx="9084398" cy="535531"/>
          </a:xfrm>
        </p:spPr>
        <p:txBody>
          <a:bodyPr/>
          <a:lstStyle/>
          <a:p>
            <a:r>
              <a:rPr lang="en-US" sz="3200" dirty="0"/>
              <a:t> G- Drive Folder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9344" y="2764326"/>
            <a:ext cx="3714704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Encoding</a:t>
            </a:r>
          </a:p>
          <a:p>
            <a:pPr lvl="1"/>
            <a:r>
              <a:rPr lang="en-US" dirty="0"/>
              <a:t>In this part the data is encoded using the URL an the files present inside the folder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16590" y="2764326"/>
            <a:ext cx="3840480" cy="169174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Levels of encryption</a:t>
            </a:r>
          </a:p>
          <a:p>
            <a:pPr lvl="1"/>
            <a:r>
              <a:rPr lang="en-US" dirty="0"/>
              <a:t>Our method uses multiple levels of encryption which makes the information much harder to crack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764326"/>
            <a:ext cx="3773077" cy="141474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Decoding</a:t>
            </a:r>
          </a:p>
          <a:p>
            <a:pPr lvl="1"/>
            <a:r>
              <a:rPr lang="en-US" dirty="0"/>
              <a:t>It’s the inverse process of Encoding and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168631" y="339408"/>
            <a:ext cx="9084398" cy="535531"/>
          </a:xfrm>
        </p:spPr>
        <p:txBody>
          <a:bodyPr/>
          <a:lstStyle/>
          <a:p>
            <a:r>
              <a:rPr lang="en-US" sz="3200" dirty="0"/>
              <a:t>Overview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913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br>
              <a:rPr lang="en-US" dirty="0"/>
            </a:br>
            <a:r>
              <a:rPr lang="en-US" dirty="0"/>
              <a:t>your brand </a:t>
            </a:r>
            <a:br>
              <a:rPr lang="en-US" dirty="0"/>
            </a:br>
            <a:r>
              <a:rPr lang="en-US" dirty="0"/>
              <a:t>and audience; speak in an authentic voice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Get your facts straight with </a:t>
            </a:r>
            <a:br>
              <a:rPr lang="en-US" dirty="0"/>
            </a:br>
            <a:r>
              <a:rPr lang="en-US" dirty="0"/>
              <a:t>5 W’s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The power </a:t>
            </a:r>
            <a:br>
              <a:rPr lang="en-US" dirty="0"/>
            </a:br>
            <a:r>
              <a:rPr lang="en-US" dirty="0"/>
              <a:t>of specifics, details, and imagery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Show, </a:t>
            </a:r>
            <a:br>
              <a:rPr lang="en-US"/>
            </a:br>
            <a:r>
              <a:rPr lang="en-US"/>
              <a:t>don’t tell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/>
              <a:t>Know the </a:t>
            </a:r>
            <a:br>
              <a:rPr lang="en-US"/>
            </a:br>
            <a:r>
              <a:rPr lang="en-US"/>
              <a:t>end at the beginning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TRANSITIONS </a:t>
            </a:r>
            <a:br>
              <a:rPr lang="en-US" dirty="0"/>
            </a:br>
            <a:r>
              <a:rPr lang="en-US" dirty="0"/>
              <a:t>&amp; SECTION DIVIDERS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TIP </a:t>
            </a:r>
          </a:p>
          <a:p>
            <a:pPr lvl="1"/>
            <a:r>
              <a:rPr lang="en-US"/>
              <a:t>To keep the audience focused, always use the same transition before a new topic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Consistency helps viewer see connections in the story – </a:t>
            </a:r>
            <a:br>
              <a:rPr lang="en-US"/>
            </a:br>
            <a:r>
              <a:rPr lang="en-US"/>
              <a:t>use same layout and design for individual sections and </a:t>
            </a:r>
            <a:br>
              <a:rPr lang="en-US"/>
            </a:br>
            <a:r>
              <a:rPr lang="en-US"/>
              <a:t>give your audience a mental check-point.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VISUALS ADD A COMPONENT TO STORYTELLING THAT TEXT CANNOT | </a:t>
            </a:r>
            <a:r>
              <a:rPr lang="en-US" sz="3600" dirty="0">
                <a:solidFill>
                  <a:schemeClr val="accent1"/>
                </a:solidFill>
              </a:rPr>
              <a:t>SPEED.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Images are another element that can drive your point home even more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37094" y="499736"/>
            <a:ext cx="792205" cy="1200329"/>
          </a:xfrm>
        </p:spPr>
        <p:txBody>
          <a:bodyPr/>
          <a:lstStyle/>
          <a:p>
            <a:r>
              <a:rPr lang="en-US" dirty="0"/>
              <a:t>FACT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ECCAF6-0CDC-4B30-AC61-AF80C50E6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PREPARE</a:t>
            </a:r>
          </a:p>
          <a:p>
            <a:pPr lvl="2"/>
            <a:r>
              <a:rPr lang="en-US"/>
              <a:t>Why does this matter to your audience?</a:t>
            </a:r>
          </a:p>
          <a:p>
            <a:pPr lvl="3"/>
            <a:r>
              <a:rPr lang="en-US"/>
              <a:t>Where are you taking them? 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Understand your brand </a:t>
            </a:r>
            <a:br>
              <a:rPr lang="en-US"/>
            </a:br>
            <a:r>
              <a:rPr lang="en-US"/>
              <a:t>and audience; speak in </a:t>
            </a:r>
            <a:br>
              <a:rPr lang="en-US"/>
            </a:br>
            <a:r>
              <a:rPr lang="en-US"/>
              <a:t>an authentic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2382</TotalTime>
  <Words>539</Words>
  <Application>Microsoft Office PowerPoint</Application>
  <PresentationFormat>Widescreen</PresentationFormat>
  <Paragraphs>122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STEGNAOGRAPHY</vt:lpstr>
      <vt:lpstr>PowerPoint Presentation</vt:lpstr>
      <vt:lpstr>AIM</vt:lpstr>
      <vt:lpstr>Phase 1</vt:lpstr>
      <vt:lpstr>Phase 2</vt:lpstr>
      <vt:lpstr>PowerPoint Presentation</vt:lpstr>
      <vt:lpstr>USE TRANSITIONS  &amp; SECTION DIVIDERS</vt:lpstr>
      <vt:lpstr>VISUALS ADD A COMPONENT TO STORYTELLING THAT TEXT CANNOT | SPEED.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POWERFUL PRESENTATIONS!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STEGNAOGRAPHY</dc:title>
  <dc:subject/>
  <dc:creator>Mohit Reddy Kondreddigari</dc:creator>
  <cp:keywords/>
  <dc:description/>
  <cp:lastModifiedBy>Mohit Reddy Kondreddigari</cp:lastModifiedBy>
  <cp:revision>12</cp:revision>
  <dcterms:created xsi:type="dcterms:W3CDTF">2017-05-22T07:54:41Z</dcterms:created>
  <dcterms:modified xsi:type="dcterms:W3CDTF">2017-05-23T23:36:49Z</dcterms:modified>
  <cp:category/>
</cp:coreProperties>
</file>