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4" r:id="rId3"/>
    <p:sldId id="275" r:id="rId4"/>
    <p:sldId id="271" r:id="rId5"/>
    <p:sldId id="278" r:id="rId6"/>
    <p:sldId id="258" r:id="rId7"/>
    <p:sldId id="276" r:id="rId8"/>
    <p:sldId id="277" r:id="rId9"/>
    <p:sldId id="279" r:id="rId10"/>
    <p:sldId id="273" r:id="rId11"/>
    <p:sldId id="265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595959"/>
    <a:srgbClr val="7C7C7C"/>
    <a:srgbClr val="BFBFBF"/>
    <a:srgbClr val="FFB7F6"/>
    <a:srgbClr val="2E75B6"/>
    <a:srgbClr val="EDECEC"/>
    <a:srgbClr val="FFFFF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4" y="84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Suresh" userId="68a8819d3dfec8ec" providerId="LiveId" clId="{292B7D9D-CF48-412E-8100-8AE1F32021B7}"/>
    <pc:docChg chg="undo redo custSel addSld delSld modSld">
      <pc:chgData name="Mohit Suresh" userId="68a8819d3dfec8ec" providerId="LiveId" clId="{292B7D9D-CF48-412E-8100-8AE1F32021B7}" dt="2019-11-09T16:30:36.917" v="1198" actId="14100"/>
      <pc:docMkLst>
        <pc:docMk/>
      </pc:docMkLst>
      <pc:sldChg chg="addSp delSp modSp">
        <pc:chgData name="Mohit Suresh" userId="68a8819d3dfec8ec" providerId="LiveId" clId="{292B7D9D-CF48-412E-8100-8AE1F32021B7}" dt="2019-11-09T16:07:30.889" v="176"/>
        <pc:sldMkLst>
          <pc:docMk/>
          <pc:sldMk cId="3994034110" sldId="265"/>
        </pc:sldMkLst>
        <pc:spChg chg="del mod">
          <ac:chgData name="Mohit Suresh" userId="68a8819d3dfec8ec" providerId="LiveId" clId="{292B7D9D-CF48-412E-8100-8AE1F32021B7}" dt="2019-11-09T16:07:30.889" v="176"/>
          <ac:spMkLst>
            <pc:docMk/>
            <pc:sldMk cId="3994034110" sldId="265"/>
            <ac:spMk id="10" creationId="{1A70A300-17C2-49F3-AE50-F223568E6053}"/>
          </ac:spMkLst>
        </pc:spChg>
        <pc:graphicFrameChg chg="mod modGraphic">
          <ac:chgData name="Mohit Suresh" userId="68a8819d3dfec8ec" providerId="LiveId" clId="{292B7D9D-CF48-412E-8100-8AE1F32021B7}" dt="2019-11-09T16:07:14.018" v="172" actId="14100"/>
          <ac:graphicFrameMkLst>
            <pc:docMk/>
            <pc:sldMk cId="3994034110" sldId="265"/>
            <ac:graphicFrameMk id="5" creationId="{EB4DE4CA-8124-4D81-B767-98DA70EA30F6}"/>
          </ac:graphicFrameMkLst>
        </pc:graphicFrameChg>
        <pc:picChg chg="add mod">
          <ac:chgData name="Mohit Suresh" userId="68a8819d3dfec8ec" providerId="LiveId" clId="{292B7D9D-CF48-412E-8100-8AE1F32021B7}" dt="2019-11-09T16:07:24.515" v="174" actId="1076"/>
          <ac:picMkLst>
            <pc:docMk/>
            <pc:sldMk cId="3994034110" sldId="265"/>
            <ac:picMk id="6" creationId="{C6180C31-E52F-4825-A16E-02E673DD3EBD}"/>
          </ac:picMkLst>
        </pc:picChg>
      </pc:sldChg>
      <pc:sldChg chg="modSp">
        <pc:chgData name="Mohit Suresh" userId="68a8819d3dfec8ec" providerId="LiveId" clId="{292B7D9D-CF48-412E-8100-8AE1F32021B7}" dt="2019-11-09T16:19:24.621" v="917" actId="20577"/>
        <pc:sldMkLst>
          <pc:docMk/>
          <pc:sldMk cId="756824308" sldId="273"/>
        </pc:sldMkLst>
        <pc:spChg chg="mod">
          <ac:chgData name="Mohit Suresh" userId="68a8819d3dfec8ec" providerId="LiveId" clId="{292B7D9D-CF48-412E-8100-8AE1F32021B7}" dt="2019-11-09T16:17:51.546" v="813" actId="14100"/>
          <ac:spMkLst>
            <pc:docMk/>
            <pc:sldMk cId="756824308" sldId="273"/>
            <ac:spMk id="7" creationId="{E975E5D1-F797-47A2-BC06-180559794159}"/>
          </ac:spMkLst>
        </pc:spChg>
        <pc:spChg chg="mod">
          <ac:chgData name="Mohit Suresh" userId="68a8819d3dfec8ec" providerId="LiveId" clId="{292B7D9D-CF48-412E-8100-8AE1F32021B7}" dt="2019-11-09T16:19:24.621" v="917" actId="20577"/>
          <ac:spMkLst>
            <pc:docMk/>
            <pc:sldMk cId="756824308" sldId="273"/>
            <ac:spMk id="8" creationId="{D9CD8A5C-7CF4-4482-B105-13622EB40E49}"/>
          </ac:spMkLst>
        </pc:spChg>
      </pc:sldChg>
      <pc:sldChg chg="addSp modSp add">
        <pc:chgData name="Mohit Suresh" userId="68a8819d3dfec8ec" providerId="LiveId" clId="{292B7D9D-CF48-412E-8100-8AE1F32021B7}" dt="2019-11-09T16:30:36.917" v="1198" actId="14100"/>
        <pc:sldMkLst>
          <pc:docMk/>
          <pc:sldMk cId="597368716" sldId="278"/>
        </pc:sldMkLst>
        <pc:spChg chg="mod">
          <ac:chgData name="Mohit Suresh" userId="68a8819d3dfec8ec" providerId="LiveId" clId="{292B7D9D-CF48-412E-8100-8AE1F32021B7}" dt="2019-11-09T16:29:48.152" v="1197" actId="20577"/>
          <ac:spMkLst>
            <pc:docMk/>
            <pc:sldMk cId="597368716" sldId="278"/>
            <ac:spMk id="5" creationId="{B3AB899B-2769-4C16-85A6-C4D0517D8B36}"/>
          </ac:spMkLst>
        </pc:spChg>
        <pc:spChg chg="mod">
          <ac:chgData name="Mohit Suresh" userId="68a8819d3dfec8ec" providerId="LiveId" clId="{292B7D9D-CF48-412E-8100-8AE1F32021B7}" dt="2019-11-09T16:22:41.456" v="941" actId="20577"/>
          <ac:spMkLst>
            <pc:docMk/>
            <pc:sldMk cId="597368716" sldId="278"/>
            <ac:spMk id="13" creationId="{8EDCE5A7-37D8-4D63-8B84-C7CDCB5C443D}"/>
          </ac:spMkLst>
        </pc:spChg>
        <pc:spChg chg="add mod">
          <ac:chgData name="Mohit Suresh" userId="68a8819d3dfec8ec" providerId="LiveId" clId="{292B7D9D-CF48-412E-8100-8AE1F32021B7}" dt="2019-11-09T16:30:36.917" v="1198" actId="14100"/>
          <ac:spMkLst>
            <pc:docMk/>
            <pc:sldMk cId="597368716" sldId="278"/>
            <ac:spMk id="16" creationId="{2C3CF018-935F-44C2-BDB6-A74ED49D5E01}"/>
          </ac:spMkLst>
        </pc:spChg>
      </pc:sldChg>
      <pc:sldChg chg="add del">
        <pc:chgData name="Mohit Suresh" userId="68a8819d3dfec8ec" providerId="LiveId" clId="{292B7D9D-CF48-412E-8100-8AE1F32021B7}" dt="2019-11-09T16:22:24.893" v="919" actId="2696"/>
        <pc:sldMkLst>
          <pc:docMk/>
          <pc:sldMk cId="1177651137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4BA0AAC-659C-481F-A798-7C3EB402E6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1627013B-D480-40EF-9201-6DDB48B52E5F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8F5B97F8-531F-4755-9721-026E2CDC16EE}"/>
              </a:ext>
            </a:extLst>
          </p:cNvPr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79688" y="2412420"/>
            <a:ext cx="6149330" cy="3046988"/>
            <a:chOff x="179688" y="2238827"/>
            <a:chExt cx="6149330" cy="30469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179688" y="2238827"/>
              <a:ext cx="5130707" cy="30469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/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Financial</a:t>
              </a:r>
              <a:endParaRPr lang="en-US" sz="66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lvl="0"/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Risk</a:t>
              </a:r>
              <a:r>
                <a:rPr lang="en-US" sz="6600" dirty="0">
                  <a:solidFill>
                    <a:srgbClr val="FFBE0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Analysis</a:t>
              </a:r>
              <a:r>
                <a:rPr lang="en-US" sz="6600" b="1" dirty="0">
                  <a:solidFill>
                    <a:srgbClr val="FFBE0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</a:p>
            <a:p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endPara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34441" y="3269869"/>
              <a:ext cx="5490084" cy="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0889BF-72E5-4CAD-A041-C617807AA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"/>
                    </a14:imgEffect>
                    <a14:imgEffect>
                      <a14:brightnessContrast bright="-18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07" y="2013300"/>
            <a:ext cx="3037050" cy="2860324"/>
          </a:xfrm>
          <a:prstGeom prst="rect">
            <a:avLst/>
          </a:prstGeom>
          <a:effectLst>
            <a:outerShdw blurRad="571500" dist="50800" dir="5400000" sx="94000" sy="94000" algn="ctr" rotWithShape="0">
              <a:srgbClr val="000000">
                <a:alpha val="0"/>
              </a:srgbClr>
            </a:outerShdw>
            <a:reflection stA="16000" endPos="3000" dist="381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DFDA70-206E-4EA0-9BE3-D5333240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882" y="67634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esearch">
            <a:extLst>
              <a:ext uri="{FF2B5EF4-FFF2-40B4-BE49-F238E27FC236}">
                <a16:creationId xmlns:a16="http://schemas.microsoft.com/office/drawing/2014/main" id="{D4B0D14F-97E6-409F-9FC7-A44F03118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215" y="4532536"/>
            <a:ext cx="502892" cy="5028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D8E43E3-7122-4024-B30C-6D22CFE5A0F8}"/>
              </a:ext>
            </a:extLst>
          </p:cNvPr>
          <p:cNvSpPr txBox="1"/>
          <p:nvPr/>
        </p:nvSpPr>
        <p:spPr>
          <a:xfrm>
            <a:off x="600359" y="4596966"/>
            <a:ext cx="269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C819E"/>
                </a:solidFill>
              </a:rPr>
              <a:t>Credit Card Default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B39FED-0326-445F-A9E2-42F0B5457393}"/>
              </a:ext>
            </a:extLst>
          </p:cNvPr>
          <p:cNvSpPr/>
          <p:nvPr/>
        </p:nvSpPr>
        <p:spPr>
          <a:xfrm>
            <a:off x="5593556" y="4062416"/>
            <a:ext cx="314325" cy="306232"/>
          </a:xfrm>
          <a:prstGeom prst="ellipse">
            <a:avLst/>
          </a:prstGeom>
          <a:solidFill>
            <a:srgbClr val="DFDFDF"/>
          </a:solidFill>
          <a:ln>
            <a:solidFill>
              <a:srgbClr val="DFDFD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75E5D1-F797-47A2-BC06-180559794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2135" y="1211798"/>
            <a:ext cx="8598687" cy="1624793"/>
          </a:xfrm>
        </p:spPr>
        <p:txBody>
          <a:bodyPr numCol="2">
            <a:normAutofit/>
          </a:bodyPr>
          <a:lstStyle/>
          <a:p>
            <a:pPr>
              <a:buFont typeface="Segoe UI" panose="020B0502040204020203" pitchFamily="34" charset="0"/>
              <a:buChar char="ↀ"/>
            </a:pPr>
            <a:r>
              <a:rPr lang="en-IN" sz="2000" b="1" dirty="0"/>
              <a:t> Accuracy</a:t>
            </a:r>
          </a:p>
          <a:p>
            <a:pPr>
              <a:buFont typeface="Segoe UI" panose="020B0502040204020203" pitchFamily="34" charset="0"/>
              <a:buChar char="ↀ"/>
            </a:pPr>
            <a:r>
              <a:rPr lang="en-IN" sz="2000" b="1" dirty="0"/>
              <a:t> Precision</a:t>
            </a:r>
          </a:p>
          <a:p>
            <a:pPr>
              <a:buFont typeface="Segoe UI" panose="020B0502040204020203" pitchFamily="34" charset="0"/>
              <a:buChar char="ↀ"/>
            </a:pPr>
            <a:r>
              <a:rPr lang="en-IN" sz="2000" b="1" dirty="0"/>
              <a:t> Recall</a:t>
            </a:r>
          </a:p>
          <a:p>
            <a:pPr>
              <a:buFont typeface="Segoe UI" panose="020B0502040204020203" pitchFamily="34" charset="0"/>
              <a:buChar char="ↀ"/>
            </a:pPr>
            <a:r>
              <a:rPr lang="en-IN" sz="2000" b="1" dirty="0"/>
              <a:t> F1 Score</a:t>
            </a:r>
          </a:p>
          <a:p>
            <a:pPr>
              <a:buFont typeface="Segoe UI" panose="020B0502040204020203" pitchFamily="34" charset="0"/>
              <a:buChar char="ↀ"/>
            </a:pPr>
            <a:r>
              <a:rPr lang="en-IN" sz="2000" b="1" dirty="0"/>
              <a:t> ROC AUC</a:t>
            </a:r>
          </a:p>
          <a:p>
            <a:pPr>
              <a:buFont typeface="Segoe UI" panose="020B0502040204020203" pitchFamily="34" charset="0"/>
              <a:buChar char="ↀ"/>
            </a:pPr>
            <a:r>
              <a:rPr lang="en-IN" sz="2000" b="1" dirty="0">
                <a:solidFill>
                  <a:schemeClr val="bg2">
                    <a:lumMod val="75000"/>
                  </a:schemeClr>
                </a:solidFill>
              </a:rPr>
              <a:t> Cohen Kappa</a:t>
            </a:r>
          </a:p>
          <a:p>
            <a:pPr>
              <a:buFont typeface="Segoe UI" panose="020B0502040204020203" pitchFamily="34" charset="0"/>
              <a:buChar char="ↀ"/>
            </a:pPr>
            <a:r>
              <a:rPr lang="en-IN" sz="2000" b="1" dirty="0">
                <a:solidFill>
                  <a:schemeClr val="bg2">
                    <a:lumMod val="75000"/>
                  </a:schemeClr>
                </a:solidFill>
              </a:rPr>
              <a:t> Log loss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CD8A5C-7CF4-4482-B105-13622EB4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951" y="3058593"/>
            <a:ext cx="10944254" cy="2896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Due to imbalance in dataset, </a:t>
            </a:r>
            <a:r>
              <a:rPr lang="en-IN" sz="2000" b="1" dirty="0"/>
              <a:t>accuracy</a:t>
            </a:r>
            <a:r>
              <a:rPr lang="en-IN" sz="2000" dirty="0"/>
              <a:t> alone is not a reliable measure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Our main goal is to identify risky customers (those likely to default) hence </a:t>
            </a:r>
            <a:r>
              <a:rPr lang="en-IN" sz="2000" b="1" dirty="0"/>
              <a:t>Recall</a:t>
            </a:r>
            <a:r>
              <a:rPr lang="en-IN" sz="2000" dirty="0"/>
              <a:t> is the most important measure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Precision is still important since identifying non-risky customers as risky is bad for business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Hence, </a:t>
            </a:r>
            <a:r>
              <a:rPr lang="en-IN" sz="2000" b="1" dirty="0"/>
              <a:t>F1 Score</a:t>
            </a:r>
            <a:r>
              <a:rPr lang="en-IN" sz="2000" dirty="0"/>
              <a:t> which is a combination of both precision and recall can be looked at to consider both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ROC AUC tells how much model is capable of distinguishing between classes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E3C-BF03-4D22-A58C-3E5630EFFACD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EC0BB47D-A88F-485F-868C-98BD39378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C927CAB-CB1E-419B-B014-90773F9EC885}"/>
              </a:ext>
            </a:extLst>
          </p:cNvPr>
          <p:cNvSpPr txBox="1"/>
          <p:nvPr/>
        </p:nvSpPr>
        <p:spPr>
          <a:xfrm>
            <a:off x="1801589" y="299227"/>
            <a:ext cx="5840975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rgbClr val="1C819E"/>
                </a:solidFill>
              </a:rPr>
              <a:t>EVALUATION </a:t>
            </a:r>
            <a:r>
              <a:rPr lang="en-IN" sz="4000" b="1" dirty="0">
                <a:solidFill>
                  <a:srgbClr val="FFC000"/>
                </a:solidFill>
              </a:rPr>
              <a:t>METRICS</a:t>
            </a:r>
            <a:endParaRPr lang="en-US" sz="4000" b="1" dirty="0">
              <a:solidFill>
                <a:srgbClr val="FFC00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2" name="Flowchart: Manual Input 7">
            <a:extLst>
              <a:ext uri="{FF2B5EF4-FFF2-40B4-BE49-F238E27FC236}">
                <a16:creationId xmlns:a16="http://schemas.microsoft.com/office/drawing/2014/main" id="{FD3A70BF-D4A6-4671-A64A-48B3D1697AE4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0C1562-09B7-4398-A23F-BCBBAF218E5D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32472E-DDF6-4D27-AC17-3C146AF993B4}"/>
              </a:ext>
            </a:extLst>
          </p:cNvPr>
          <p:cNvCxnSpPr>
            <a:cxnSpLocks/>
          </p:cNvCxnSpPr>
          <p:nvPr/>
        </p:nvCxnSpPr>
        <p:spPr>
          <a:xfrm>
            <a:off x="1623167" y="2903352"/>
            <a:ext cx="7117422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Graphic 8" descr="Loading">
            <a:extLst>
              <a:ext uri="{FF2B5EF4-FFF2-40B4-BE49-F238E27FC236}">
                <a16:creationId xmlns:a16="http://schemas.microsoft.com/office/drawing/2014/main" id="{1226E080-7B9D-42DA-BBDD-01305EC2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309" y="2642295"/>
            <a:ext cx="522113" cy="522113"/>
          </a:xfrm>
          <a:prstGeom prst="rect">
            <a:avLst/>
          </a:prstGeom>
        </p:spPr>
      </p:pic>
      <p:pic>
        <p:nvPicPr>
          <p:cNvPr id="17" name="Graphic 16" descr="Loading">
            <a:extLst>
              <a:ext uri="{FF2B5EF4-FFF2-40B4-BE49-F238E27FC236}">
                <a16:creationId xmlns:a16="http://schemas.microsoft.com/office/drawing/2014/main" id="{A69CEA4C-FAD1-4AEA-A3D7-6F235C95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607793" y="2640332"/>
            <a:ext cx="526040" cy="5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5B0C-85D7-4130-BEEA-1496E583E330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6DC5084D-AF9A-4C4C-A20A-990584938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4AE897E-96CE-4DC9-9D84-DDDD5FCCD1E8}"/>
              </a:ext>
            </a:extLst>
          </p:cNvPr>
          <p:cNvSpPr txBox="1"/>
          <p:nvPr/>
        </p:nvSpPr>
        <p:spPr>
          <a:xfrm>
            <a:off x="1774671" y="299227"/>
            <a:ext cx="537071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MODEL</a:t>
            </a: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COMPARISON</a:t>
            </a:r>
          </a:p>
        </p:txBody>
      </p:sp>
      <p:sp>
        <p:nvSpPr>
          <p:cNvPr id="65" name="Flowchart: Manual Input 7">
            <a:extLst>
              <a:ext uri="{FF2B5EF4-FFF2-40B4-BE49-F238E27FC236}">
                <a16:creationId xmlns:a16="http://schemas.microsoft.com/office/drawing/2014/main" id="{1A1DEF60-EBCA-43CC-8D81-3057526E628B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95E69C-8F33-4411-A48B-CF80666C7A48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4DE4CA-8124-4D81-B767-98DA70EA3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98487"/>
              </p:ext>
            </p:extLst>
          </p:nvPr>
        </p:nvGraphicFramePr>
        <p:xfrm>
          <a:off x="409398" y="1333727"/>
          <a:ext cx="5019851" cy="2682240"/>
        </p:xfrm>
        <a:graphic>
          <a:graphicData uri="http://schemas.openxmlformats.org/drawingml/2006/table">
            <a:tbl>
              <a:tblPr firstRow="1" bandRow="1">
                <a:solidFill>
                  <a:srgbClr val="1C819E"/>
                </a:solidFill>
                <a:tableStyleId>{D113A9D2-9D6B-4929-AA2D-F23B5EE8CBE7}</a:tableStyleId>
              </a:tblPr>
              <a:tblGrid>
                <a:gridCol w="1241400">
                  <a:extLst>
                    <a:ext uri="{9D8B030D-6E8A-4147-A177-3AD203B41FA5}">
                      <a16:colId xmlns:a16="http://schemas.microsoft.com/office/drawing/2014/main" val="234118622"/>
                    </a:ext>
                  </a:extLst>
                </a:gridCol>
                <a:gridCol w="1010951">
                  <a:extLst>
                    <a:ext uri="{9D8B030D-6E8A-4147-A177-3AD203B41FA5}">
                      <a16:colId xmlns:a16="http://schemas.microsoft.com/office/drawing/2014/main" val="1814950132"/>
                    </a:ext>
                  </a:extLst>
                </a:gridCol>
                <a:gridCol w="1078371">
                  <a:extLst>
                    <a:ext uri="{9D8B030D-6E8A-4147-A177-3AD203B41FA5}">
                      <a16:colId xmlns:a16="http://schemas.microsoft.com/office/drawing/2014/main" val="4166179810"/>
                    </a:ext>
                  </a:extLst>
                </a:gridCol>
                <a:gridCol w="811164">
                  <a:extLst>
                    <a:ext uri="{9D8B030D-6E8A-4147-A177-3AD203B41FA5}">
                      <a16:colId xmlns:a16="http://schemas.microsoft.com/office/drawing/2014/main" val="2414118924"/>
                    </a:ext>
                  </a:extLst>
                </a:gridCol>
                <a:gridCol w="877965">
                  <a:extLst>
                    <a:ext uri="{9D8B030D-6E8A-4147-A177-3AD203B41FA5}">
                      <a16:colId xmlns:a16="http://schemas.microsoft.com/office/drawing/2014/main" val="1323794962"/>
                    </a:ext>
                  </a:extLst>
                </a:gridCol>
              </a:tblGrid>
              <a:tr h="404829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C000"/>
                          </a:solidFill>
                        </a:rPr>
                        <a:t>METRIC|</a:t>
                      </a:r>
                    </a:p>
                    <a:p>
                      <a:r>
                        <a:rPr lang="en-IN" sz="1200" dirty="0">
                          <a:solidFill>
                            <a:srgbClr val="FFC000"/>
                          </a:solidFill>
                        </a:rPr>
                        <a:t>|MODEL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C000"/>
                          </a:solidFill>
                        </a:rPr>
                        <a:t>ACCURACY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C000"/>
                          </a:solidFill>
                        </a:rPr>
                        <a:t>PRECISION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C000"/>
                          </a:solidFill>
                        </a:rPr>
                        <a:t>RECALL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C000"/>
                          </a:solidFill>
                        </a:rPr>
                        <a:t>F1SCORE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81205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n-IN" sz="1200" b="1" dirty="0"/>
                        <a:t>LOGISTIC REGRESSION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0.35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26746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r>
                        <a:rPr lang="en-IN" sz="1200" b="1" dirty="0"/>
                        <a:t>KNN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0.79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0.36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0.43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332508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r>
                        <a:rPr lang="en-IN" sz="1200" b="1" dirty="0"/>
                        <a:t>NAIVE BAYES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0.51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349408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n-IN" sz="1200" b="1" dirty="0"/>
                        <a:t>DECISION TREES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0.72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0.42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0.40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2291431"/>
                  </a:ext>
                </a:extLst>
              </a:tr>
              <a:tr h="521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RANDOM FOREST</a:t>
                      </a:r>
                    </a:p>
                    <a:p>
                      <a:endParaRPr lang="en-IN" sz="1200" b="1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0.42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6906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180C31-E52F-4825-A16E-02E673DD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46" y="1333727"/>
            <a:ext cx="6146499" cy="46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1806145" y="299227"/>
            <a:ext cx="6357509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COMING</a:t>
            </a:r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C0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PROGRESSION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80538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MODEL BUILDING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182264" y="3103859"/>
            <a:ext cx="1640980" cy="188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CROSS VALIDATIONS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BALANCING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393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UNDER SAMPLING, OVER SAMPLING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3040164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PCA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713736" y="4060368"/>
            <a:ext cx="285146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FEATURE ENGINEERING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ENSEMBLING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393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BOOSTING, BAGGING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769D-EAAB-4845-93F1-8B50EDFF520E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0BB84817-0177-4A72-A432-4634D3B9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lowchart: Manual Input 7">
            <a:extLst>
              <a:ext uri="{FF2B5EF4-FFF2-40B4-BE49-F238E27FC236}">
                <a16:creationId xmlns:a16="http://schemas.microsoft.com/office/drawing/2014/main" id="{7CA1D456-87F4-4151-8C2C-782CC680F8FE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4E44C0-51A8-461B-9318-86FC6A081714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utoShape 19">
            <a:extLst>
              <a:ext uri="{FF2B5EF4-FFF2-40B4-BE49-F238E27FC236}">
                <a16:creationId xmlns:a16="http://schemas.microsoft.com/office/drawing/2014/main" id="{4A666678-DA14-4B70-92F1-D5E1B0DA6CE7}"/>
              </a:ext>
            </a:extLst>
          </p:cNvPr>
          <p:cNvSpPr>
            <a:spLocks/>
          </p:cNvSpPr>
          <p:nvPr/>
        </p:nvSpPr>
        <p:spPr bwMode="auto">
          <a:xfrm>
            <a:off x="3793009" y="2359150"/>
            <a:ext cx="483595" cy="428111"/>
          </a:xfrm>
          <a:custGeom>
            <a:avLst/>
            <a:gdLst/>
            <a:ahLst/>
            <a:cxnLst/>
            <a:rect l="0" t="0" r="r" b="b"/>
            <a:pathLst>
              <a:path w="21559" h="21545">
                <a:moveTo>
                  <a:pt x="7960" y="0"/>
                </a:moveTo>
                <a:cubicBezTo>
                  <a:pt x="7741" y="0"/>
                  <a:pt x="7563" y="239"/>
                  <a:pt x="7563" y="532"/>
                </a:cubicBezTo>
                <a:lnTo>
                  <a:pt x="7563" y="4124"/>
                </a:lnTo>
                <a:cubicBezTo>
                  <a:pt x="7563" y="4124"/>
                  <a:pt x="7495" y="5634"/>
                  <a:pt x="5701" y="5284"/>
                </a:cubicBezTo>
                <a:cubicBezTo>
                  <a:pt x="5649" y="5276"/>
                  <a:pt x="5595" y="5268"/>
                  <a:pt x="5541" y="5268"/>
                </a:cubicBezTo>
                <a:cubicBezTo>
                  <a:pt x="4784" y="5268"/>
                  <a:pt x="4172" y="6096"/>
                  <a:pt x="4172" y="7111"/>
                </a:cubicBezTo>
                <a:cubicBezTo>
                  <a:pt x="4172" y="8126"/>
                  <a:pt x="4784" y="8946"/>
                  <a:pt x="5541" y="8946"/>
                </a:cubicBezTo>
                <a:cubicBezTo>
                  <a:pt x="5595" y="8946"/>
                  <a:pt x="5649" y="8938"/>
                  <a:pt x="5701" y="8930"/>
                </a:cubicBezTo>
                <a:cubicBezTo>
                  <a:pt x="7495" y="8580"/>
                  <a:pt x="7563" y="10090"/>
                  <a:pt x="7563" y="10090"/>
                </a:cubicBezTo>
                <a:lnTo>
                  <a:pt x="7563" y="13682"/>
                </a:lnTo>
                <a:cubicBezTo>
                  <a:pt x="7563" y="13975"/>
                  <a:pt x="7741" y="14214"/>
                  <a:pt x="7960" y="14214"/>
                </a:cubicBezTo>
                <a:lnTo>
                  <a:pt x="10639" y="14214"/>
                </a:lnTo>
                <a:cubicBezTo>
                  <a:pt x="10639" y="14214"/>
                  <a:pt x="11767" y="14123"/>
                  <a:pt x="11505" y="11719"/>
                </a:cubicBezTo>
                <a:cubicBezTo>
                  <a:pt x="11499" y="11649"/>
                  <a:pt x="11493" y="11576"/>
                  <a:pt x="11493" y="11505"/>
                </a:cubicBezTo>
                <a:cubicBezTo>
                  <a:pt x="11493" y="10490"/>
                  <a:pt x="12111" y="9669"/>
                  <a:pt x="12868" y="9669"/>
                </a:cubicBezTo>
                <a:cubicBezTo>
                  <a:pt x="13625" y="9669"/>
                  <a:pt x="14238" y="10490"/>
                  <a:pt x="14238" y="11505"/>
                </a:cubicBezTo>
                <a:cubicBezTo>
                  <a:pt x="14238" y="11576"/>
                  <a:pt x="14232" y="11649"/>
                  <a:pt x="14226" y="11719"/>
                </a:cubicBezTo>
                <a:cubicBezTo>
                  <a:pt x="13964" y="14123"/>
                  <a:pt x="15091" y="14214"/>
                  <a:pt x="15091" y="14214"/>
                </a:cubicBezTo>
                <a:lnTo>
                  <a:pt x="17771" y="14214"/>
                </a:lnTo>
                <a:cubicBezTo>
                  <a:pt x="17990" y="14214"/>
                  <a:pt x="18168" y="13975"/>
                  <a:pt x="18168" y="13682"/>
                </a:cubicBezTo>
                <a:lnTo>
                  <a:pt x="18168" y="10090"/>
                </a:lnTo>
                <a:cubicBezTo>
                  <a:pt x="18168" y="10090"/>
                  <a:pt x="18236" y="8579"/>
                  <a:pt x="20030" y="8930"/>
                </a:cubicBezTo>
                <a:cubicBezTo>
                  <a:pt x="20082" y="8938"/>
                  <a:pt x="20136" y="8946"/>
                  <a:pt x="20190" y="8946"/>
                </a:cubicBezTo>
                <a:cubicBezTo>
                  <a:pt x="20947" y="8946"/>
                  <a:pt x="21559" y="8126"/>
                  <a:pt x="21559" y="7111"/>
                </a:cubicBezTo>
                <a:cubicBezTo>
                  <a:pt x="21559" y="6096"/>
                  <a:pt x="20947" y="5268"/>
                  <a:pt x="20190" y="5268"/>
                </a:cubicBezTo>
                <a:cubicBezTo>
                  <a:pt x="20136" y="5268"/>
                  <a:pt x="20081" y="5276"/>
                  <a:pt x="20030" y="5284"/>
                </a:cubicBezTo>
                <a:cubicBezTo>
                  <a:pt x="18236" y="5634"/>
                  <a:pt x="18168" y="4124"/>
                  <a:pt x="18168" y="4124"/>
                </a:cubicBezTo>
                <a:lnTo>
                  <a:pt x="18168" y="532"/>
                </a:lnTo>
                <a:cubicBezTo>
                  <a:pt x="18168" y="239"/>
                  <a:pt x="17990" y="0"/>
                  <a:pt x="17771" y="0"/>
                </a:cubicBezTo>
                <a:lnTo>
                  <a:pt x="15091" y="0"/>
                </a:lnTo>
                <a:cubicBezTo>
                  <a:pt x="15091" y="0"/>
                  <a:pt x="13964" y="91"/>
                  <a:pt x="14226" y="2495"/>
                </a:cubicBezTo>
                <a:cubicBezTo>
                  <a:pt x="14231" y="2565"/>
                  <a:pt x="14238" y="2638"/>
                  <a:pt x="14238" y="2709"/>
                </a:cubicBezTo>
                <a:cubicBezTo>
                  <a:pt x="14238" y="3724"/>
                  <a:pt x="13625" y="4545"/>
                  <a:pt x="12868" y="4545"/>
                </a:cubicBezTo>
                <a:cubicBezTo>
                  <a:pt x="12111" y="4545"/>
                  <a:pt x="11493" y="3724"/>
                  <a:pt x="11493" y="2709"/>
                </a:cubicBezTo>
                <a:cubicBezTo>
                  <a:pt x="11493" y="2638"/>
                  <a:pt x="11499" y="2564"/>
                  <a:pt x="11505" y="2495"/>
                </a:cubicBezTo>
                <a:cubicBezTo>
                  <a:pt x="11766" y="91"/>
                  <a:pt x="10639" y="0"/>
                  <a:pt x="10639" y="0"/>
                </a:cubicBezTo>
                <a:lnTo>
                  <a:pt x="7960" y="0"/>
                </a:lnTo>
                <a:close/>
                <a:moveTo>
                  <a:pt x="6822" y="1780"/>
                </a:moveTo>
                <a:lnTo>
                  <a:pt x="5446" y="3623"/>
                </a:lnTo>
                <a:cubicBezTo>
                  <a:pt x="5446" y="3623"/>
                  <a:pt x="4557" y="4680"/>
                  <a:pt x="3413" y="2622"/>
                </a:cubicBezTo>
                <a:cubicBezTo>
                  <a:pt x="3378" y="2564"/>
                  <a:pt x="3340" y="2509"/>
                  <a:pt x="3300" y="2455"/>
                </a:cubicBezTo>
                <a:cubicBezTo>
                  <a:pt x="2735" y="1697"/>
                  <a:pt x="1821" y="1697"/>
                  <a:pt x="1255" y="2455"/>
                </a:cubicBezTo>
                <a:cubicBezTo>
                  <a:pt x="689" y="3213"/>
                  <a:pt x="689" y="4438"/>
                  <a:pt x="1255" y="5196"/>
                </a:cubicBezTo>
                <a:cubicBezTo>
                  <a:pt x="1295" y="5250"/>
                  <a:pt x="1336" y="5301"/>
                  <a:pt x="1379" y="5347"/>
                </a:cubicBezTo>
                <a:cubicBezTo>
                  <a:pt x="2915" y="6881"/>
                  <a:pt x="2126" y="8080"/>
                  <a:pt x="2126" y="8080"/>
                </a:cubicBezTo>
                <a:lnTo>
                  <a:pt x="123" y="10758"/>
                </a:lnTo>
                <a:cubicBezTo>
                  <a:pt x="-41" y="10977"/>
                  <a:pt x="-41" y="11333"/>
                  <a:pt x="123" y="11552"/>
                </a:cubicBezTo>
                <a:lnTo>
                  <a:pt x="2126" y="14238"/>
                </a:lnTo>
                <a:cubicBezTo>
                  <a:pt x="2126" y="14238"/>
                  <a:pt x="3015" y="15303"/>
                  <a:pt x="4160" y="13245"/>
                </a:cubicBezTo>
                <a:cubicBezTo>
                  <a:pt x="4195" y="13187"/>
                  <a:pt x="4232" y="13123"/>
                  <a:pt x="4272" y="13070"/>
                </a:cubicBezTo>
                <a:cubicBezTo>
                  <a:pt x="4838" y="12312"/>
                  <a:pt x="5752" y="12312"/>
                  <a:pt x="6318" y="13070"/>
                </a:cubicBezTo>
                <a:cubicBezTo>
                  <a:pt x="6883" y="13828"/>
                  <a:pt x="6883" y="15061"/>
                  <a:pt x="6318" y="15819"/>
                </a:cubicBezTo>
                <a:cubicBezTo>
                  <a:pt x="6278" y="15873"/>
                  <a:pt x="6237" y="15924"/>
                  <a:pt x="6193" y="15970"/>
                </a:cubicBezTo>
                <a:cubicBezTo>
                  <a:pt x="4658" y="17504"/>
                  <a:pt x="5446" y="18695"/>
                  <a:pt x="5446" y="18695"/>
                </a:cubicBezTo>
                <a:lnTo>
                  <a:pt x="7450" y="21381"/>
                </a:lnTo>
                <a:cubicBezTo>
                  <a:pt x="7614" y="21600"/>
                  <a:pt x="7879" y="21600"/>
                  <a:pt x="8043" y="21381"/>
                </a:cubicBezTo>
                <a:lnTo>
                  <a:pt x="10046" y="18695"/>
                </a:lnTo>
                <a:cubicBezTo>
                  <a:pt x="10046" y="18695"/>
                  <a:pt x="10941" y="17638"/>
                  <a:pt x="12086" y="19696"/>
                </a:cubicBezTo>
                <a:cubicBezTo>
                  <a:pt x="12121" y="19754"/>
                  <a:pt x="12158" y="19809"/>
                  <a:pt x="12198" y="19863"/>
                </a:cubicBezTo>
                <a:cubicBezTo>
                  <a:pt x="12764" y="20621"/>
                  <a:pt x="13678" y="20621"/>
                  <a:pt x="14244" y="19863"/>
                </a:cubicBezTo>
                <a:cubicBezTo>
                  <a:pt x="14809" y="19105"/>
                  <a:pt x="14809" y="17880"/>
                  <a:pt x="14244" y="17122"/>
                </a:cubicBezTo>
                <a:cubicBezTo>
                  <a:pt x="14204" y="17068"/>
                  <a:pt x="14162" y="17017"/>
                  <a:pt x="14119" y="16971"/>
                </a:cubicBezTo>
                <a:cubicBezTo>
                  <a:pt x="12584" y="15437"/>
                  <a:pt x="13372" y="14238"/>
                  <a:pt x="13372" y="14238"/>
                </a:cubicBezTo>
                <a:lnTo>
                  <a:pt x="13734" y="13507"/>
                </a:lnTo>
                <a:cubicBezTo>
                  <a:pt x="13662" y="13182"/>
                  <a:pt x="13626" y="12812"/>
                  <a:pt x="13633" y="12402"/>
                </a:cubicBezTo>
                <a:lnTo>
                  <a:pt x="13621" y="12402"/>
                </a:lnTo>
                <a:lnTo>
                  <a:pt x="13651" y="12053"/>
                </a:lnTo>
                <a:cubicBezTo>
                  <a:pt x="13658" y="11953"/>
                  <a:pt x="13664" y="11847"/>
                  <a:pt x="13675" y="11743"/>
                </a:cubicBezTo>
                <a:lnTo>
                  <a:pt x="13675" y="11719"/>
                </a:lnTo>
                <a:cubicBezTo>
                  <a:pt x="13679" y="11669"/>
                  <a:pt x="13686" y="11620"/>
                  <a:pt x="13686" y="11568"/>
                </a:cubicBezTo>
                <a:cubicBezTo>
                  <a:pt x="13686" y="10836"/>
                  <a:pt x="13433" y="10241"/>
                  <a:pt x="12886" y="10241"/>
                </a:cubicBezTo>
                <a:cubicBezTo>
                  <a:pt x="12340" y="10241"/>
                  <a:pt x="11890" y="10836"/>
                  <a:pt x="11890" y="11568"/>
                </a:cubicBezTo>
                <a:cubicBezTo>
                  <a:pt x="11890" y="11621"/>
                  <a:pt x="11898" y="11668"/>
                  <a:pt x="11902" y="11719"/>
                </a:cubicBezTo>
                <a:lnTo>
                  <a:pt x="11902" y="11735"/>
                </a:lnTo>
                <a:cubicBezTo>
                  <a:pt x="11914" y="11852"/>
                  <a:pt x="11924" y="11965"/>
                  <a:pt x="11932" y="12077"/>
                </a:cubicBezTo>
                <a:lnTo>
                  <a:pt x="11955" y="12402"/>
                </a:lnTo>
                <a:lnTo>
                  <a:pt x="11943" y="12402"/>
                </a:lnTo>
                <a:cubicBezTo>
                  <a:pt x="11957" y="13206"/>
                  <a:pt x="11816" y="13851"/>
                  <a:pt x="11529" y="14325"/>
                </a:cubicBezTo>
                <a:cubicBezTo>
                  <a:pt x="11135" y="14974"/>
                  <a:pt x="10620" y="15035"/>
                  <a:pt x="10562" y="15040"/>
                </a:cubicBezTo>
                <a:lnTo>
                  <a:pt x="7699" y="15040"/>
                </a:lnTo>
                <a:cubicBezTo>
                  <a:pt x="7215" y="15040"/>
                  <a:pt x="6822" y="14512"/>
                  <a:pt x="6822" y="13864"/>
                </a:cubicBezTo>
                <a:lnTo>
                  <a:pt x="6822" y="10098"/>
                </a:lnTo>
                <a:cubicBezTo>
                  <a:pt x="6808" y="9974"/>
                  <a:pt x="6699" y="9407"/>
                  <a:pt x="5849" y="9407"/>
                </a:cubicBezTo>
                <a:cubicBezTo>
                  <a:pt x="5741" y="9407"/>
                  <a:pt x="5622" y="9420"/>
                  <a:pt x="5500" y="9439"/>
                </a:cubicBezTo>
                <a:lnTo>
                  <a:pt x="5500" y="9431"/>
                </a:lnTo>
                <a:cubicBezTo>
                  <a:pt x="5095" y="9511"/>
                  <a:pt x="4853" y="9447"/>
                  <a:pt x="4853" y="9447"/>
                </a:cubicBezTo>
                <a:cubicBezTo>
                  <a:pt x="3940" y="9259"/>
                  <a:pt x="3241" y="8197"/>
                  <a:pt x="3241" y="6920"/>
                </a:cubicBezTo>
                <a:cubicBezTo>
                  <a:pt x="3241" y="5644"/>
                  <a:pt x="3940" y="4582"/>
                  <a:pt x="4853" y="4394"/>
                </a:cubicBezTo>
                <a:cubicBezTo>
                  <a:pt x="4899" y="4380"/>
                  <a:pt x="5067" y="4344"/>
                  <a:pt x="5434" y="4394"/>
                </a:cubicBezTo>
                <a:cubicBezTo>
                  <a:pt x="5436" y="4394"/>
                  <a:pt x="5439" y="4395"/>
                  <a:pt x="5440" y="4394"/>
                </a:cubicBezTo>
                <a:cubicBezTo>
                  <a:pt x="5586" y="4419"/>
                  <a:pt x="5723" y="4433"/>
                  <a:pt x="5849" y="4433"/>
                </a:cubicBezTo>
                <a:cubicBezTo>
                  <a:pt x="6685" y="4433"/>
                  <a:pt x="6804" y="3884"/>
                  <a:pt x="6822" y="3734"/>
                </a:cubicBezTo>
                <a:lnTo>
                  <a:pt x="6822" y="1780"/>
                </a:lnTo>
                <a:close/>
                <a:moveTo>
                  <a:pt x="6822" y="1780"/>
                </a:move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73" name="AutoShape 29">
            <a:extLst>
              <a:ext uri="{FF2B5EF4-FFF2-40B4-BE49-F238E27FC236}">
                <a16:creationId xmlns:a16="http://schemas.microsoft.com/office/drawing/2014/main" id="{FAF3A4C5-5DE4-4DBB-81E8-61D55E7325A6}"/>
              </a:ext>
            </a:extLst>
          </p:cNvPr>
          <p:cNvSpPr>
            <a:spLocks/>
          </p:cNvSpPr>
          <p:nvPr/>
        </p:nvSpPr>
        <p:spPr bwMode="auto">
          <a:xfrm>
            <a:off x="7959080" y="2339420"/>
            <a:ext cx="382409" cy="37212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lnTo>
                  <a:pt x="16713" y="795"/>
                </a:lnTo>
                <a:lnTo>
                  <a:pt x="17788" y="1816"/>
                </a:lnTo>
                <a:lnTo>
                  <a:pt x="10438" y="8457"/>
                </a:lnTo>
                <a:lnTo>
                  <a:pt x="7769" y="6084"/>
                </a:lnTo>
                <a:lnTo>
                  <a:pt x="295" y="13084"/>
                </a:lnTo>
                <a:lnTo>
                  <a:pt x="2134" y="14784"/>
                </a:lnTo>
                <a:lnTo>
                  <a:pt x="7691" y="9560"/>
                </a:lnTo>
                <a:lnTo>
                  <a:pt x="10444" y="12008"/>
                </a:lnTo>
                <a:lnTo>
                  <a:pt x="19620" y="3588"/>
                </a:lnTo>
                <a:lnTo>
                  <a:pt x="20665" y="4579"/>
                </a:lnTo>
                <a:cubicBezTo>
                  <a:pt x="20665" y="4579"/>
                  <a:pt x="21600" y="0"/>
                  <a:pt x="21600" y="0"/>
                </a:cubicBezTo>
                <a:close/>
                <a:moveTo>
                  <a:pt x="21487" y="10042"/>
                </a:moveTo>
                <a:lnTo>
                  <a:pt x="15457" y="10042"/>
                </a:lnTo>
                <a:lnTo>
                  <a:pt x="15457" y="21600"/>
                </a:lnTo>
                <a:lnTo>
                  <a:pt x="21487" y="21600"/>
                </a:lnTo>
                <a:cubicBezTo>
                  <a:pt x="21487" y="21600"/>
                  <a:pt x="21487" y="10042"/>
                  <a:pt x="21487" y="10042"/>
                </a:cubicBezTo>
                <a:close/>
                <a:moveTo>
                  <a:pt x="13759" y="13564"/>
                </a:moveTo>
                <a:lnTo>
                  <a:pt x="7728" y="13564"/>
                </a:lnTo>
                <a:lnTo>
                  <a:pt x="7728" y="21600"/>
                </a:lnTo>
                <a:lnTo>
                  <a:pt x="13759" y="21600"/>
                </a:lnTo>
                <a:cubicBezTo>
                  <a:pt x="13759" y="21600"/>
                  <a:pt x="13759" y="13564"/>
                  <a:pt x="13759" y="13564"/>
                </a:cubicBezTo>
                <a:close/>
                <a:moveTo>
                  <a:pt x="5972" y="21600"/>
                </a:moveTo>
                <a:lnTo>
                  <a:pt x="0" y="21600"/>
                </a:lnTo>
                <a:lnTo>
                  <a:pt x="0" y="16151"/>
                </a:lnTo>
                <a:lnTo>
                  <a:pt x="5972" y="16151"/>
                </a:lnTo>
                <a:lnTo>
                  <a:pt x="5972" y="21600"/>
                </a:lnTo>
                <a:cubicBezTo>
                  <a:pt x="5972" y="21600"/>
                  <a:pt x="5972" y="21600"/>
                  <a:pt x="5972" y="21600"/>
                </a:cubicBezTo>
                <a:close/>
                <a:moveTo>
                  <a:pt x="5972" y="21600"/>
                </a:move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pl-PL" dirty="0"/>
          </a:p>
        </p:txBody>
      </p:sp>
      <p:sp>
        <p:nvSpPr>
          <p:cNvPr id="74" name="AutoShape 37">
            <a:extLst>
              <a:ext uri="{FF2B5EF4-FFF2-40B4-BE49-F238E27FC236}">
                <a16:creationId xmlns:a16="http://schemas.microsoft.com/office/drawing/2014/main" id="{562A7602-12EC-4725-B66B-446058FF578D}"/>
              </a:ext>
            </a:extLst>
          </p:cNvPr>
          <p:cNvSpPr>
            <a:spLocks/>
          </p:cNvSpPr>
          <p:nvPr/>
        </p:nvSpPr>
        <p:spPr bwMode="auto">
          <a:xfrm>
            <a:off x="10010154" y="4513799"/>
            <a:ext cx="442032" cy="3519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6871"/>
                </a:lnTo>
                <a:lnTo>
                  <a:pt x="1422" y="6871"/>
                </a:lnTo>
                <a:lnTo>
                  <a:pt x="1422" y="1414"/>
                </a:lnTo>
                <a:lnTo>
                  <a:pt x="20178" y="1414"/>
                </a:lnTo>
                <a:lnTo>
                  <a:pt x="20178" y="20068"/>
                </a:lnTo>
                <a:lnTo>
                  <a:pt x="14684" y="20068"/>
                </a:lnTo>
                <a:lnTo>
                  <a:pt x="14684" y="21482"/>
                </a:lnTo>
                <a:lnTo>
                  <a:pt x="21600" y="21482"/>
                </a:ln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  <a:moveTo>
                  <a:pt x="14899" y="2357"/>
                </a:moveTo>
                <a:lnTo>
                  <a:pt x="16476" y="3925"/>
                </a:lnTo>
                <a:lnTo>
                  <a:pt x="12322" y="8049"/>
                </a:lnTo>
                <a:lnTo>
                  <a:pt x="13558" y="8049"/>
                </a:lnTo>
                <a:lnTo>
                  <a:pt x="13558" y="9338"/>
                </a:lnTo>
                <a:lnTo>
                  <a:pt x="17742" y="5185"/>
                </a:lnTo>
                <a:lnTo>
                  <a:pt x="19260" y="6694"/>
                </a:lnTo>
                <a:lnTo>
                  <a:pt x="19260" y="2357"/>
                </a:lnTo>
                <a:cubicBezTo>
                  <a:pt x="19260" y="2357"/>
                  <a:pt x="14899" y="2357"/>
                  <a:pt x="14899" y="2357"/>
                </a:cubicBezTo>
                <a:close/>
                <a:moveTo>
                  <a:pt x="0" y="8720"/>
                </a:moveTo>
                <a:cubicBezTo>
                  <a:pt x="0" y="8720"/>
                  <a:pt x="0" y="21600"/>
                  <a:pt x="0" y="21600"/>
                </a:cubicBezTo>
                <a:lnTo>
                  <a:pt x="12951" y="21600"/>
                </a:lnTo>
                <a:lnTo>
                  <a:pt x="12951" y="8720"/>
                </a:lnTo>
                <a:lnTo>
                  <a:pt x="0" y="8720"/>
                </a:lnTo>
                <a:close/>
                <a:moveTo>
                  <a:pt x="1422" y="10134"/>
                </a:moveTo>
                <a:lnTo>
                  <a:pt x="11529" y="10134"/>
                </a:lnTo>
                <a:lnTo>
                  <a:pt x="11529" y="20186"/>
                </a:lnTo>
                <a:lnTo>
                  <a:pt x="1422" y="20186"/>
                </a:lnTo>
                <a:cubicBezTo>
                  <a:pt x="1422" y="20186"/>
                  <a:pt x="1422" y="10134"/>
                  <a:pt x="1422" y="10134"/>
                </a:cubicBezTo>
                <a:close/>
                <a:moveTo>
                  <a:pt x="1422" y="10134"/>
                </a:moveTo>
              </a:path>
            </a:pathLst>
          </a:custGeom>
          <a:solidFill>
            <a:srgbClr val="FFBE00"/>
          </a:solidFill>
          <a:ln>
            <a:noFill/>
          </a:ln>
        </p:spPr>
        <p:txBody>
          <a:bodyPr lIns="0" tIns="0" rIns="0" bIns="0"/>
          <a:lstStyle/>
          <a:p>
            <a:endParaRPr lang="pl-PL" dirty="0"/>
          </a:p>
        </p:txBody>
      </p:sp>
      <p:sp>
        <p:nvSpPr>
          <p:cNvPr id="46" name="AutoShape 19">
            <a:extLst>
              <a:ext uri="{FF2B5EF4-FFF2-40B4-BE49-F238E27FC236}">
                <a16:creationId xmlns:a16="http://schemas.microsoft.com/office/drawing/2014/main" id="{BCC501CD-16B1-4E48-BB89-2327C1FB3F89}"/>
              </a:ext>
            </a:extLst>
          </p:cNvPr>
          <p:cNvSpPr>
            <a:spLocks/>
          </p:cNvSpPr>
          <p:nvPr/>
        </p:nvSpPr>
        <p:spPr bwMode="auto">
          <a:xfrm>
            <a:off x="5806802" y="4469817"/>
            <a:ext cx="590445" cy="408665"/>
          </a:xfrm>
          <a:custGeom>
            <a:avLst/>
            <a:gdLst/>
            <a:ahLst/>
            <a:cxnLst/>
            <a:rect l="0" t="0" r="r" b="b"/>
            <a:pathLst>
              <a:path w="21473" h="21600">
                <a:moveTo>
                  <a:pt x="15999" y="11181"/>
                </a:moveTo>
                <a:lnTo>
                  <a:pt x="17635" y="5333"/>
                </a:lnTo>
                <a:lnTo>
                  <a:pt x="19190" y="11181"/>
                </a:lnTo>
                <a:cubicBezTo>
                  <a:pt x="19190" y="11181"/>
                  <a:pt x="15999" y="11181"/>
                  <a:pt x="15999" y="11181"/>
                </a:cubicBezTo>
                <a:close/>
                <a:moveTo>
                  <a:pt x="5373" y="11181"/>
                </a:moveTo>
                <a:lnTo>
                  <a:pt x="2182" y="11181"/>
                </a:lnTo>
                <a:lnTo>
                  <a:pt x="3818" y="5333"/>
                </a:lnTo>
                <a:cubicBezTo>
                  <a:pt x="3818" y="5333"/>
                  <a:pt x="5373" y="11181"/>
                  <a:pt x="5373" y="11181"/>
                </a:cubicBezTo>
                <a:close/>
                <a:moveTo>
                  <a:pt x="20966" y="11181"/>
                </a:moveTo>
                <a:lnTo>
                  <a:pt x="20168" y="11181"/>
                </a:lnTo>
                <a:lnTo>
                  <a:pt x="18072" y="3550"/>
                </a:lnTo>
                <a:cubicBezTo>
                  <a:pt x="18199" y="3378"/>
                  <a:pt x="18279" y="2861"/>
                  <a:pt x="18279" y="2568"/>
                </a:cubicBezTo>
                <a:cubicBezTo>
                  <a:pt x="18279" y="1946"/>
                  <a:pt x="17929" y="1283"/>
                  <a:pt x="17501" y="1283"/>
                </a:cubicBezTo>
                <a:lnTo>
                  <a:pt x="11166" y="1283"/>
                </a:lnTo>
                <a:lnTo>
                  <a:pt x="11166" y="1131"/>
                </a:lnTo>
                <a:cubicBezTo>
                  <a:pt x="11166" y="509"/>
                  <a:pt x="11056" y="0"/>
                  <a:pt x="10629" y="0"/>
                </a:cubicBezTo>
                <a:cubicBezTo>
                  <a:pt x="10201" y="0"/>
                  <a:pt x="10091" y="509"/>
                  <a:pt x="10091" y="1131"/>
                </a:cubicBezTo>
                <a:lnTo>
                  <a:pt x="10091" y="1283"/>
                </a:lnTo>
                <a:lnTo>
                  <a:pt x="3973" y="1283"/>
                </a:lnTo>
                <a:cubicBezTo>
                  <a:pt x="3545" y="1283"/>
                  <a:pt x="3195" y="1967"/>
                  <a:pt x="3195" y="2589"/>
                </a:cubicBezTo>
                <a:cubicBezTo>
                  <a:pt x="3195" y="2797"/>
                  <a:pt x="3237" y="3084"/>
                  <a:pt x="3306" y="3233"/>
                </a:cubicBezTo>
                <a:lnTo>
                  <a:pt x="1176" y="11181"/>
                </a:lnTo>
                <a:lnTo>
                  <a:pt x="507" y="11181"/>
                </a:lnTo>
                <a:cubicBezTo>
                  <a:pt x="179" y="11181"/>
                  <a:pt x="-63" y="11667"/>
                  <a:pt x="15" y="12131"/>
                </a:cubicBezTo>
                <a:cubicBezTo>
                  <a:pt x="258" y="13579"/>
                  <a:pt x="1080" y="16270"/>
                  <a:pt x="3829" y="16270"/>
                </a:cubicBezTo>
                <a:cubicBezTo>
                  <a:pt x="6577" y="16270"/>
                  <a:pt x="7399" y="13568"/>
                  <a:pt x="7642" y="12120"/>
                </a:cubicBezTo>
                <a:cubicBezTo>
                  <a:pt x="7720" y="11657"/>
                  <a:pt x="7478" y="11181"/>
                  <a:pt x="7150" y="11181"/>
                </a:cubicBezTo>
                <a:lnTo>
                  <a:pt x="6371" y="11181"/>
                </a:lnTo>
                <a:lnTo>
                  <a:pt x="4468" y="3367"/>
                </a:lnTo>
                <a:lnTo>
                  <a:pt x="10091" y="3367"/>
                </a:lnTo>
                <a:lnTo>
                  <a:pt x="10091" y="19516"/>
                </a:lnTo>
                <a:lnTo>
                  <a:pt x="7542" y="19516"/>
                </a:lnTo>
                <a:cubicBezTo>
                  <a:pt x="7114" y="19516"/>
                  <a:pt x="6765" y="19936"/>
                  <a:pt x="6765" y="20558"/>
                </a:cubicBezTo>
                <a:cubicBezTo>
                  <a:pt x="6765" y="21180"/>
                  <a:pt x="7114" y="21600"/>
                  <a:pt x="7542" y="21600"/>
                </a:cubicBezTo>
                <a:lnTo>
                  <a:pt x="13932" y="21600"/>
                </a:lnTo>
                <a:cubicBezTo>
                  <a:pt x="14360" y="21600"/>
                  <a:pt x="14709" y="21180"/>
                  <a:pt x="14709" y="20558"/>
                </a:cubicBezTo>
                <a:cubicBezTo>
                  <a:pt x="14709" y="19936"/>
                  <a:pt x="14360" y="19516"/>
                  <a:pt x="13932" y="19516"/>
                </a:cubicBezTo>
                <a:lnTo>
                  <a:pt x="11166" y="19516"/>
                </a:lnTo>
                <a:lnTo>
                  <a:pt x="11166" y="3367"/>
                </a:lnTo>
                <a:lnTo>
                  <a:pt x="17131" y="3367"/>
                </a:lnTo>
                <a:lnTo>
                  <a:pt x="15014" y="11181"/>
                </a:lnTo>
                <a:lnTo>
                  <a:pt x="14324" y="11181"/>
                </a:lnTo>
                <a:cubicBezTo>
                  <a:pt x="13996" y="11181"/>
                  <a:pt x="13754" y="11667"/>
                  <a:pt x="13832" y="12131"/>
                </a:cubicBezTo>
                <a:cubicBezTo>
                  <a:pt x="14075" y="13579"/>
                  <a:pt x="14897" y="16270"/>
                  <a:pt x="17645" y="16270"/>
                </a:cubicBezTo>
                <a:cubicBezTo>
                  <a:pt x="20394" y="16270"/>
                  <a:pt x="21216" y="13568"/>
                  <a:pt x="21459" y="12120"/>
                </a:cubicBezTo>
                <a:cubicBezTo>
                  <a:pt x="21537" y="11657"/>
                  <a:pt x="21294" y="11181"/>
                  <a:pt x="20966" y="11181"/>
                </a:cubicBezTo>
                <a:close/>
                <a:moveTo>
                  <a:pt x="20966" y="11181"/>
                </a:moveTo>
              </a:path>
            </a:pathLst>
          </a:custGeom>
          <a:solidFill>
            <a:srgbClr val="1C819E"/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9B9E3E-CE73-4150-A151-CCDBB67E29D4}"/>
              </a:ext>
            </a:extLst>
          </p:cNvPr>
          <p:cNvSpPr txBox="1"/>
          <p:nvPr/>
        </p:nvSpPr>
        <p:spPr>
          <a:xfrm>
            <a:off x="3201382" y="4417173"/>
            <a:ext cx="1640980" cy="188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CREATING FEATURES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24832F-4561-4A10-B831-615CE777EF8F}"/>
              </a:ext>
            </a:extLst>
          </p:cNvPr>
          <p:cNvSpPr txBox="1"/>
          <p:nvPr/>
        </p:nvSpPr>
        <p:spPr>
          <a:xfrm>
            <a:off x="9309855" y="2787261"/>
            <a:ext cx="2015639" cy="188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CREATING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88295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577762" y="4228494"/>
              <a:ext cx="49624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B5FBD97-0ECC-4E87-B135-C0EF380D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73" y="67634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3">
            <a:extLst>
              <a:ext uri="{FF2B5EF4-FFF2-40B4-BE49-F238E27FC236}">
                <a16:creationId xmlns:a16="http://schemas.microsoft.com/office/drawing/2014/main" id="{054CF47D-BB98-4C77-8B3C-7654A6E7BB16}"/>
              </a:ext>
            </a:extLst>
          </p:cNvPr>
          <p:cNvSpPr>
            <a:spLocks/>
          </p:cNvSpPr>
          <p:nvPr/>
        </p:nvSpPr>
        <p:spPr bwMode="auto">
          <a:xfrm>
            <a:off x="2393322" y="4164601"/>
            <a:ext cx="1077913" cy="812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935" y="0"/>
                </a:moveTo>
                <a:cubicBezTo>
                  <a:pt x="13758" y="0"/>
                  <a:pt x="13594" y="56"/>
                  <a:pt x="13443" y="147"/>
                </a:cubicBezTo>
                <a:lnTo>
                  <a:pt x="13437" y="139"/>
                </a:lnTo>
                <a:lnTo>
                  <a:pt x="13412" y="163"/>
                </a:lnTo>
                <a:cubicBezTo>
                  <a:pt x="13360" y="197"/>
                  <a:pt x="13312" y="234"/>
                  <a:pt x="13265" y="277"/>
                </a:cubicBezTo>
                <a:lnTo>
                  <a:pt x="7727" y="4460"/>
                </a:lnTo>
                <a:cubicBezTo>
                  <a:pt x="7342" y="4724"/>
                  <a:pt x="7081" y="5258"/>
                  <a:pt x="7081" y="5871"/>
                </a:cubicBezTo>
                <a:cubicBezTo>
                  <a:pt x="7081" y="6746"/>
                  <a:pt x="7614" y="7453"/>
                  <a:pt x="8274" y="7453"/>
                </a:cubicBezTo>
                <a:cubicBezTo>
                  <a:pt x="8420" y="7453"/>
                  <a:pt x="8562" y="7419"/>
                  <a:pt x="8692" y="7355"/>
                </a:cubicBezTo>
                <a:cubicBezTo>
                  <a:pt x="8774" y="7314"/>
                  <a:pt x="8853" y="7262"/>
                  <a:pt x="8925" y="7200"/>
                </a:cubicBezTo>
                <a:cubicBezTo>
                  <a:pt x="9502" y="6817"/>
                  <a:pt x="11015" y="5806"/>
                  <a:pt x="11808" y="5251"/>
                </a:cubicBezTo>
                <a:cubicBezTo>
                  <a:pt x="12801" y="4557"/>
                  <a:pt x="13443" y="5325"/>
                  <a:pt x="13443" y="5325"/>
                </a:cubicBezTo>
                <a:lnTo>
                  <a:pt x="18096" y="11375"/>
                </a:lnTo>
                <a:lnTo>
                  <a:pt x="18102" y="11383"/>
                </a:lnTo>
                <a:cubicBezTo>
                  <a:pt x="18321" y="11706"/>
                  <a:pt x="18635" y="11905"/>
                  <a:pt x="18988" y="11905"/>
                </a:cubicBezTo>
                <a:cubicBezTo>
                  <a:pt x="19012" y="11905"/>
                  <a:pt x="19038" y="11907"/>
                  <a:pt x="19061" y="11905"/>
                </a:cubicBezTo>
                <a:lnTo>
                  <a:pt x="19068" y="11905"/>
                </a:lnTo>
                <a:lnTo>
                  <a:pt x="19104" y="11897"/>
                </a:lnTo>
                <a:cubicBezTo>
                  <a:pt x="19149" y="11891"/>
                  <a:pt x="19196" y="11885"/>
                  <a:pt x="19240" y="11872"/>
                </a:cubicBezTo>
                <a:lnTo>
                  <a:pt x="21600" y="11375"/>
                </a:lnTo>
                <a:lnTo>
                  <a:pt x="21600" y="2675"/>
                </a:lnTo>
                <a:cubicBezTo>
                  <a:pt x="21600" y="2675"/>
                  <a:pt x="20595" y="2978"/>
                  <a:pt x="19172" y="3441"/>
                </a:cubicBezTo>
                <a:cubicBezTo>
                  <a:pt x="17749" y="3904"/>
                  <a:pt x="17445" y="3612"/>
                  <a:pt x="17445" y="3612"/>
                </a:cubicBezTo>
                <a:lnTo>
                  <a:pt x="14802" y="489"/>
                </a:lnTo>
                <a:cubicBezTo>
                  <a:pt x="14582" y="187"/>
                  <a:pt x="14275" y="0"/>
                  <a:pt x="13935" y="0"/>
                </a:cubicBezTo>
                <a:close/>
                <a:moveTo>
                  <a:pt x="8261" y="261"/>
                </a:moveTo>
                <a:cubicBezTo>
                  <a:pt x="7715" y="254"/>
                  <a:pt x="7315" y="440"/>
                  <a:pt x="7315" y="440"/>
                </a:cubicBezTo>
                <a:cubicBezTo>
                  <a:pt x="7315" y="440"/>
                  <a:pt x="5041" y="1964"/>
                  <a:pt x="4155" y="2658"/>
                </a:cubicBezTo>
                <a:cubicBezTo>
                  <a:pt x="3270" y="3353"/>
                  <a:pt x="2360" y="2846"/>
                  <a:pt x="2360" y="2846"/>
                </a:cubicBezTo>
                <a:lnTo>
                  <a:pt x="0" y="1647"/>
                </a:lnTo>
                <a:lnTo>
                  <a:pt x="0" y="11628"/>
                </a:lnTo>
                <a:lnTo>
                  <a:pt x="1156" y="12190"/>
                </a:lnTo>
                <a:lnTo>
                  <a:pt x="1260" y="12280"/>
                </a:lnTo>
                <a:cubicBezTo>
                  <a:pt x="1271" y="12239"/>
                  <a:pt x="1284" y="12197"/>
                  <a:pt x="1297" y="12158"/>
                </a:cubicBezTo>
                <a:cubicBezTo>
                  <a:pt x="1403" y="11214"/>
                  <a:pt x="2013" y="10486"/>
                  <a:pt x="2754" y="10486"/>
                </a:cubicBezTo>
                <a:cubicBezTo>
                  <a:pt x="3570" y="10486"/>
                  <a:pt x="4235" y="11369"/>
                  <a:pt x="4235" y="12451"/>
                </a:cubicBezTo>
                <a:cubicBezTo>
                  <a:pt x="4235" y="12511"/>
                  <a:pt x="4227" y="12572"/>
                  <a:pt x="4223" y="12631"/>
                </a:cubicBezTo>
                <a:cubicBezTo>
                  <a:pt x="4248" y="12629"/>
                  <a:pt x="4277" y="12622"/>
                  <a:pt x="4303" y="12622"/>
                </a:cubicBezTo>
                <a:cubicBezTo>
                  <a:pt x="5119" y="12622"/>
                  <a:pt x="5778" y="13497"/>
                  <a:pt x="5778" y="14579"/>
                </a:cubicBezTo>
                <a:cubicBezTo>
                  <a:pt x="5778" y="14612"/>
                  <a:pt x="5779" y="14645"/>
                  <a:pt x="5778" y="14677"/>
                </a:cubicBezTo>
                <a:cubicBezTo>
                  <a:pt x="5841" y="14667"/>
                  <a:pt x="5904" y="14661"/>
                  <a:pt x="5969" y="14661"/>
                </a:cubicBezTo>
                <a:cubicBezTo>
                  <a:pt x="6813" y="14661"/>
                  <a:pt x="7499" y="15544"/>
                  <a:pt x="7542" y="16650"/>
                </a:cubicBezTo>
                <a:cubicBezTo>
                  <a:pt x="7666" y="16614"/>
                  <a:pt x="7792" y="16593"/>
                  <a:pt x="7923" y="16593"/>
                </a:cubicBezTo>
                <a:cubicBezTo>
                  <a:pt x="8889" y="16593"/>
                  <a:pt x="9675" y="17628"/>
                  <a:pt x="9675" y="18909"/>
                </a:cubicBezTo>
                <a:cubicBezTo>
                  <a:pt x="9675" y="18957"/>
                  <a:pt x="9671" y="19009"/>
                  <a:pt x="9669" y="19056"/>
                </a:cubicBezTo>
                <a:cubicBezTo>
                  <a:pt x="9675" y="19096"/>
                  <a:pt x="9683" y="19137"/>
                  <a:pt x="9687" y="19178"/>
                </a:cubicBezTo>
                <a:lnTo>
                  <a:pt x="9933" y="19374"/>
                </a:lnTo>
                <a:lnTo>
                  <a:pt x="10339" y="19953"/>
                </a:lnTo>
                <a:cubicBezTo>
                  <a:pt x="10510" y="20264"/>
                  <a:pt x="10789" y="20467"/>
                  <a:pt x="11101" y="20467"/>
                </a:cubicBezTo>
                <a:cubicBezTo>
                  <a:pt x="11620" y="20467"/>
                  <a:pt x="12042" y="19915"/>
                  <a:pt x="12042" y="19227"/>
                </a:cubicBezTo>
                <a:cubicBezTo>
                  <a:pt x="12042" y="18969"/>
                  <a:pt x="11977" y="18725"/>
                  <a:pt x="11876" y="18526"/>
                </a:cubicBezTo>
                <a:lnTo>
                  <a:pt x="11882" y="18518"/>
                </a:lnTo>
                <a:lnTo>
                  <a:pt x="11845" y="18469"/>
                </a:lnTo>
                <a:cubicBezTo>
                  <a:pt x="11797" y="18386"/>
                  <a:pt x="11741" y="18313"/>
                  <a:pt x="11679" y="18249"/>
                </a:cubicBezTo>
                <a:lnTo>
                  <a:pt x="10419" y="16553"/>
                </a:lnTo>
                <a:cubicBezTo>
                  <a:pt x="10386" y="16514"/>
                  <a:pt x="10364" y="16460"/>
                  <a:pt x="10364" y="16398"/>
                </a:cubicBezTo>
                <a:cubicBezTo>
                  <a:pt x="10364" y="16282"/>
                  <a:pt x="10436" y="16186"/>
                  <a:pt x="10523" y="16186"/>
                </a:cubicBezTo>
                <a:cubicBezTo>
                  <a:pt x="10568" y="16186"/>
                  <a:pt x="10605" y="16211"/>
                  <a:pt x="10634" y="16251"/>
                </a:cubicBezTo>
                <a:lnTo>
                  <a:pt x="12447" y="18656"/>
                </a:lnTo>
                <a:lnTo>
                  <a:pt x="12454" y="18648"/>
                </a:lnTo>
                <a:cubicBezTo>
                  <a:pt x="12616" y="18828"/>
                  <a:pt x="12821" y="18942"/>
                  <a:pt x="13050" y="18942"/>
                </a:cubicBezTo>
                <a:cubicBezTo>
                  <a:pt x="13569" y="18942"/>
                  <a:pt x="13990" y="18383"/>
                  <a:pt x="13990" y="17694"/>
                </a:cubicBezTo>
                <a:cubicBezTo>
                  <a:pt x="13990" y="17452"/>
                  <a:pt x="13939" y="17225"/>
                  <a:pt x="13849" y="17034"/>
                </a:cubicBezTo>
                <a:lnTo>
                  <a:pt x="13855" y="17026"/>
                </a:lnTo>
                <a:lnTo>
                  <a:pt x="13806" y="16952"/>
                </a:lnTo>
                <a:cubicBezTo>
                  <a:pt x="13761" y="16871"/>
                  <a:pt x="13711" y="16797"/>
                  <a:pt x="13652" y="16732"/>
                </a:cubicBezTo>
                <a:lnTo>
                  <a:pt x="12152" y="14604"/>
                </a:lnTo>
                <a:cubicBezTo>
                  <a:pt x="12111" y="14570"/>
                  <a:pt x="12079" y="14509"/>
                  <a:pt x="12079" y="14441"/>
                </a:cubicBezTo>
                <a:cubicBezTo>
                  <a:pt x="12079" y="14336"/>
                  <a:pt x="12147" y="14253"/>
                  <a:pt x="12226" y="14253"/>
                </a:cubicBezTo>
                <a:cubicBezTo>
                  <a:pt x="12282" y="14253"/>
                  <a:pt x="12325" y="14297"/>
                  <a:pt x="12349" y="14359"/>
                </a:cubicBezTo>
                <a:lnTo>
                  <a:pt x="14242" y="16814"/>
                </a:lnTo>
                <a:lnTo>
                  <a:pt x="14248" y="16805"/>
                </a:lnTo>
                <a:cubicBezTo>
                  <a:pt x="14414" y="16998"/>
                  <a:pt x="14626" y="17115"/>
                  <a:pt x="14863" y="17115"/>
                </a:cubicBezTo>
                <a:cubicBezTo>
                  <a:pt x="15382" y="17115"/>
                  <a:pt x="15804" y="16556"/>
                  <a:pt x="15804" y="15868"/>
                </a:cubicBezTo>
                <a:cubicBezTo>
                  <a:pt x="15804" y="15594"/>
                  <a:pt x="15738" y="15339"/>
                  <a:pt x="15625" y="15134"/>
                </a:cubicBezTo>
                <a:lnTo>
                  <a:pt x="15631" y="15126"/>
                </a:lnTo>
                <a:lnTo>
                  <a:pt x="15576" y="15052"/>
                </a:lnTo>
                <a:cubicBezTo>
                  <a:pt x="15555" y="15020"/>
                  <a:pt x="15532" y="14992"/>
                  <a:pt x="15508" y="14963"/>
                </a:cubicBezTo>
                <a:lnTo>
                  <a:pt x="14039" y="12940"/>
                </a:lnTo>
                <a:lnTo>
                  <a:pt x="14039" y="12932"/>
                </a:lnTo>
                <a:cubicBezTo>
                  <a:pt x="14010" y="12894"/>
                  <a:pt x="13990" y="12845"/>
                  <a:pt x="13990" y="12785"/>
                </a:cubicBezTo>
                <a:cubicBezTo>
                  <a:pt x="13990" y="12668"/>
                  <a:pt x="14068" y="12573"/>
                  <a:pt x="14156" y="12573"/>
                </a:cubicBezTo>
                <a:cubicBezTo>
                  <a:pt x="14221" y="12573"/>
                  <a:pt x="14272" y="12623"/>
                  <a:pt x="14298" y="12696"/>
                </a:cubicBezTo>
                <a:lnTo>
                  <a:pt x="15828" y="14620"/>
                </a:lnTo>
                <a:lnTo>
                  <a:pt x="15834" y="14620"/>
                </a:lnTo>
                <a:cubicBezTo>
                  <a:pt x="16004" y="14869"/>
                  <a:pt x="16250" y="15020"/>
                  <a:pt x="16523" y="15020"/>
                </a:cubicBezTo>
                <a:cubicBezTo>
                  <a:pt x="17034" y="15020"/>
                  <a:pt x="17445" y="14475"/>
                  <a:pt x="17445" y="13797"/>
                </a:cubicBezTo>
                <a:cubicBezTo>
                  <a:pt x="17445" y="13412"/>
                  <a:pt x="17315" y="13068"/>
                  <a:pt x="17107" y="12843"/>
                </a:cubicBezTo>
                <a:cubicBezTo>
                  <a:pt x="16574" y="12133"/>
                  <a:pt x="13897" y="8561"/>
                  <a:pt x="13173" y="7648"/>
                </a:cubicBezTo>
                <a:cubicBezTo>
                  <a:pt x="12367" y="6634"/>
                  <a:pt x="11384" y="7200"/>
                  <a:pt x="11384" y="7200"/>
                </a:cubicBezTo>
                <a:lnTo>
                  <a:pt x="9054" y="8594"/>
                </a:lnTo>
                <a:cubicBezTo>
                  <a:pt x="8739" y="8846"/>
                  <a:pt x="8374" y="8994"/>
                  <a:pt x="7979" y="8994"/>
                </a:cubicBezTo>
                <a:cubicBezTo>
                  <a:pt x="6820" y="8994"/>
                  <a:pt x="5883" y="7750"/>
                  <a:pt x="5883" y="6213"/>
                </a:cubicBezTo>
                <a:cubicBezTo>
                  <a:pt x="5883" y="5220"/>
                  <a:pt x="6276" y="4349"/>
                  <a:pt x="6866" y="3857"/>
                </a:cubicBezTo>
                <a:lnTo>
                  <a:pt x="6854" y="3832"/>
                </a:lnTo>
                <a:lnTo>
                  <a:pt x="10075" y="1239"/>
                </a:lnTo>
                <a:cubicBezTo>
                  <a:pt x="9501" y="465"/>
                  <a:pt x="8807" y="268"/>
                  <a:pt x="8261" y="261"/>
                </a:cubicBezTo>
                <a:close/>
                <a:moveTo>
                  <a:pt x="2920" y="11742"/>
                </a:moveTo>
                <a:cubicBezTo>
                  <a:pt x="2178" y="11742"/>
                  <a:pt x="1574" y="12551"/>
                  <a:pt x="1574" y="13544"/>
                </a:cubicBezTo>
                <a:cubicBezTo>
                  <a:pt x="1574" y="14537"/>
                  <a:pt x="2178" y="15338"/>
                  <a:pt x="2920" y="15338"/>
                </a:cubicBezTo>
                <a:cubicBezTo>
                  <a:pt x="2943" y="15338"/>
                  <a:pt x="2964" y="15339"/>
                  <a:pt x="2987" y="15338"/>
                </a:cubicBezTo>
                <a:cubicBezTo>
                  <a:pt x="2984" y="15391"/>
                  <a:pt x="2981" y="15446"/>
                  <a:pt x="2981" y="15501"/>
                </a:cubicBezTo>
                <a:cubicBezTo>
                  <a:pt x="2981" y="16494"/>
                  <a:pt x="3579" y="17295"/>
                  <a:pt x="4321" y="17295"/>
                </a:cubicBezTo>
                <a:cubicBezTo>
                  <a:pt x="4350" y="17295"/>
                  <a:pt x="4379" y="17289"/>
                  <a:pt x="4407" y="17287"/>
                </a:cubicBezTo>
                <a:cubicBezTo>
                  <a:pt x="4402" y="17354"/>
                  <a:pt x="4401" y="17429"/>
                  <a:pt x="4401" y="17499"/>
                </a:cubicBezTo>
                <a:cubicBezTo>
                  <a:pt x="4401" y="18561"/>
                  <a:pt x="5046" y="19423"/>
                  <a:pt x="5839" y="19423"/>
                </a:cubicBezTo>
                <a:cubicBezTo>
                  <a:pt x="5905" y="19423"/>
                  <a:pt x="5966" y="19410"/>
                  <a:pt x="6030" y="19398"/>
                </a:cubicBezTo>
                <a:cubicBezTo>
                  <a:pt x="6029" y="19422"/>
                  <a:pt x="6030" y="19448"/>
                  <a:pt x="6030" y="19472"/>
                </a:cubicBezTo>
                <a:cubicBezTo>
                  <a:pt x="6030" y="20648"/>
                  <a:pt x="6744" y="21600"/>
                  <a:pt x="7622" y="21600"/>
                </a:cubicBezTo>
                <a:cubicBezTo>
                  <a:pt x="8501" y="21600"/>
                  <a:pt x="9208" y="20648"/>
                  <a:pt x="9208" y="19472"/>
                </a:cubicBezTo>
                <a:cubicBezTo>
                  <a:pt x="9208" y="18296"/>
                  <a:pt x="8501" y="17344"/>
                  <a:pt x="7622" y="17344"/>
                </a:cubicBezTo>
                <a:cubicBezTo>
                  <a:pt x="7502" y="17344"/>
                  <a:pt x="7384" y="17359"/>
                  <a:pt x="7272" y="17393"/>
                </a:cubicBezTo>
                <a:cubicBezTo>
                  <a:pt x="7232" y="16377"/>
                  <a:pt x="6608" y="15574"/>
                  <a:pt x="5839" y="15574"/>
                </a:cubicBezTo>
                <a:cubicBezTo>
                  <a:pt x="5781" y="15574"/>
                  <a:pt x="5718" y="15581"/>
                  <a:pt x="5661" y="15590"/>
                </a:cubicBezTo>
                <a:cubicBezTo>
                  <a:pt x="5662" y="15560"/>
                  <a:pt x="5667" y="15531"/>
                  <a:pt x="5667" y="15501"/>
                </a:cubicBezTo>
                <a:cubicBezTo>
                  <a:pt x="5667" y="14508"/>
                  <a:pt x="5063" y="13699"/>
                  <a:pt x="4321" y="13699"/>
                </a:cubicBezTo>
                <a:cubicBezTo>
                  <a:pt x="4298" y="13699"/>
                  <a:pt x="4277" y="13705"/>
                  <a:pt x="4254" y="13707"/>
                </a:cubicBezTo>
                <a:cubicBezTo>
                  <a:pt x="4257" y="13653"/>
                  <a:pt x="4260" y="13599"/>
                  <a:pt x="4260" y="13544"/>
                </a:cubicBezTo>
                <a:cubicBezTo>
                  <a:pt x="4260" y="12551"/>
                  <a:pt x="3662" y="11742"/>
                  <a:pt x="2920" y="11742"/>
                </a:cubicBezTo>
                <a:close/>
                <a:moveTo>
                  <a:pt x="2920" y="11742"/>
                </a:move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C1F7E216-6B36-458B-88F7-C3878EAE7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359" y="495326"/>
            <a:ext cx="1455794" cy="1455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A5648-C389-4898-A053-4BFF75976F3D}"/>
              </a:ext>
            </a:extLst>
          </p:cNvPr>
          <p:cNvSpPr txBox="1"/>
          <p:nvPr/>
        </p:nvSpPr>
        <p:spPr>
          <a:xfrm>
            <a:off x="2018690" y="1951120"/>
            <a:ext cx="225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LET’S CLARIFY</a:t>
            </a:r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B38D-CDCD-4132-8B47-766A9C33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692" y="5750868"/>
            <a:ext cx="2743200" cy="365125"/>
          </a:xfrm>
        </p:spPr>
        <p:txBody>
          <a:bodyPr/>
          <a:lstStyle/>
          <a:p>
            <a:fld id="{22DC1642-E810-4C74-9561-4440BA0F224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4D9B3-BB53-4B65-B7DA-2F405324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31980-9AD6-4CA5-AA5E-EC9A028644F7}"/>
              </a:ext>
            </a:extLst>
          </p:cNvPr>
          <p:cNvSpPr/>
          <p:nvPr/>
        </p:nvSpPr>
        <p:spPr>
          <a:xfrm>
            <a:off x="-26130" y="1156819"/>
            <a:ext cx="12199159" cy="5145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7BD0BF-FE1B-4DE6-B3BD-14357CE92240}"/>
              </a:ext>
            </a:extLst>
          </p:cNvPr>
          <p:cNvGrpSpPr/>
          <p:nvPr/>
        </p:nvGrpSpPr>
        <p:grpSpPr>
          <a:xfrm>
            <a:off x="9840000" y="1611942"/>
            <a:ext cx="2124597" cy="2452269"/>
            <a:chOff x="896732" y="2351258"/>
            <a:chExt cx="2124597" cy="245226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5F1B3C-D198-452F-A8C8-E76C82CEFC79}"/>
                </a:ext>
              </a:extLst>
            </p:cNvPr>
            <p:cNvGrpSpPr/>
            <p:nvPr/>
          </p:nvGrpSpPr>
          <p:grpSpPr>
            <a:xfrm>
              <a:off x="962737" y="2351258"/>
              <a:ext cx="1992586" cy="1992586"/>
              <a:chOff x="928460" y="2351258"/>
              <a:chExt cx="1992586" cy="199258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0BA88A-8B8C-4EAD-8461-73F3B8406DB7}"/>
                  </a:ext>
                </a:extLst>
              </p:cNvPr>
              <p:cNvSpPr/>
              <p:nvPr/>
            </p:nvSpPr>
            <p:spPr>
              <a:xfrm>
                <a:off x="928460" y="2351258"/>
                <a:ext cx="1992586" cy="1992586"/>
              </a:xfrm>
              <a:prstGeom prst="ellipse">
                <a:avLst/>
              </a:prstGeom>
              <a:solidFill>
                <a:srgbClr val="1C8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2EAD164-4B32-40B2-BFC2-A0FE52C46B98}"/>
                  </a:ext>
                </a:extLst>
              </p:cNvPr>
              <p:cNvGrpSpPr/>
              <p:nvPr/>
            </p:nvGrpSpPr>
            <p:grpSpPr>
              <a:xfrm>
                <a:off x="1566382" y="2995152"/>
                <a:ext cx="716742" cy="704798"/>
                <a:chOff x="2600325" y="3640138"/>
                <a:chExt cx="285750" cy="280988"/>
              </a:xfrm>
              <a:solidFill>
                <a:srgbClr val="FFC000"/>
              </a:solidFill>
            </p:grpSpPr>
            <p:sp>
              <p:nvSpPr>
                <p:cNvPr id="15" name="Freeform 172">
                  <a:extLst>
                    <a:ext uri="{FF2B5EF4-FFF2-40B4-BE49-F238E27FC236}">
                      <a16:creationId xmlns:a16="http://schemas.microsoft.com/office/drawing/2014/main" id="{2968F2F7-688A-4CE2-A44D-956C503FB8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0325" y="3640138"/>
                  <a:ext cx="285750" cy="280988"/>
                </a:xfrm>
                <a:custGeom>
                  <a:avLst/>
                  <a:gdLst>
                    <a:gd name="T0" fmla="*/ 579 w 902"/>
                    <a:gd name="T1" fmla="*/ 756 h 883"/>
                    <a:gd name="T2" fmla="*/ 704 w 902"/>
                    <a:gd name="T3" fmla="*/ 640 h 883"/>
                    <a:gd name="T4" fmla="*/ 869 w 902"/>
                    <a:gd name="T5" fmla="*/ 780 h 883"/>
                    <a:gd name="T6" fmla="*/ 78 w 902"/>
                    <a:gd name="T7" fmla="*/ 712 h 883"/>
                    <a:gd name="T8" fmla="*/ 228 w 902"/>
                    <a:gd name="T9" fmla="*/ 691 h 883"/>
                    <a:gd name="T10" fmla="*/ 420 w 902"/>
                    <a:gd name="T11" fmla="*/ 825 h 883"/>
                    <a:gd name="T12" fmla="*/ 378 w 902"/>
                    <a:gd name="T13" fmla="*/ 586 h 883"/>
                    <a:gd name="T14" fmla="*/ 566 w 902"/>
                    <a:gd name="T15" fmla="*/ 581 h 883"/>
                    <a:gd name="T16" fmla="*/ 658 w 902"/>
                    <a:gd name="T17" fmla="*/ 663 h 883"/>
                    <a:gd name="T18" fmla="*/ 461 w 902"/>
                    <a:gd name="T19" fmla="*/ 805 h 883"/>
                    <a:gd name="T20" fmla="*/ 257 w 902"/>
                    <a:gd name="T21" fmla="*/ 676 h 883"/>
                    <a:gd name="T22" fmla="*/ 276 w 902"/>
                    <a:gd name="T23" fmla="*/ 410 h 883"/>
                    <a:gd name="T24" fmla="*/ 234 w 902"/>
                    <a:gd name="T25" fmla="*/ 369 h 883"/>
                    <a:gd name="T26" fmla="*/ 261 w 902"/>
                    <a:gd name="T27" fmla="*/ 315 h 883"/>
                    <a:gd name="T28" fmla="*/ 399 w 902"/>
                    <a:gd name="T29" fmla="*/ 220 h 883"/>
                    <a:gd name="T30" fmla="*/ 485 w 902"/>
                    <a:gd name="T31" fmla="*/ 211 h 883"/>
                    <a:gd name="T32" fmla="*/ 631 w 902"/>
                    <a:gd name="T33" fmla="*/ 312 h 883"/>
                    <a:gd name="T34" fmla="*/ 668 w 902"/>
                    <a:gd name="T35" fmla="*/ 357 h 883"/>
                    <a:gd name="T36" fmla="*/ 631 w 902"/>
                    <a:gd name="T37" fmla="*/ 402 h 883"/>
                    <a:gd name="T38" fmla="*/ 544 w 902"/>
                    <a:gd name="T39" fmla="*/ 537 h 883"/>
                    <a:gd name="T40" fmla="*/ 358 w 902"/>
                    <a:gd name="T41" fmla="*/ 537 h 883"/>
                    <a:gd name="T42" fmla="*/ 156 w 902"/>
                    <a:gd name="T43" fmla="*/ 514 h 883"/>
                    <a:gd name="T44" fmla="*/ 62 w 902"/>
                    <a:gd name="T45" fmla="*/ 472 h 883"/>
                    <a:gd name="T46" fmla="*/ 150 w 902"/>
                    <a:gd name="T47" fmla="*/ 302 h 883"/>
                    <a:gd name="T48" fmla="*/ 237 w 902"/>
                    <a:gd name="T49" fmla="*/ 66 h 883"/>
                    <a:gd name="T50" fmla="*/ 357 w 902"/>
                    <a:gd name="T51" fmla="*/ 34 h 883"/>
                    <a:gd name="T52" fmla="*/ 522 w 902"/>
                    <a:gd name="T53" fmla="*/ 41 h 883"/>
                    <a:gd name="T54" fmla="*/ 643 w 902"/>
                    <a:gd name="T55" fmla="*/ 48 h 883"/>
                    <a:gd name="T56" fmla="*/ 736 w 902"/>
                    <a:gd name="T57" fmla="*/ 234 h 883"/>
                    <a:gd name="T58" fmla="*/ 834 w 902"/>
                    <a:gd name="T59" fmla="*/ 460 h 883"/>
                    <a:gd name="T60" fmla="*/ 768 w 902"/>
                    <a:gd name="T61" fmla="*/ 513 h 883"/>
                    <a:gd name="T62" fmla="*/ 662 w 902"/>
                    <a:gd name="T63" fmla="*/ 467 h 883"/>
                    <a:gd name="T64" fmla="*/ 669 w 902"/>
                    <a:gd name="T65" fmla="*/ 420 h 883"/>
                    <a:gd name="T66" fmla="*/ 681 w 902"/>
                    <a:gd name="T67" fmla="*/ 303 h 883"/>
                    <a:gd name="T68" fmla="*/ 583 w 902"/>
                    <a:gd name="T69" fmla="*/ 207 h 883"/>
                    <a:gd name="T70" fmla="*/ 474 w 902"/>
                    <a:gd name="T71" fmla="*/ 154 h 883"/>
                    <a:gd name="T72" fmla="*/ 429 w 902"/>
                    <a:gd name="T73" fmla="*/ 154 h 883"/>
                    <a:gd name="T74" fmla="*/ 319 w 902"/>
                    <a:gd name="T75" fmla="*/ 207 h 883"/>
                    <a:gd name="T76" fmla="*/ 211 w 902"/>
                    <a:gd name="T77" fmla="*/ 319 h 883"/>
                    <a:gd name="T78" fmla="*/ 243 w 902"/>
                    <a:gd name="T79" fmla="*/ 425 h 883"/>
                    <a:gd name="T80" fmla="*/ 219 w 902"/>
                    <a:gd name="T81" fmla="*/ 490 h 883"/>
                    <a:gd name="T82" fmla="*/ 634 w 902"/>
                    <a:gd name="T83" fmla="*/ 578 h 883"/>
                    <a:gd name="T84" fmla="*/ 649 w 902"/>
                    <a:gd name="T85" fmla="*/ 499 h 883"/>
                    <a:gd name="T86" fmla="*/ 790 w 902"/>
                    <a:gd name="T87" fmla="*/ 540 h 883"/>
                    <a:gd name="T88" fmla="*/ 883 w 902"/>
                    <a:gd name="T89" fmla="*/ 450 h 883"/>
                    <a:gd name="T90" fmla="*/ 820 w 902"/>
                    <a:gd name="T91" fmla="*/ 406 h 883"/>
                    <a:gd name="T92" fmla="*/ 744 w 902"/>
                    <a:gd name="T93" fmla="*/ 150 h 883"/>
                    <a:gd name="T94" fmla="*/ 625 w 902"/>
                    <a:gd name="T95" fmla="*/ 6 h 883"/>
                    <a:gd name="T96" fmla="*/ 480 w 902"/>
                    <a:gd name="T97" fmla="*/ 23 h 883"/>
                    <a:gd name="T98" fmla="*/ 319 w 902"/>
                    <a:gd name="T99" fmla="*/ 0 h 883"/>
                    <a:gd name="T100" fmla="*/ 187 w 902"/>
                    <a:gd name="T101" fmla="*/ 82 h 883"/>
                    <a:gd name="T102" fmla="*/ 104 w 902"/>
                    <a:gd name="T103" fmla="*/ 358 h 883"/>
                    <a:gd name="T104" fmla="*/ 26 w 902"/>
                    <a:gd name="T105" fmla="*/ 438 h 883"/>
                    <a:gd name="T106" fmla="*/ 60 w 902"/>
                    <a:gd name="T107" fmla="*/ 513 h 883"/>
                    <a:gd name="T108" fmla="*/ 177 w 902"/>
                    <a:gd name="T109" fmla="*/ 541 h 883"/>
                    <a:gd name="T110" fmla="*/ 295 w 902"/>
                    <a:gd name="T111" fmla="*/ 518 h 883"/>
                    <a:gd name="T112" fmla="*/ 204 w 902"/>
                    <a:gd name="T113" fmla="*/ 603 h 883"/>
                    <a:gd name="T114" fmla="*/ 16 w 902"/>
                    <a:gd name="T115" fmla="*/ 743 h 883"/>
                    <a:gd name="T116" fmla="*/ 878 w 902"/>
                    <a:gd name="T117" fmla="*/ 726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902" h="883">
                      <a:moveTo>
                        <a:pt x="872" y="853"/>
                      </a:moveTo>
                      <a:lnTo>
                        <a:pt x="468" y="853"/>
                      </a:lnTo>
                      <a:lnTo>
                        <a:pt x="470" y="847"/>
                      </a:lnTo>
                      <a:lnTo>
                        <a:pt x="474" y="839"/>
                      </a:lnTo>
                      <a:lnTo>
                        <a:pt x="477" y="833"/>
                      </a:lnTo>
                      <a:lnTo>
                        <a:pt x="482" y="825"/>
                      </a:lnTo>
                      <a:lnTo>
                        <a:pt x="494" y="812"/>
                      </a:lnTo>
                      <a:lnTo>
                        <a:pt x="508" y="801"/>
                      </a:lnTo>
                      <a:lnTo>
                        <a:pt x="523" y="789"/>
                      </a:lnTo>
                      <a:lnTo>
                        <a:pt x="541" y="778"/>
                      </a:lnTo>
                      <a:lnTo>
                        <a:pt x="559" y="767"/>
                      </a:lnTo>
                      <a:lnTo>
                        <a:pt x="579" y="756"/>
                      </a:lnTo>
                      <a:lnTo>
                        <a:pt x="599" y="744"/>
                      </a:lnTo>
                      <a:lnTo>
                        <a:pt x="619" y="732"/>
                      </a:lnTo>
                      <a:lnTo>
                        <a:pt x="640" y="719"/>
                      </a:lnTo>
                      <a:lnTo>
                        <a:pt x="657" y="705"/>
                      </a:lnTo>
                      <a:lnTo>
                        <a:pt x="666" y="699"/>
                      </a:lnTo>
                      <a:lnTo>
                        <a:pt x="673" y="691"/>
                      </a:lnTo>
                      <a:lnTo>
                        <a:pt x="681" y="683"/>
                      </a:lnTo>
                      <a:lnTo>
                        <a:pt x="687" y="675"/>
                      </a:lnTo>
                      <a:lnTo>
                        <a:pt x="692" y="667"/>
                      </a:lnTo>
                      <a:lnTo>
                        <a:pt x="698" y="658"/>
                      </a:lnTo>
                      <a:lnTo>
                        <a:pt x="701" y="650"/>
                      </a:lnTo>
                      <a:lnTo>
                        <a:pt x="704" y="640"/>
                      </a:lnTo>
                      <a:lnTo>
                        <a:pt x="738" y="656"/>
                      </a:lnTo>
                      <a:lnTo>
                        <a:pt x="771" y="673"/>
                      </a:lnTo>
                      <a:lnTo>
                        <a:pt x="786" y="682"/>
                      </a:lnTo>
                      <a:lnTo>
                        <a:pt x="800" y="691"/>
                      </a:lnTo>
                      <a:lnTo>
                        <a:pt x="812" y="701"/>
                      </a:lnTo>
                      <a:lnTo>
                        <a:pt x="824" y="711"/>
                      </a:lnTo>
                      <a:lnTo>
                        <a:pt x="835" y="720"/>
                      </a:lnTo>
                      <a:lnTo>
                        <a:pt x="845" y="731"/>
                      </a:lnTo>
                      <a:lnTo>
                        <a:pt x="852" y="743"/>
                      </a:lnTo>
                      <a:lnTo>
                        <a:pt x="860" y="755"/>
                      </a:lnTo>
                      <a:lnTo>
                        <a:pt x="865" y="767"/>
                      </a:lnTo>
                      <a:lnTo>
                        <a:pt x="869" y="780"/>
                      </a:lnTo>
                      <a:lnTo>
                        <a:pt x="871" y="794"/>
                      </a:lnTo>
                      <a:lnTo>
                        <a:pt x="872" y="808"/>
                      </a:lnTo>
                      <a:lnTo>
                        <a:pt x="872" y="853"/>
                      </a:lnTo>
                      <a:close/>
                      <a:moveTo>
                        <a:pt x="31" y="812"/>
                      </a:moveTo>
                      <a:lnTo>
                        <a:pt x="32" y="797"/>
                      </a:lnTo>
                      <a:lnTo>
                        <a:pt x="34" y="784"/>
                      </a:lnTo>
                      <a:lnTo>
                        <a:pt x="38" y="770"/>
                      </a:lnTo>
                      <a:lnTo>
                        <a:pt x="44" y="757"/>
                      </a:lnTo>
                      <a:lnTo>
                        <a:pt x="50" y="745"/>
                      </a:lnTo>
                      <a:lnTo>
                        <a:pt x="59" y="733"/>
                      </a:lnTo>
                      <a:lnTo>
                        <a:pt x="67" y="722"/>
                      </a:lnTo>
                      <a:lnTo>
                        <a:pt x="78" y="712"/>
                      </a:lnTo>
                      <a:lnTo>
                        <a:pt x="90" y="701"/>
                      </a:lnTo>
                      <a:lnTo>
                        <a:pt x="103" y="691"/>
                      </a:lnTo>
                      <a:lnTo>
                        <a:pt x="117" y="683"/>
                      </a:lnTo>
                      <a:lnTo>
                        <a:pt x="132" y="673"/>
                      </a:lnTo>
                      <a:lnTo>
                        <a:pt x="163" y="656"/>
                      </a:lnTo>
                      <a:lnTo>
                        <a:pt x="198" y="640"/>
                      </a:lnTo>
                      <a:lnTo>
                        <a:pt x="201" y="650"/>
                      </a:lnTo>
                      <a:lnTo>
                        <a:pt x="204" y="658"/>
                      </a:lnTo>
                      <a:lnTo>
                        <a:pt x="210" y="667"/>
                      </a:lnTo>
                      <a:lnTo>
                        <a:pt x="215" y="675"/>
                      </a:lnTo>
                      <a:lnTo>
                        <a:pt x="222" y="684"/>
                      </a:lnTo>
                      <a:lnTo>
                        <a:pt x="228" y="691"/>
                      </a:lnTo>
                      <a:lnTo>
                        <a:pt x="237" y="699"/>
                      </a:lnTo>
                      <a:lnTo>
                        <a:pt x="244" y="705"/>
                      </a:lnTo>
                      <a:lnTo>
                        <a:pt x="262" y="719"/>
                      </a:lnTo>
                      <a:lnTo>
                        <a:pt x="282" y="732"/>
                      </a:lnTo>
                      <a:lnTo>
                        <a:pt x="302" y="744"/>
                      </a:lnTo>
                      <a:lnTo>
                        <a:pt x="323" y="756"/>
                      </a:lnTo>
                      <a:lnTo>
                        <a:pt x="343" y="767"/>
                      </a:lnTo>
                      <a:lnTo>
                        <a:pt x="361" y="778"/>
                      </a:lnTo>
                      <a:lnTo>
                        <a:pt x="378" y="789"/>
                      </a:lnTo>
                      <a:lnTo>
                        <a:pt x="394" y="801"/>
                      </a:lnTo>
                      <a:lnTo>
                        <a:pt x="408" y="814"/>
                      </a:lnTo>
                      <a:lnTo>
                        <a:pt x="420" y="825"/>
                      </a:lnTo>
                      <a:lnTo>
                        <a:pt x="424" y="833"/>
                      </a:lnTo>
                      <a:lnTo>
                        <a:pt x="429" y="839"/>
                      </a:lnTo>
                      <a:lnTo>
                        <a:pt x="432" y="847"/>
                      </a:lnTo>
                      <a:lnTo>
                        <a:pt x="434" y="853"/>
                      </a:lnTo>
                      <a:lnTo>
                        <a:pt x="30" y="853"/>
                      </a:lnTo>
                      <a:lnTo>
                        <a:pt x="31" y="812"/>
                      </a:lnTo>
                      <a:close/>
                      <a:moveTo>
                        <a:pt x="281" y="604"/>
                      </a:moveTo>
                      <a:lnTo>
                        <a:pt x="299" y="597"/>
                      </a:lnTo>
                      <a:lnTo>
                        <a:pt x="318" y="588"/>
                      </a:lnTo>
                      <a:lnTo>
                        <a:pt x="336" y="581"/>
                      </a:lnTo>
                      <a:lnTo>
                        <a:pt x="356" y="572"/>
                      </a:lnTo>
                      <a:lnTo>
                        <a:pt x="378" y="586"/>
                      </a:lnTo>
                      <a:lnTo>
                        <a:pt x="401" y="598"/>
                      </a:lnTo>
                      <a:lnTo>
                        <a:pt x="423" y="609"/>
                      </a:lnTo>
                      <a:lnTo>
                        <a:pt x="446" y="617"/>
                      </a:lnTo>
                      <a:lnTo>
                        <a:pt x="449" y="617"/>
                      </a:lnTo>
                      <a:lnTo>
                        <a:pt x="451" y="618"/>
                      </a:lnTo>
                      <a:lnTo>
                        <a:pt x="453" y="617"/>
                      </a:lnTo>
                      <a:lnTo>
                        <a:pt x="455" y="617"/>
                      </a:lnTo>
                      <a:lnTo>
                        <a:pt x="478" y="609"/>
                      </a:lnTo>
                      <a:lnTo>
                        <a:pt x="501" y="598"/>
                      </a:lnTo>
                      <a:lnTo>
                        <a:pt x="524" y="586"/>
                      </a:lnTo>
                      <a:lnTo>
                        <a:pt x="547" y="572"/>
                      </a:lnTo>
                      <a:lnTo>
                        <a:pt x="566" y="581"/>
                      </a:lnTo>
                      <a:lnTo>
                        <a:pt x="585" y="589"/>
                      </a:lnTo>
                      <a:lnTo>
                        <a:pt x="604" y="597"/>
                      </a:lnTo>
                      <a:lnTo>
                        <a:pt x="624" y="606"/>
                      </a:lnTo>
                      <a:lnTo>
                        <a:pt x="637" y="611"/>
                      </a:lnTo>
                      <a:lnTo>
                        <a:pt x="649" y="616"/>
                      </a:lnTo>
                      <a:lnTo>
                        <a:pt x="662" y="622"/>
                      </a:lnTo>
                      <a:lnTo>
                        <a:pt x="675" y="627"/>
                      </a:lnTo>
                      <a:lnTo>
                        <a:pt x="674" y="635"/>
                      </a:lnTo>
                      <a:lnTo>
                        <a:pt x="671" y="642"/>
                      </a:lnTo>
                      <a:lnTo>
                        <a:pt x="668" y="650"/>
                      </a:lnTo>
                      <a:lnTo>
                        <a:pt x="663" y="657"/>
                      </a:lnTo>
                      <a:lnTo>
                        <a:pt x="658" y="663"/>
                      </a:lnTo>
                      <a:lnTo>
                        <a:pt x="652" y="670"/>
                      </a:lnTo>
                      <a:lnTo>
                        <a:pt x="645" y="676"/>
                      </a:lnTo>
                      <a:lnTo>
                        <a:pt x="638" y="683"/>
                      </a:lnTo>
                      <a:lnTo>
                        <a:pt x="622" y="696"/>
                      </a:lnTo>
                      <a:lnTo>
                        <a:pt x="603" y="706"/>
                      </a:lnTo>
                      <a:lnTo>
                        <a:pt x="584" y="718"/>
                      </a:lnTo>
                      <a:lnTo>
                        <a:pt x="564" y="730"/>
                      </a:lnTo>
                      <a:lnTo>
                        <a:pt x="530" y="749"/>
                      </a:lnTo>
                      <a:lnTo>
                        <a:pt x="499" y="770"/>
                      </a:lnTo>
                      <a:lnTo>
                        <a:pt x="485" y="780"/>
                      </a:lnTo>
                      <a:lnTo>
                        <a:pt x="471" y="792"/>
                      </a:lnTo>
                      <a:lnTo>
                        <a:pt x="461" y="805"/>
                      </a:lnTo>
                      <a:lnTo>
                        <a:pt x="451" y="818"/>
                      </a:lnTo>
                      <a:lnTo>
                        <a:pt x="441" y="805"/>
                      </a:lnTo>
                      <a:lnTo>
                        <a:pt x="430" y="792"/>
                      </a:lnTo>
                      <a:lnTo>
                        <a:pt x="417" y="780"/>
                      </a:lnTo>
                      <a:lnTo>
                        <a:pt x="403" y="770"/>
                      </a:lnTo>
                      <a:lnTo>
                        <a:pt x="372" y="749"/>
                      </a:lnTo>
                      <a:lnTo>
                        <a:pt x="338" y="730"/>
                      </a:lnTo>
                      <a:lnTo>
                        <a:pt x="318" y="718"/>
                      </a:lnTo>
                      <a:lnTo>
                        <a:pt x="299" y="707"/>
                      </a:lnTo>
                      <a:lnTo>
                        <a:pt x="281" y="696"/>
                      </a:lnTo>
                      <a:lnTo>
                        <a:pt x="265" y="683"/>
                      </a:lnTo>
                      <a:lnTo>
                        <a:pt x="257" y="676"/>
                      </a:lnTo>
                      <a:lnTo>
                        <a:pt x="251" y="670"/>
                      </a:lnTo>
                      <a:lnTo>
                        <a:pt x="244" y="663"/>
                      </a:lnTo>
                      <a:lnTo>
                        <a:pt x="239" y="657"/>
                      </a:lnTo>
                      <a:lnTo>
                        <a:pt x="234" y="650"/>
                      </a:lnTo>
                      <a:lnTo>
                        <a:pt x="230" y="642"/>
                      </a:lnTo>
                      <a:lnTo>
                        <a:pt x="228" y="635"/>
                      </a:lnTo>
                      <a:lnTo>
                        <a:pt x="226" y="627"/>
                      </a:lnTo>
                      <a:lnTo>
                        <a:pt x="240" y="622"/>
                      </a:lnTo>
                      <a:lnTo>
                        <a:pt x="253" y="616"/>
                      </a:lnTo>
                      <a:lnTo>
                        <a:pt x="267" y="610"/>
                      </a:lnTo>
                      <a:lnTo>
                        <a:pt x="281" y="604"/>
                      </a:lnTo>
                      <a:close/>
                      <a:moveTo>
                        <a:pt x="276" y="410"/>
                      </a:moveTo>
                      <a:lnTo>
                        <a:pt x="274" y="406"/>
                      </a:lnTo>
                      <a:lnTo>
                        <a:pt x="271" y="402"/>
                      </a:lnTo>
                      <a:lnTo>
                        <a:pt x="267" y="400"/>
                      </a:lnTo>
                      <a:lnTo>
                        <a:pt x="261" y="399"/>
                      </a:lnTo>
                      <a:lnTo>
                        <a:pt x="257" y="398"/>
                      </a:lnTo>
                      <a:lnTo>
                        <a:pt x="254" y="398"/>
                      </a:lnTo>
                      <a:lnTo>
                        <a:pt x="251" y="395"/>
                      </a:lnTo>
                      <a:lnTo>
                        <a:pt x="247" y="394"/>
                      </a:lnTo>
                      <a:lnTo>
                        <a:pt x="243" y="389"/>
                      </a:lnTo>
                      <a:lnTo>
                        <a:pt x="239" y="383"/>
                      </a:lnTo>
                      <a:lnTo>
                        <a:pt x="237" y="376"/>
                      </a:lnTo>
                      <a:lnTo>
                        <a:pt x="234" y="369"/>
                      </a:lnTo>
                      <a:lnTo>
                        <a:pt x="233" y="362"/>
                      </a:lnTo>
                      <a:lnTo>
                        <a:pt x="233" y="357"/>
                      </a:lnTo>
                      <a:lnTo>
                        <a:pt x="233" y="350"/>
                      </a:lnTo>
                      <a:lnTo>
                        <a:pt x="234" y="344"/>
                      </a:lnTo>
                      <a:lnTo>
                        <a:pt x="237" y="336"/>
                      </a:lnTo>
                      <a:lnTo>
                        <a:pt x="239" y="330"/>
                      </a:lnTo>
                      <a:lnTo>
                        <a:pt x="243" y="325"/>
                      </a:lnTo>
                      <a:lnTo>
                        <a:pt x="247" y="319"/>
                      </a:lnTo>
                      <a:lnTo>
                        <a:pt x="251" y="317"/>
                      </a:lnTo>
                      <a:lnTo>
                        <a:pt x="254" y="316"/>
                      </a:lnTo>
                      <a:lnTo>
                        <a:pt x="257" y="315"/>
                      </a:lnTo>
                      <a:lnTo>
                        <a:pt x="261" y="315"/>
                      </a:lnTo>
                      <a:lnTo>
                        <a:pt x="267" y="314"/>
                      </a:lnTo>
                      <a:lnTo>
                        <a:pt x="271" y="312"/>
                      </a:lnTo>
                      <a:lnTo>
                        <a:pt x="274" y="308"/>
                      </a:lnTo>
                      <a:lnTo>
                        <a:pt x="276" y="303"/>
                      </a:lnTo>
                      <a:lnTo>
                        <a:pt x="292" y="239"/>
                      </a:lnTo>
                      <a:lnTo>
                        <a:pt x="313" y="238"/>
                      </a:lnTo>
                      <a:lnTo>
                        <a:pt x="331" y="237"/>
                      </a:lnTo>
                      <a:lnTo>
                        <a:pt x="347" y="234"/>
                      </a:lnTo>
                      <a:lnTo>
                        <a:pt x="362" y="231"/>
                      </a:lnTo>
                      <a:lnTo>
                        <a:pt x="376" y="228"/>
                      </a:lnTo>
                      <a:lnTo>
                        <a:pt x="388" y="224"/>
                      </a:lnTo>
                      <a:lnTo>
                        <a:pt x="399" y="220"/>
                      </a:lnTo>
                      <a:lnTo>
                        <a:pt x="408" y="215"/>
                      </a:lnTo>
                      <a:lnTo>
                        <a:pt x="417" y="211"/>
                      </a:lnTo>
                      <a:lnTo>
                        <a:pt x="423" y="206"/>
                      </a:lnTo>
                      <a:lnTo>
                        <a:pt x="430" y="200"/>
                      </a:lnTo>
                      <a:lnTo>
                        <a:pt x="435" y="195"/>
                      </a:lnTo>
                      <a:lnTo>
                        <a:pt x="445" y="185"/>
                      </a:lnTo>
                      <a:lnTo>
                        <a:pt x="451" y="175"/>
                      </a:lnTo>
                      <a:lnTo>
                        <a:pt x="458" y="185"/>
                      </a:lnTo>
                      <a:lnTo>
                        <a:pt x="466" y="195"/>
                      </a:lnTo>
                      <a:lnTo>
                        <a:pt x="471" y="200"/>
                      </a:lnTo>
                      <a:lnTo>
                        <a:pt x="478" y="206"/>
                      </a:lnTo>
                      <a:lnTo>
                        <a:pt x="485" y="211"/>
                      </a:lnTo>
                      <a:lnTo>
                        <a:pt x="494" y="215"/>
                      </a:lnTo>
                      <a:lnTo>
                        <a:pt x="503" y="220"/>
                      </a:lnTo>
                      <a:lnTo>
                        <a:pt x="513" y="224"/>
                      </a:lnTo>
                      <a:lnTo>
                        <a:pt x="526" y="228"/>
                      </a:lnTo>
                      <a:lnTo>
                        <a:pt x="539" y="231"/>
                      </a:lnTo>
                      <a:lnTo>
                        <a:pt x="554" y="234"/>
                      </a:lnTo>
                      <a:lnTo>
                        <a:pt x="571" y="237"/>
                      </a:lnTo>
                      <a:lnTo>
                        <a:pt x="589" y="238"/>
                      </a:lnTo>
                      <a:lnTo>
                        <a:pt x="610" y="239"/>
                      </a:lnTo>
                      <a:lnTo>
                        <a:pt x="626" y="303"/>
                      </a:lnTo>
                      <a:lnTo>
                        <a:pt x="628" y="308"/>
                      </a:lnTo>
                      <a:lnTo>
                        <a:pt x="631" y="312"/>
                      </a:lnTo>
                      <a:lnTo>
                        <a:pt x="635" y="314"/>
                      </a:lnTo>
                      <a:lnTo>
                        <a:pt x="641" y="315"/>
                      </a:lnTo>
                      <a:lnTo>
                        <a:pt x="644" y="315"/>
                      </a:lnTo>
                      <a:lnTo>
                        <a:pt x="648" y="316"/>
                      </a:lnTo>
                      <a:lnTo>
                        <a:pt x="652" y="317"/>
                      </a:lnTo>
                      <a:lnTo>
                        <a:pt x="654" y="319"/>
                      </a:lnTo>
                      <a:lnTo>
                        <a:pt x="659" y="324"/>
                      </a:lnTo>
                      <a:lnTo>
                        <a:pt x="662" y="330"/>
                      </a:lnTo>
                      <a:lnTo>
                        <a:pt x="666" y="336"/>
                      </a:lnTo>
                      <a:lnTo>
                        <a:pt x="667" y="344"/>
                      </a:lnTo>
                      <a:lnTo>
                        <a:pt x="668" y="350"/>
                      </a:lnTo>
                      <a:lnTo>
                        <a:pt x="668" y="357"/>
                      </a:lnTo>
                      <a:lnTo>
                        <a:pt x="668" y="362"/>
                      </a:lnTo>
                      <a:lnTo>
                        <a:pt x="667" y="369"/>
                      </a:lnTo>
                      <a:lnTo>
                        <a:pt x="666" y="376"/>
                      </a:lnTo>
                      <a:lnTo>
                        <a:pt x="662" y="383"/>
                      </a:lnTo>
                      <a:lnTo>
                        <a:pt x="659" y="389"/>
                      </a:lnTo>
                      <a:lnTo>
                        <a:pt x="654" y="394"/>
                      </a:lnTo>
                      <a:lnTo>
                        <a:pt x="652" y="395"/>
                      </a:lnTo>
                      <a:lnTo>
                        <a:pt x="648" y="398"/>
                      </a:lnTo>
                      <a:lnTo>
                        <a:pt x="644" y="398"/>
                      </a:lnTo>
                      <a:lnTo>
                        <a:pt x="641" y="399"/>
                      </a:lnTo>
                      <a:lnTo>
                        <a:pt x="635" y="400"/>
                      </a:lnTo>
                      <a:lnTo>
                        <a:pt x="631" y="402"/>
                      </a:lnTo>
                      <a:lnTo>
                        <a:pt x="628" y="406"/>
                      </a:lnTo>
                      <a:lnTo>
                        <a:pt x="626" y="412"/>
                      </a:lnTo>
                      <a:lnTo>
                        <a:pt x="624" y="421"/>
                      </a:lnTo>
                      <a:lnTo>
                        <a:pt x="620" y="432"/>
                      </a:lnTo>
                      <a:lnTo>
                        <a:pt x="618" y="442"/>
                      </a:lnTo>
                      <a:lnTo>
                        <a:pt x="614" y="450"/>
                      </a:lnTo>
                      <a:lnTo>
                        <a:pt x="605" y="468"/>
                      </a:lnTo>
                      <a:lnTo>
                        <a:pt x="596" y="484"/>
                      </a:lnTo>
                      <a:lnTo>
                        <a:pt x="584" y="499"/>
                      </a:lnTo>
                      <a:lnTo>
                        <a:pt x="571" y="513"/>
                      </a:lnTo>
                      <a:lnTo>
                        <a:pt x="558" y="525"/>
                      </a:lnTo>
                      <a:lnTo>
                        <a:pt x="544" y="537"/>
                      </a:lnTo>
                      <a:lnTo>
                        <a:pt x="530" y="547"/>
                      </a:lnTo>
                      <a:lnTo>
                        <a:pt x="516" y="555"/>
                      </a:lnTo>
                      <a:lnTo>
                        <a:pt x="503" y="564"/>
                      </a:lnTo>
                      <a:lnTo>
                        <a:pt x="491" y="570"/>
                      </a:lnTo>
                      <a:lnTo>
                        <a:pt x="467" y="581"/>
                      </a:lnTo>
                      <a:lnTo>
                        <a:pt x="451" y="587"/>
                      </a:lnTo>
                      <a:lnTo>
                        <a:pt x="434" y="581"/>
                      </a:lnTo>
                      <a:lnTo>
                        <a:pt x="411" y="570"/>
                      </a:lnTo>
                      <a:lnTo>
                        <a:pt x="399" y="564"/>
                      </a:lnTo>
                      <a:lnTo>
                        <a:pt x="386" y="555"/>
                      </a:lnTo>
                      <a:lnTo>
                        <a:pt x="372" y="547"/>
                      </a:lnTo>
                      <a:lnTo>
                        <a:pt x="358" y="537"/>
                      </a:lnTo>
                      <a:lnTo>
                        <a:pt x="344" y="525"/>
                      </a:lnTo>
                      <a:lnTo>
                        <a:pt x="331" y="513"/>
                      </a:lnTo>
                      <a:lnTo>
                        <a:pt x="318" y="499"/>
                      </a:lnTo>
                      <a:lnTo>
                        <a:pt x="306" y="484"/>
                      </a:lnTo>
                      <a:lnTo>
                        <a:pt x="297" y="468"/>
                      </a:lnTo>
                      <a:lnTo>
                        <a:pt x="288" y="450"/>
                      </a:lnTo>
                      <a:lnTo>
                        <a:pt x="284" y="442"/>
                      </a:lnTo>
                      <a:lnTo>
                        <a:pt x="281" y="432"/>
                      </a:lnTo>
                      <a:lnTo>
                        <a:pt x="278" y="421"/>
                      </a:lnTo>
                      <a:lnTo>
                        <a:pt x="276" y="410"/>
                      </a:lnTo>
                      <a:close/>
                      <a:moveTo>
                        <a:pt x="170" y="512"/>
                      </a:moveTo>
                      <a:lnTo>
                        <a:pt x="156" y="514"/>
                      </a:lnTo>
                      <a:lnTo>
                        <a:pt x="141" y="514"/>
                      </a:lnTo>
                      <a:lnTo>
                        <a:pt x="133" y="513"/>
                      </a:lnTo>
                      <a:lnTo>
                        <a:pt x="125" y="512"/>
                      </a:lnTo>
                      <a:lnTo>
                        <a:pt x="118" y="510"/>
                      </a:lnTo>
                      <a:lnTo>
                        <a:pt x="110" y="508"/>
                      </a:lnTo>
                      <a:lnTo>
                        <a:pt x="103" y="505"/>
                      </a:lnTo>
                      <a:lnTo>
                        <a:pt x="95" y="502"/>
                      </a:lnTo>
                      <a:lnTo>
                        <a:pt x="89" y="497"/>
                      </a:lnTo>
                      <a:lnTo>
                        <a:pt x="81" y="492"/>
                      </a:lnTo>
                      <a:lnTo>
                        <a:pt x="75" y="485"/>
                      </a:lnTo>
                      <a:lnTo>
                        <a:pt x="68" y="479"/>
                      </a:lnTo>
                      <a:lnTo>
                        <a:pt x="62" y="472"/>
                      </a:lnTo>
                      <a:lnTo>
                        <a:pt x="57" y="463"/>
                      </a:lnTo>
                      <a:lnTo>
                        <a:pt x="67" y="460"/>
                      </a:lnTo>
                      <a:lnTo>
                        <a:pt x="77" y="453"/>
                      </a:lnTo>
                      <a:lnTo>
                        <a:pt x="87" y="447"/>
                      </a:lnTo>
                      <a:lnTo>
                        <a:pt x="95" y="438"/>
                      </a:lnTo>
                      <a:lnTo>
                        <a:pt x="103" y="429"/>
                      </a:lnTo>
                      <a:lnTo>
                        <a:pt x="109" y="418"/>
                      </a:lnTo>
                      <a:lnTo>
                        <a:pt x="115" y="406"/>
                      </a:lnTo>
                      <a:lnTo>
                        <a:pt x="122" y="393"/>
                      </a:lnTo>
                      <a:lnTo>
                        <a:pt x="133" y="365"/>
                      </a:lnTo>
                      <a:lnTo>
                        <a:pt x="141" y="335"/>
                      </a:lnTo>
                      <a:lnTo>
                        <a:pt x="150" y="302"/>
                      </a:lnTo>
                      <a:lnTo>
                        <a:pt x="157" y="269"/>
                      </a:lnTo>
                      <a:lnTo>
                        <a:pt x="166" y="234"/>
                      </a:lnTo>
                      <a:lnTo>
                        <a:pt x="174" y="199"/>
                      </a:lnTo>
                      <a:lnTo>
                        <a:pt x="180" y="181"/>
                      </a:lnTo>
                      <a:lnTo>
                        <a:pt x="185" y="165"/>
                      </a:lnTo>
                      <a:lnTo>
                        <a:pt x="191" y="148"/>
                      </a:lnTo>
                      <a:lnTo>
                        <a:pt x="197" y="132"/>
                      </a:lnTo>
                      <a:lnTo>
                        <a:pt x="203" y="117"/>
                      </a:lnTo>
                      <a:lnTo>
                        <a:pt x="211" y="103"/>
                      </a:lnTo>
                      <a:lnTo>
                        <a:pt x="218" y="89"/>
                      </a:lnTo>
                      <a:lnTo>
                        <a:pt x="227" y="77"/>
                      </a:lnTo>
                      <a:lnTo>
                        <a:pt x="237" y="66"/>
                      </a:lnTo>
                      <a:lnTo>
                        <a:pt x="247" y="56"/>
                      </a:lnTo>
                      <a:lnTo>
                        <a:pt x="258" y="48"/>
                      </a:lnTo>
                      <a:lnTo>
                        <a:pt x="271" y="41"/>
                      </a:lnTo>
                      <a:lnTo>
                        <a:pt x="278" y="37"/>
                      </a:lnTo>
                      <a:lnTo>
                        <a:pt x="287" y="35"/>
                      </a:lnTo>
                      <a:lnTo>
                        <a:pt x="296" y="33"/>
                      </a:lnTo>
                      <a:lnTo>
                        <a:pt x="305" y="31"/>
                      </a:lnTo>
                      <a:lnTo>
                        <a:pt x="315" y="31"/>
                      </a:lnTo>
                      <a:lnTo>
                        <a:pt x="325" y="31"/>
                      </a:lnTo>
                      <a:lnTo>
                        <a:pt x="334" y="31"/>
                      </a:lnTo>
                      <a:lnTo>
                        <a:pt x="345" y="32"/>
                      </a:lnTo>
                      <a:lnTo>
                        <a:pt x="357" y="34"/>
                      </a:lnTo>
                      <a:lnTo>
                        <a:pt x="367" y="37"/>
                      </a:lnTo>
                      <a:lnTo>
                        <a:pt x="379" y="41"/>
                      </a:lnTo>
                      <a:lnTo>
                        <a:pt x="391" y="44"/>
                      </a:lnTo>
                      <a:lnTo>
                        <a:pt x="417" y="55"/>
                      </a:lnTo>
                      <a:lnTo>
                        <a:pt x="445" y="66"/>
                      </a:lnTo>
                      <a:lnTo>
                        <a:pt x="448" y="67"/>
                      </a:lnTo>
                      <a:lnTo>
                        <a:pt x="451" y="68"/>
                      </a:lnTo>
                      <a:lnTo>
                        <a:pt x="454" y="67"/>
                      </a:lnTo>
                      <a:lnTo>
                        <a:pt x="458" y="66"/>
                      </a:lnTo>
                      <a:lnTo>
                        <a:pt x="484" y="53"/>
                      </a:lnTo>
                      <a:lnTo>
                        <a:pt x="510" y="44"/>
                      </a:lnTo>
                      <a:lnTo>
                        <a:pt x="522" y="41"/>
                      </a:lnTo>
                      <a:lnTo>
                        <a:pt x="534" y="36"/>
                      </a:lnTo>
                      <a:lnTo>
                        <a:pt x="545" y="34"/>
                      </a:lnTo>
                      <a:lnTo>
                        <a:pt x="556" y="32"/>
                      </a:lnTo>
                      <a:lnTo>
                        <a:pt x="567" y="31"/>
                      </a:lnTo>
                      <a:lnTo>
                        <a:pt x="578" y="31"/>
                      </a:lnTo>
                      <a:lnTo>
                        <a:pt x="587" y="31"/>
                      </a:lnTo>
                      <a:lnTo>
                        <a:pt x="597" y="31"/>
                      </a:lnTo>
                      <a:lnTo>
                        <a:pt x="605" y="33"/>
                      </a:lnTo>
                      <a:lnTo>
                        <a:pt x="615" y="35"/>
                      </a:lnTo>
                      <a:lnTo>
                        <a:pt x="623" y="37"/>
                      </a:lnTo>
                      <a:lnTo>
                        <a:pt x="631" y="41"/>
                      </a:lnTo>
                      <a:lnTo>
                        <a:pt x="643" y="48"/>
                      </a:lnTo>
                      <a:lnTo>
                        <a:pt x="655" y="56"/>
                      </a:lnTo>
                      <a:lnTo>
                        <a:pt x="664" y="66"/>
                      </a:lnTo>
                      <a:lnTo>
                        <a:pt x="674" y="77"/>
                      </a:lnTo>
                      <a:lnTo>
                        <a:pt x="683" y="89"/>
                      </a:lnTo>
                      <a:lnTo>
                        <a:pt x="691" y="103"/>
                      </a:lnTo>
                      <a:lnTo>
                        <a:pt x="699" y="117"/>
                      </a:lnTo>
                      <a:lnTo>
                        <a:pt x="705" y="132"/>
                      </a:lnTo>
                      <a:lnTo>
                        <a:pt x="712" y="148"/>
                      </a:lnTo>
                      <a:lnTo>
                        <a:pt x="717" y="165"/>
                      </a:lnTo>
                      <a:lnTo>
                        <a:pt x="722" y="181"/>
                      </a:lnTo>
                      <a:lnTo>
                        <a:pt x="727" y="199"/>
                      </a:lnTo>
                      <a:lnTo>
                        <a:pt x="736" y="234"/>
                      </a:lnTo>
                      <a:lnTo>
                        <a:pt x="744" y="269"/>
                      </a:lnTo>
                      <a:lnTo>
                        <a:pt x="752" y="302"/>
                      </a:lnTo>
                      <a:lnTo>
                        <a:pt x="760" y="335"/>
                      </a:lnTo>
                      <a:lnTo>
                        <a:pt x="770" y="365"/>
                      </a:lnTo>
                      <a:lnTo>
                        <a:pt x="780" y="393"/>
                      </a:lnTo>
                      <a:lnTo>
                        <a:pt x="786" y="406"/>
                      </a:lnTo>
                      <a:lnTo>
                        <a:pt x="792" y="418"/>
                      </a:lnTo>
                      <a:lnTo>
                        <a:pt x="800" y="429"/>
                      </a:lnTo>
                      <a:lnTo>
                        <a:pt x="807" y="438"/>
                      </a:lnTo>
                      <a:lnTo>
                        <a:pt x="816" y="447"/>
                      </a:lnTo>
                      <a:lnTo>
                        <a:pt x="824" y="453"/>
                      </a:lnTo>
                      <a:lnTo>
                        <a:pt x="834" y="460"/>
                      </a:lnTo>
                      <a:lnTo>
                        <a:pt x="845" y="463"/>
                      </a:lnTo>
                      <a:lnTo>
                        <a:pt x="839" y="472"/>
                      </a:lnTo>
                      <a:lnTo>
                        <a:pt x="834" y="479"/>
                      </a:lnTo>
                      <a:lnTo>
                        <a:pt x="827" y="485"/>
                      </a:lnTo>
                      <a:lnTo>
                        <a:pt x="821" y="492"/>
                      </a:lnTo>
                      <a:lnTo>
                        <a:pt x="813" y="497"/>
                      </a:lnTo>
                      <a:lnTo>
                        <a:pt x="806" y="502"/>
                      </a:lnTo>
                      <a:lnTo>
                        <a:pt x="800" y="505"/>
                      </a:lnTo>
                      <a:lnTo>
                        <a:pt x="792" y="508"/>
                      </a:lnTo>
                      <a:lnTo>
                        <a:pt x="785" y="510"/>
                      </a:lnTo>
                      <a:lnTo>
                        <a:pt x="776" y="512"/>
                      </a:lnTo>
                      <a:lnTo>
                        <a:pt x="768" y="513"/>
                      </a:lnTo>
                      <a:lnTo>
                        <a:pt x="761" y="514"/>
                      </a:lnTo>
                      <a:lnTo>
                        <a:pt x="746" y="514"/>
                      </a:lnTo>
                      <a:lnTo>
                        <a:pt x="732" y="512"/>
                      </a:lnTo>
                      <a:lnTo>
                        <a:pt x="717" y="508"/>
                      </a:lnTo>
                      <a:lnTo>
                        <a:pt x="702" y="502"/>
                      </a:lnTo>
                      <a:lnTo>
                        <a:pt x="696" y="498"/>
                      </a:lnTo>
                      <a:lnTo>
                        <a:pt x="689" y="494"/>
                      </a:lnTo>
                      <a:lnTo>
                        <a:pt x="683" y="490"/>
                      </a:lnTo>
                      <a:lnTo>
                        <a:pt x="677" y="484"/>
                      </a:lnTo>
                      <a:lnTo>
                        <a:pt x="672" y="479"/>
                      </a:lnTo>
                      <a:lnTo>
                        <a:pt x="667" y="474"/>
                      </a:lnTo>
                      <a:lnTo>
                        <a:pt x="662" y="467"/>
                      </a:lnTo>
                      <a:lnTo>
                        <a:pt x="659" y="461"/>
                      </a:lnTo>
                      <a:lnTo>
                        <a:pt x="656" y="454"/>
                      </a:lnTo>
                      <a:lnTo>
                        <a:pt x="654" y="447"/>
                      </a:lnTo>
                      <a:lnTo>
                        <a:pt x="653" y="440"/>
                      </a:lnTo>
                      <a:lnTo>
                        <a:pt x="652" y="432"/>
                      </a:lnTo>
                      <a:lnTo>
                        <a:pt x="652" y="432"/>
                      </a:lnTo>
                      <a:lnTo>
                        <a:pt x="652" y="432"/>
                      </a:lnTo>
                      <a:lnTo>
                        <a:pt x="653" y="430"/>
                      </a:lnTo>
                      <a:lnTo>
                        <a:pt x="653" y="427"/>
                      </a:lnTo>
                      <a:lnTo>
                        <a:pt x="659" y="425"/>
                      </a:lnTo>
                      <a:lnTo>
                        <a:pt x="663" y="423"/>
                      </a:lnTo>
                      <a:lnTo>
                        <a:pt x="669" y="420"/>
                      </a:lnTo>
                      <a:lnTo>
                        <a:pt x="673" y="417"/>
                      </a:lnTo>
                      <a:lnTo>
                        <a:pt x="681" y="409"/>
                      </a:lnTo>
                      <a:lnTo>
                        <a:pt x="687" y="401"/>
                      </a:lnTo>
                      <a:lnTo>
                        <a:pt x="691" y="391"/>
                      </a:lnTo>
                      <a:lnTo>
                        <a:pt x="696" y="379"/>
                      </a:lnTo>
                      <a:lnTo>
                        <a:pt x="698" y="369"/>
                      </a:lnTo>
                      <a:lnTo>
                        <a:pt x="699" y="357"/>
                      </a:lnTo>
                      <a:lnTo>
                        <a:pt x="698" y="345"/>
                      </a:lnTo>
                      <a:lnTo>
                        <a:pt x="696" y="333"/>
                      </a:lnTo>
                      <a:lnTo>
                        <a:pt x="691" y="323"/>
                      </a:lnTo>
                      <a:lnTo>
                        <a:pt x="687" y="312"/>
                      </a:lnTo>
                      <a:lnTo>
                        <a:pt x="681" y="303"/>
                      </a:lnTo>
                      <a:lnTo>
                        <a:pt x="672" y="296"/>
                      </a:lnTo>
                      <a:lnTo>
                        <a:pt x="668" y="293"/>
                      </a:lnTo>
                      <a:lnTo>
                        <a:pt x="663" y="289"/>
                      </a:lnTo>
                      <a:lnTo>
                        <a:pt x="658" y="287"/>
                      </a:lnTo>
                      <a:lnTo>
                        <a:pt x="653" y="286"/>
                      </a:lnTo>
                      <a:lnTo>
                        <a:pt x="637" y="220"/>
                      </a:lnTo>
                      <a:lnTo>
                        <a:pt x="634" y="215"/>
                      </a:lnTo>
                      <a:lnTo>
                        <a:pt x="631" y="212"/>
                      </a:lnTo>
                      <a:lnTo>
                        <a:pt x="627" y="210"/>
                      </a:lnTo>
                      <a:lnTo>
                        <a:pt x="622" y="209"/>
                      </a:lnTo>
                      <a:lnTo>
                        <a:pt x="601" y="208"/>
                      </a:lnTo>
                      <a:lnTo>
                        <a:pt x="583" y="207"/>
                      </a:lnTo>
                      <a:lnTo>
                        <a:pt x="566" y="206"/>
                      </a:lnTo>
                      <a:lnTo>
                        <a:pt x="552" y="204"/>
                      </a:lnTo>
                      <a:lnTo>
                        <a:pt x="539" y="200"/>
                      </a:lnTo>
                      <a:lnTo>
                        <a:pt x="527" y="197"/>
                      </a:lnTo>
                      <a:lnTo>
                        <a:pt x="518" y="194"/>
                      </a:lnTo>
                      <a:lnTo>
                        <a:pt x="509" y="190"/>
                      </a:lnTo>
                      <a:lnTo>
                        <a:pt x="501" y="185"/>
                      </a:lnTo>
                      <a:lnTo>
                        <a:pt x="495" y="181"/>
                      </a:lnTo>
                      <a:lnTo>
                        <a:pt x="491" y="177"/>
                      </a:lnTo>
                      <a:lnTo>
                        <a:pt x="485" y="171"/>
                      </a:lnTo>
                      <a:lnTo>
                        <a:pt x="479" y="163"/>
                      </a:lnTo>
                      <a:lnTo>
                        <a:pt x="474" y="154"/>
                      </a:lnTo>
                      <a:lnTo>
                        <a:pt x="468" y="145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6" y="134"/>
                      </a:lnTo>
                      <a:lnTo>
                        <a:pt x="454" y="133"/>
                      </a:lnTo>
                      <a:lnTo>
                        <a:pt x="451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0" y="137"/>
                      </a:lnTo>
                      <a:lnTo>
                        <a:pt x="434" y="145"/>
                      </a:lnTo>
                      <a:lnTo>
                        <a:pt x="429" y="154"/>
                      </a:lnTo>
                      <a:lnTo>
                        <a:pt x="423" y="163"/>
                      </a:lnTo>
                      <a:lnTo>
                        <a:pt x="416" y="171"/>
                      </a:lnTo>
                      <a:lnTo>
                        <a:pt x="411" y="177"/>
                      </a:lnTo>
                      <a:lnTo>
                        <a:pt x="406" y="181"/>
                      </a:lnTo>
                      <a:lnTo>
                        <a:pt x="400" y="185"/>
                      </a:lnTo>
                      <a:lnTo>
                        <a:pt x="393" y="190"/>
                      </a:lnTo>
                      <a:lnTo>
                        <a:pt x="385" y="194"/>
                      </a:lnTo>
                      <a:lnTo>
                        <a:pt x="374" y="197"/>
                      </a:lnTo>
                      <a:lnTo>
                        <a:pt x="363" y="200"/>
                      </a:lnTo>
                      <a:lnTo>
                        <a:pt x="350" y="204"/>
                      </a:lnTo>
                      <a:lnTo>
                        <a:pt x="335" y="206"/>
                      </a:lnTo>
                      <a:lnTo>
                        <a:pt x="319" y="207"/>
                      </a:lnTo>
                      <a:lnTo>
                        <a:pt x="301" y="208"/>
                      </a:lnTo>
                      <a:lnTo>
                        <a:pt x="281" y="209"/>
                      </a:lnTo>
                      <a:lnTo>
                        <a:pt x="275" y="210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286"/>
                      </a:lnTo>
                      <a:lnTo>
                        <a:pt x="240" y="289"/>
                      </a:lnTo>
                      <a:lnTo>
                        <a:pt x="231" y="294"/>
                      </a:lnTo>
                      <a:lnTo>
                        <a:pt x="224" y="301"/>
                      </a:lnTo>
                      <a:lnTo>
                        <a:pt x="216" y="309"/>
                      </a:lnTo>
                      <a:lnTo>
                        <a:pt x="211" y="319"/>
                      </a:lnTo>
                      <a:lnTo>
                        <a:pt x="207" y="331"/>
                      </a:lnTo>
                      <a:lnTo>
                        <a:pt x="204" y="343"/>
                      </a:lnTo>
                      <a:lnTo>
                        <a:pt x="203" y="357"/>
                      </a:lnTo>
                      <a:lnTo>
                        <a:pt x="204" y="369"/>
                      </a:lnTo>
                      <a:lnTo>
                        <a:pt x="207" y="379"/>
                      </a:lnTo>
                      <a:lnTo>
                        <a:pt x="210" y="391"/>
                      </a:lnTo>
                      <a:lnTo>
                        <a:pt x="215" y="401"/>
                      </a:lnTo>
                      <a:lnTo>
                        <a:pt x="222" y="409"/>
                      </a:lnTo>
                      <a:lnTo>
                        <a:pt x="229" y="417"/>
                      </a:lnTo>
                      <a:lnTo>
                        <a:pt x="233" y="420"/>
                      </a:lnTo>
                      <a:lnTo>
                        <a:pt x="238" y="423"/>
                      </a:lnTo>
                      <a:lnTo>
                        <a:pt x="243" y="425"/>
                      </a:lnTo>
                      <a:lnTo>
                        <a:pt x="248" y="427"/>
                      </a:lnTo>
                      <a:lnTo>
                        <a:pt x="250" y="430"/>
                      </a:lnTo>
                      <a:lnTo>
                        <a:pt x="251" y="433"/>
                      </a:lnTo>
                      <a:lnTo>
                        <a:pt x="250" y="440"/>
                      </a:lnTo>
                      <a:lnTo>
                        <a:pt x="248" y="448"/>
                      </a:lnTo>
                      <a:lnTo>
                        <a:pt x="246" y="455"/>
                      </a:lnTo>
                      <a:lnTo>
                        <a:pt x="243" y="462"/>
                      </a:lnTo>
                      <a:lnTo>
                        <a:pt x="240" y="468"/>
                      </a:lnTo>
                      <a:lnTo>
                        <a:pt x="236" y="474"/>
                      </a:lnTo>
                      <a:lnTo>
                        <a:pt x="230" y="480"/>
                      </a:lnTo>
                      <a:lnTo>
                        <a:pt x="225" y="485"/>
                      </a:lnTo>
                      <a:lnTo>
                        <a:pt x="219" y="490"/>
                      </a:lnTo>
                      <a:lnTo>
                        <a:pt x="213" y="494"/>
                      </a:lnTo>
                      <a:lnTo>
                        <a:pt x="207" y="498"/>
                      </a:lnTo>
                      <a:lnTo>
                        <a:pt x="199" y="502"/>
                      </a:lnTo>
                      <a:lnTo>
                        <a:pt x="185" y="508"/>
                      </a:lnTo>
                      <a:lnTo>
                        <a:pt x="170" y="512"/>
                      </a:lnTo>
                      <a:close/>
                      <a:moveTo>
                        <a:pt x="698" y="603"/>
                      </a:moveTo>
                      <a:lnTo>
                        <a:pt x="698" y="603"/>
                      </a:lnTo>
                      <a:lnTo>
                        <a:pt x="697" y="603"/>
                      </a:lnTo>
                      <a:lnTo>
                        <a:pt x="682" y="597"/>
                      </a:lnTo>
                      <a:lnTo>
                        <a:pt x="667" y="591"/>
                      </a:lnTo>
                      <a:lnTo>
                        <a:pt x="651" y="584"/>
                      </a:lnTo>
                      <a:lnTo>
                        <a:pt x="634" y="578"/>
                      </a:lnTo>
                      <a:lnTo>
                        <a:pt x="619" y="571"/>
                      </a:lnTo>
                      <a:lnTo>
                        <a:pt x="604" y="565"/>
                      </a:lnTo>
                      <a:lnTo>
                        <a:pt x="589" y="558"/>
                      </a:lnTo>
                      <a:lnTo>
                        <a:pt x="573" y="552"/>
                      </a:lnTo>
                      <a:lnTo>
                        <a:pt x="592" y="536"/>
                      </a:lnTo>
                      <a:lnTo>
                        <a:pt x="608" y="518"/>
                      </a:lnTo>
                      <a:lnTo>
                        <a:pt x="615" y="508"/>
                      </a:lnTo>
                      <a:lnTo>
                        <a:pt x="622" y="498"/>
                      </a:lnTo>
                      <a:lnTo>
                        <a:pt x="628" y="489"/>
                      </a:lnTo>
                      <a:lnTo>
                        <a:pt x="634" y="478"/>
                      </a:lnTo>
                      <a:lnTo>
                        <a:pt x="641" y="490"/>
                      </a:lnTo>
                      <a:lnTo>
                        <a:pt x="649" y="499"/>
                      </a:lnTo>
                      <a:lnTo>
                        <a:pt x="660" y="509"/>
                      </a:lnTo>
                      <a:lnTo>
                        <a:pt x="671" y="518"/>
                      </a:lnTo>
                      <a:lnTo>
                        <a:pt x="683" y="526"/>
                      </a:lnTo>
                      <a:lnTo>
                        <a:pt x="697" y="533"/>
                      </a:lnTo>
                      <a:lnTo>
                        <a:pt x="711" y="538"/>
                      </a:lnTo>
                      <a:lnTo>
                        <a:pt x="726" y="541"/>
                      </a:lnTo>
                      <a:lnTo>
                        <a:pt x="736" y="543"/>
                      </a:lnTo>
                      <a:lnTo>
                        <a:pt x="746" y="544"/>
                      </a:lnTo>
                      <a:lnTo>
                        <a:pt x="757" y="544"/>
                      </a:lnTo>
                      <a:lnTo>
                        <a:pt x="767" y="544"/>
                      </a:lnTo>
                      <a:lnTo>
                        <a:pt x="779" y="542"/>
                      </a:lnTo>
                      <a:lnTo>
                        <a:pt x="790" y="540"/>
                      </a:lnTo>
                      <a:lnTo>
                        <a:pt x="801" y="537"/>
                      </a:lnTo>
                      <a:lnTo>
                        <a:pt x="811" y="533"/>
                      </a:lnTo>
                      <a:lnTo>
                        <a:pt x="822" y="527"/>
                      </a:lnTo>
                      <a:lnTo>
                        <a:pt x="832" y="522"/>
                      </a:lnTo>
                      <a:lnTo>
                        <a:pt x="841" y="514"/>
                      </a:lnTo>
                      <a:lnTo>
                        <a:pt x="851" y="505"/>
                      </a:lnTo>
                      <a:lnTo>
                        <a:pt x="860" y="495"/>
                      </a:lnTo>
                      <a:lnTo>
                        <a:pt x="868" y="484"/>
                      </a:lnTo>
                      <a:lnTo>
                        <a:pt x="876" y="472"/>
                      </a:lnTo>
                      <a:lnTo>
                        <a:pt x="882" y="458"/>
                      </a:lnTo>
                      <a:lnTo>
                        <a:pt x="883" y="453"/>
                      </a:lnTo>
                      <a:lnTo>
                        <a:pt x="883" y="450"/>
                      </a:lnTo>
                      <a:lnTo>
                        <a:pt x="882" y="447"/>
                      </a:lnTo>
                      <a:lnTo>
                        <a:pt x="881" y="443"/>
                      </a:lnTo>
                      <a:lnTo>
                        <a:pt x="878" y="440"/>
                      </a:lnTo>
                      <a:lnTo>
                        <a:pt x="876" y="438"/>
                      </a:lnTo>
                      <a:lnTo>
                        <a:pt x="871" y="437"/>
                      </a:lnTo>
                      <a:lnTo>
                        <a:pt x="868" y="436"/>
                      </a:lnTo>
                      <a:lnTo>
                        <a:pt x="859" y="435"/>
                      </a:lnTo>
                      <a:lnTo>
                        <a:pt x="849" y="433"/>
                      </a:lnTo>
                      <a:lnTo>
                        <a:pt x="841" y="429"/>
                      </a:lnTo>
                      <a:lnTo>
                        <a:pt x="834" y="422"/>
                      </a:lnTo>
                      <a:lnTo>
                        <a:pt x="826" y="415"/>
                      </a:lnTo>
                      <a:lnTo>
                        <a:pt x="820" y="406"/>
                      </a:lnTo>
                      <a:lnTo>
                        <a:pt x="813" y="395"/>
                      </a:lnTo>
                      <a:lnTo>
                        <a:pt x="808" y="384"/>
                      </a:lnTo>
                      <a:lnTo>
                        <a:pt x="804" y="372"/>
                      </a:lnTo>
                      <a:lnTo>
                        <a:pt x="798" y="358"/>
                      </a:lnTo>
                      <a:lnTo>
                        <a:pt x="794" y="344"/>
                      </a:lnTo>
                      <a:lnTo>
                        <a:pt x="790" y="329"/>
                      </a:lnTo>
                      <a:lnTo>
                        <a:pt x="781" y="297"/>
                      </a:lnTo>
                      <a:lnTo>
                        <a:pt x="774" y="261"/>
                      </a:lnTo>
                      <a:lnTo>
                        <a:pt x="764" y="225"/>
                      </a:lnTo>
                      <a:lnTo>
                        <a:pt x="755" y="186"/>
                      </a:lnTo>
                      <a:lnTo>
                        <a:pt x="749" y="168"/>
                      </a:lnTo>
                      <a:lnTo>
                        <a:pt x="744" y="150"/>
                      </a:lnTo>
                      <a:lnTo>
                        <a:pt x="737" y="133"/>
                      </a:lnTo>
                      <a:lnTo>
                        <a:pt x="731" y="115"/>
                      </a:lnTo>
                      <a:lnTo>
                        <a:pt x="722" y="98"/>
                      </a:lnTo>
                      <a:lnTo>
                        <a:pt x="715" y="82"/>
                      </a:lnTo>
                      <a:lnTo>
                        <a:pt x="705" y="68"/>
                      </a:lnTo>
                      <a:lnTo>
                        <a:pt x="696" y="55"/>
                      </a:lnTo>
                      <a:lnTo>
                        <a:pt x="684" y="43"/>
                      </a:lnTo>
                      <a:lnTo>
                        <a:pt x="672" y="31"/>
                      </a:lnTo>
                      <a:lnTo>
                        <a:pt x="659" y="21"/>
                      </a:lnTo>
                      <a:lnTo>
                        <a:pt x="644" y="14"/>
                      </a:lnTo>
                      <a:lnTo>
                        <a:pt x="634" y="9"/>
                      </a:lnTo>
                      <a:lnTo>
                        <a:pt x="625" y="6"/>
                      </a:lnTo>
                      <a:lnTo>
                        <a:pt x="615" y="4"/>
                      </a:lnTo>
                      <a:lnTo>
                        <a:pt x="604" y="2"/>
                      </a:lnTo>
                      <a:lnTo>
                        <a:pt x="594" y="1"/>
                      </a:lnTo>
                      <a:lnTo>
                        <a:pt x="582" y="0"/>
                      </a:lnTo>
                      <a:lnTo>
                        <a:pt x="571" y="1"/>
                      </a:lnTo>
                      <a:lnTo>
                        <a:pt x="558" y="2"/>
                      </a:lnTo>
                      <a:lnTo>
                        <a:pt x="547" y="3"/>
                      </a:lnTo>
                      <a:lnTo>
                        <a:pt x="534" y="6"/>
                      </a:lnTo>
                      <a:lnTo>
                        <a:pt x="521" y="9"/>
                      </a:lnTo>
                      <a:lnTo>
                        <a:pt x="508" y="13"/>
                      </a:lnTo>
                      <a:lnTo>
                        <a:pt x="494" y="18"/>
                      </a:lnTo>
                      <a:lnTo>
                        <a:pt x="480" y="23"/>
                      </a:lnTo>
                      <a:lnTo>
                        <a:pt x="466" y="30"/>
                      </a:lnTo>
                      <a:lnTo>
                        <a:pt x="451" y="36"/>
                      </a:lnTo>
                      <a:lnTo>
                        <a:pt x="436" y="30"/>
                      </a:lnTo>
                      <a:lnTo>
                        <a:pt x="422" y="23"/>
                      </a:lnTo>
                      <a:lnTo>
                        <a:pt x="407" y="18"/>
                      </a:lnTo>
                      <a:lnTo>
                        <a:pt x="394" y="13"/>
                      </a:lnTo>
                      <a:lnTo>
                        <a:pt x="380" y="9"/>
                      </a:lnTo>
                      <a:lnTo>
                        <a:pt x="367" y="6"/>
                      </a:lnTo>
                      <a:lnTo>
                        <a:pt x="356" y="3"/>
                      </a:lnTo>
                      <a:lnTo>
                        <a:pt x="343" y="2"/>
                      </a:lnTo>
                      <a:lnTo>
                        <a:pt x="331" y="1"/>
                      </a:lnTo>
                      <a:lnTo>
                        <a:pt x="319" y="0"/>
                      </a:lnTo>
                      <a:lnTo>
                        <a:pt x="308" y="1"/>
                      </a:lnTo>
                      <a:lnTo>
                        <a:pt x="298" y="2"/>
                      </a:lnTo>
                      <a:lnTo>
                        <a:pt x="287" y="4"/>
                      </a:lnTo>
                      <a:lnTo>
                        <a:pt x="277" y="6"/>
                      </a:lnTo>
                      <a:lnTo>
                        <a:pt x="268" y="9"/>
                      </a:lnTo>
                      <a:lnTo>
                        <a:pt x="258" y="14"/>
                      </a:lnTo>
                      <a:lnTo>
                        <a:pt x="243" y="21"/>
                      </a:lnTo>
                      <a:lnTo>
                        <a:pt x="230" y="31"/>
                      </a:lnTo>
                      <a:lnTo>
                        <a:pt x="217" y="43"/>
                      </a:lnTo>
                      <a:lnTo>
                        <a:pt x="207" y="55"/>
                      </a:lnTo>
                      <a:lnTo>
                        <a:pt x="197" y="68"/>
                      </a:lnTo>
                      <a:lnTo>
                        <a:pt x="187" y="82"/>
                      </a:lnTo>
                      <a:lnTo>
                        <a:pt x="179" y="98"/>
                      </a:lnTo>
                      <a:lnTo>
                        <a:pt x="171" y="115"/>
                      </a:lnTo>
                      <a:lnTo>
                        <a:pt x="165" y="133"/>
                      </a:lnTo>
                      <a:lnTo>
                        <a:pt x="158" y="150"/>
                      </a:lnTo>
                      <a:lnTo>
                        <a:pt x="152" y="168"/>
                      </a:lnTo>
                      <a:lnTo>
                        <a:pt x="147" y="186"/>
                      </a:lnTo>
                      <a:lnTo>
                        <a:pt x="137" y="225"/>
                      </a:lnTo>
                      <a:lnTo>
                        <a:pt x="128" y="261"/>
                      </a:lnTo>
                      <a:lnTo>
                        <a:pt x="121" y="297"/>
                      </a:lnTo>
                      <a:lnTo>
                        <a:pt x="112" y="329"/>
                      </a:lnTo>
                      <a:lnTo>
                        <a:pt x="108" y="344"/>
                      </a:lnTo>
                      <a:lnTo>
                        <a:pt x="104" y="358"/>
                      </a:lnTo>
                      <a:lnTo>
                        <a:pt x="98" y="372"/>
                      </a:lnTo>
                      <a:lnTo>
                        <a:pt x="93" y="384"/>
                      </a:lnTo>
                      <a:lnTo>
                        <a:pt x="88" y="395"/>
                      </a:lnTo>
                      <a:lnTo>
                        <a:pt x="82" y="406"/>
                      </a:lnTo>
                      <a:lnTo>
                        <a:pt x="76" y="415"/>
                      </a:lnTo>
                      <a:lnTo>
                        <a:pt x="68" y="422"/>
                      </a:lnTo>
                      <a:lnTo>
                        <a:pt x="61" y="429"/>
                      </a:lnTo>
                      <a:lnTo>
                        <a:pt x="52" y="433"/>
                      </a:lnTo>
                      <a:lnTo>
                        <a:pt x="44" y="435"/>
                      </a:lnTo>
                      <a:lnTo>
                        <a:pt x="34" y="436"/>
                      </a:lnTo>
                      <a:lnTo>
                        <a:pt x="30" y="436"/>
                      </a:lnTo>
                      <a:lnTo>
                        <a:pt x="26" y="438"/>
                      </a:lnTo>
                      <a:lnTo>
                        <a:pt x="23" y="440"/>
                      </a:lnTo>
                      <a:lnTo>
                        <a:pt x="21" y="443"/>
                      </a:lnTo>
                      <a:lnTo>
                        <a:pt x="19" y="446"/>
                      </a:lnTo>
                      <a:lnTo>
                        <a:pt x="19" y="450"/>
                      </a:lnTo>
                      <a:lnTo>
                        <a:pt x="19" y="453"/>
                      </a:lnTo>
                      <a:lnTo>
                        <a:pt x="20" y="458"/>
                      </a:lnTo>
                      <a:lnTo>
                        <a:pt x="25" y="469"/>
                      </a:lnTo>
                      <a:lnTo>
                        <a:pt x="32" y="479"/>
                      </a:lnTo>
                      <a:lnTo>
                        <a:pt x="38" y="490"/>
                      </a:lnTo>
                      <a:lnTo>
                        <a:pt x="45" y="498"/>
                      </a:lnTo>
                      <a:lnTo>
                        <a:pt x="52" y="506"/>
                      </a:lnTo>
                      <a:lnTo>
                        <a:pt x="60" y="513"/>
                      </a:lnTo>
                      <a:lnTo>
                        <a:pt x="67" y="520"/>
                      </a:lnTo>
                      <a:lnTo>
                        <a:pt x="76" y="525"/>
                      </a:lnTo>
                      <a:lnTo>
                        <a:pt x="84" y="529"/>
                      </a:lnTo>
                      <a:lnTo>
                        <a:pt x="93" y="534"/>
                      </a:lnTo>
                      <a:lnTo>
                        <a:pt x="102" y="537"/>
                      </a:lnTo>
                      <a:lnTo>
                        <a:pt x="110" y="540"/>
                      </a:lnTo>
                      <a:lnTo>
                        <a:pt x="120" y="542"/>
                      </a:lnTo>
                      <a:lnTo>
                        <a:pt x="128" y="543"/>
                      </a:lnTo>
                      <a:lnTo>
                        <a:pt x="137" y="544"/>
                      </a:lnTo>
                      <a:lnTo>
                        <a:pt x="147" y="544"/>
                      </a:lnTo>
                      <a:lnTo>
                        <a:pt x="162" y="543"/>
                      </a:lnTo>
                      <a:lnTo>
                        <a:pt x="177" y="541"/>
                      </a:lnTo>
                      <a:lnTo>
                        <a:pt x="192" y="538"/>
                      </a:lnTo>
                      <a:lnTo>
                        <a:pt x="206" y="533"/>
                      </a:lnTo>
                      <a:lnTo>
                        <a:pt x="218" y="526"/>
                      </a:lnTo>
                      <a:lnTo>
                        <a:pt x="231" y="519"/>
                      </a:lnTo>
                      <a:lnTo>
                        <a:pt x="242" y="510"/>
                      </a:lnTo>
                      <a:lnTo>
                        <a:pt x="252" y="501"/>
                      </a:lnTo>
                      <a:lnTo>
                        <a:pt x="260" y="490"/>
                      </a:lnTo>
                      <a:lnTo>
                        <a:pt x="268" y="479"/>
                      </a:lnTo>
                      <a:lnTo>
                        <a:pt x="274" y="489"/>
                      </a:lnTo>
                      <a:lnTo>
                        <a:pt x="281" y="499"/>
                      </a:lnTo>
                      <a:lnTo>
                        <a:pt x="287" y="509"/>
                      </a:lnTo>
                      <a:lnTo>
                        <a:pt x="295" y="518"/>
                      </a:lnTo>
                      <a:lnTo>
                        <a:pt x="311" y="536"/>
                      </a:lnTo>
                      <a:lnTo>
                        <a:pt x="328" y="552"/>
                      </a:lnTo>
                      <a:lnTo>
                        <a:pt x="313" y="558"/>
                      </a:lnTo>
                      <a:lnTo>
                        <a:pt x="299" y="564"/>
                      </a:lnTo>
                      <a:lnTo>
                        <a:pt x="284" y="570"/>
                      </a:lnTo>
                      <a:lnTo>
                        <a:pt x="269" y="577"/>
                      </a:lnTo>
                      <a:lnTo>
                        <a:pt x="253" y="583"/>
                      </a:lnTo>
                      <a:lnTo>
                        <a:pt x="237" y="591"/>
                      </a:lnTo>
                      <a:lnTo>
                        <a:pt x="221" y="597"/>
                      </a:lnTo>
                      <a:lnTo>
                        <a:pt x="204" y="603"/>
                      </a:lnTo>
                      <a:lnTo>
                        <a:pt x="204" y="603"/>
                      </a:lnTo>
                      <a:lnTo>
                        <a:pt x="204" y="603"/>
                      </a:lnTo>
                      <a:lnTo>
                        <a:pt x="183" y="613"/>
                      </a:lnTo>
                      <a:lnTo>
                        <a:pt x="163" y="623"/>
                      </a:lnTo>
                      <a:lnTo>
                        <a:pt x="142" y="632"/>
                      </a:lnTo>
                      <a:lnTo>
                        <a:pt x="124" y="643"/>
                      </a:lnTo>
                      <a:lnTo>
                        <a:pt x="106" y="653"/>
                      </a:lnTo>
                      <a:lnTo>
                        <a:pt x="89" y="665"/>
                      </a:lnTo>
                      <a:lnTo>
                        <a:pt x="74" y="675"/>
                      </a:lnTo>
                      <a:lnTo>
                        <a:pt x="59" y="687"/>
                      </a:lnTo>
                      <a:lnTo>
                        <a:pt x="46" y="700"/>
                      </a:lnTo>
                      <a:lnTo>
                        <a:pt x="34" y="713"/>
                      </a:lnTo>
                      <a:lnTo>
                        <a:pt x="24" y="728"/>
                      </a:lnTo>
                      <a:lnTo>
                        <a:pt x="16" y="743"/>
                      </a:lnTo>
                      <a:lnTo>
                        <a:pt x="9" y="758"/>
                      </a:lnTo>
                      <a:lnTo>
                        <a:pt x="5" y="775"/>
                      </a:lnTo>
                      <a:lnTo>
                        <a:pt x="2" y="793"/>
                      </a:lnTo>
                      <a:lnTo>
                        <a:pt x="1" y="812"/>
                      </a:lnTo>
                      <a:lnTo>
                        <a:pt x="0" y="883"/>
                      </a:lnTo>
                      <a:lnTo>
                        <a:pt x="902" y="883"/>
                      </a:lnTo>
                      <a:lnTo>
                        <a:pt x="902" y="808"/>
                      </a:lnTo>
                      <a:lnTo>
                        <a:pt x="901" y="790"/>
                      </a:lnTo>
                      <a:lnTo>
                        <a:pt x="898" y="773"/>
                      </a:lnTo>
                      <a:lnTo>
                        <a:pt x="893" y="756"/>
                      </a:lnTo>
                      <a:lnTo>
                        <a:pt x="886" y="741"/>
                      </a:lnTo>
                      <a:lnTo>
                        <a:pt x="878" y="726"/>
                      </a:lnTo>
                      <a:lnTo>
                        <a:pt x="868" y="712"/>
                      </a:lnTo>
                      <a:lnTo>
                        <a:pt x="856" y="699"/>
                      </a:lnTo>
                      <a:lnTo>
                        <a:pt x="842" y="686"/>
                      </a:lnTo>
                      <a:lnTo>
                        <a:pt x="828" y="674"/>
                      </a:lnTo>
                      <a:lnTo>
                        <a:pt x="812" y="663"/>
                      </a:lnTo>
                      <a:lnTo>
                        <a:pt x="796" y="653"/>
                      </a:lnTo>
                      <a:lnTo>
                        <a:pt x="778" y="642"/>
                      </a:lnTo>
                      <a:lnTo>
                        <a:pt x="739" y="623"/>
                      </a:lnTo>
                      <a:lnTo>
                        <a:pt x="698" y="6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73">
                  <a:extLst>
                    <a:ext uri="{FF2B5EF4-FFF2-40B4-BE49-F238E27FC236}">
                      <a16:creationId xmlns:a16="http://schemas.microsoft.com/office/drawing/2014/main" id="{C9DB75F2-BCD9-4783-A1B8-63887BF3F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925" y="3730625"/>
                  <a:ext cx="33338" cy="15875"/>
                </a:xfrm>
                <a:custGeom>
                  <a:avLst/>
                  <a:gdLst>
                    <a:gd name="T0" fmla="*/ 30 w 105"/>
                    <a:gd name="T1" fmla="*/ 32 h 48"/>
                    <a:gd name="T2" fmla="*/ 38 w 105"/>
                    <a:gd name="T3" fmla="*/ 30 h 48"/>
                    <a:gd name="T4" fmla="*/ 53 w 105"/>
                    <a:gd name="T5" fmla="*/ 30 h 48"/>
                    <a:gd name="T6" fmla="*/ 69 w 105"/>
                    <a:gd name="T7" fmla="*/ 30 h 48"/>
                    <a:gd name="T8" fmla="*/ 75 w 105"/>
                    <a:gd name="T9" fmla="*/ 31 h 48"/>
                    <a:gd name="T10" fmla="*/ 77 w 105"/>
                    <a:gd name="T11" fmla="*/ 36 h 48"/>
                    <a:gd name="T12" fmla="*/ 79 w 105"/>
                    <a:gd name="T13" fmla="*/ 42 h 48"/>
                    <a:gd name="T14" fmla="*/ 83 w 105"/>
                    <a:gd name="T15" fmla="*/ 46 h 48"/>
                    <a:gd name="T16" fmla="*/ 88 w 105"/>
                    <a:gd name="T17" fmla="*/ 48 h 48"/>
                    <a:gd name="T18" fmla="*/ 94 w 105"/>
                    <a:gd name="T19" fmla="*/ 48 h 48"/>
                    <a:gd name="T20" fmla="*/ 99 w 105"/>
                    <a:gd name="T21" fmla="*/ 46 h 48"/>
                    <a:gd name="T22" fmla="*/ 103 w 105"/>
                    <a:gd name="T23" fmla="*/ 42 h 48"/>
                    <a:gd name="T24" fmla="*/ 105 w 105"/>
                    <a:gd name="T25" fmla="*/ 36 h 48"/>
                    <a:gd name="T26" fmla="*/ 105 w 105"/>
                    <a:gd name="T27" fmla="*/ 27 h 48"/>
                    <a:gd name="T28" fmla="*/ 101 w 105"/>
                    <a:gd name="T29" fmla="*/ 14 h 48"/>
                    <a:gd name="T30" fmla="*/ 93 w 105"/>
                    <a:gd name="T31" fmla="*/ 6 h 48"/>
                    <a:gd name="T32" fmla="*/ 84 w 105"/>
                    <a:gd name="T33" fmla="*/ 2 h 48"/>
                    <a:gd name="T34" fmla="*/ 69 w 105"/>
                    <a:gd name="T35" fmla="*/ 0 h 48"/>
                    <a:gd name="T36" fmla="*/ 53 w 105"/>
                    <a:gd name="T37" fmla="*/ 0 h 48"/>
                    <a:gd name="T38" fmla="*/ 37 w 105"/>
                    <a:gd name="T39" fmla="*/ 0 h 48"/>
                    <a:gd name="T40" fmla="*/ 22 w 105"/>
                    <a:gd name="T41" fmla="*/ 2 h 48"/>
                    <a:gd name="T42" fmla="*/ 13 w 105"/>
                    <a:gd name="T43" fmla="*/ 6 h 48"/>
                    <a:gd name="T44" fmla="*/ 5 w 105"/>
                    <a:gd name="T45" fmla="*/ 14 h 48"/>
                    <a:gd name="T46" fmla="*/ 0 w 105"/>
                    <a:gd name="T47" fmla="*/ 27 h 48"/>
                    <a:gd name="T48" fmla="*/ 0 w 105"/>
                    <a:gd name="T49" fmla="*/ 36 h 48"/>
                    <a:gd name="T50" fmla="*/ 3 w 105"/>
                    <a:gd name="T51" fmla="*/ 42 h 48"/>
                    <a:gd name="T52" fmla="*/ 7 w 105"/>
                    <a:gd name="T53" fmla="*/ 46 h 48"/>
                    <a:gd name="T54" fmla="*/ 12 w 105"/>
                    <a:gd name="T55" fmla="*/ 48 h 48"/>
                    <a:gd name="T56" fmla="*/ 19 w 105"/>
                    <a:gd name="T57" fmla="*/ 48 h 48"/>
                    <a:gd name="T58" fmla="*/ 24 w 105"/>
                    <a:gd name="T59" fmla="*/ 46 h 48"/>
                    <a:gd name="T60" fmla="*/ 27 w 105"/>
                    <a:gd name="T61" fmla="*/ 42 h 48"/>
                    <a:gd name="T62" fmla="*/ 29 w 105"/>
                    <a:gd name="T63" fmla="*/ 3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8">
                      <a:moveTo>
                        <a:pt x="30" y="33"/>
                      </a:moveTo>
                      <a:lnTo>
                        <a:pt x="30" y="32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8" y="30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3"/>
                      </a:lnTo>
                      <a:lnTo>
                        <a:pt x="77" y="36"/>
                      </a:lnTo>
                      <a:lnTo>
                        <a:pt x="78" y="40"/>
                      </a:lnTo>
                      <a:lnTo>
                        <a:pt x="79" y="42"/>
                      </a:lnTo>
                      <a:lnTo>
                        <a:pt x="81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8"/>
                      </a:lnTo>
                      <a:lnTo>
                        <a:pt x="90" y="48"/>
                      </a:lnTo>
                      <a:lnTo>
                        <a:pt x="94" y="48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6"/>
                      </a:lnTo>
                      <a:lnTo>
                        <a:pt x="105" y="33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3" y="6"/>
                      </a:lnTo>
                      <a:lnTo>
                        <a:pt x="88" y="3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8" y="3"/>
                      </a:lnTo>
                      <a:lnTo>
                        <a:pt x="13" y="6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3" y="20"/>
                      </a:lnTo>
                      <a:lnTo>
                        <a:pt x="0" y="27"/>
                      </a:lnTo>
                      <a:lnTo>
                        <a:pt x="0" y="33"/>
                      </a:lnTo>
                      <a:lnTo>
                        <a:pt x="0" y="36"/>
                      </a:lnTo>
                      <a:lnTo>
                        <a:pt x="1" y="40"/>
                      </a:lnTo>
                      <a:lnTo>
                        <a:pt x="3" y="42"/>
                      </a:lnTo>
                      <a:lnTo>
                        <a:pt x="5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8"/>
                      </a:lnTo>
                      <a:lnTo>
                        <a:pt x="15" y="48"/>
                      </a:lnTo>
                      <a:lnTo>
                        <a:pt x="19" y="48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7" y="42"/>
                      </a:lnTo>
                      <a:lnTo>
                        <a:pt x="29" y="40"/>
                      </a:lnTo>
                      <a:lnTo>
                        <a:pt x="29" y="36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74">
                  <a:extLst>
                    <a:ext uri="{FF2B5EF4-FFF2-40B4-BE49-F238E27FC236}">
                      <a16:creationId xmlns:a16="http://schemas.microsoft.com/office/drawing/2014/main" id="{D3DD1BD5-C69C-4F00-A814-C0D4B732E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138" y="3730625"/>
                  <a:ext cx="33338" cy="15875"/>
                </a:xfrm>
                <a:custGeom>
                  <a:avLst/>
                  <a:gdLst>
                    <a:gd name="T0" fmla="*/ 18 w 106"/>
                    <a:gd name="T1" fmla="*/ 48 h 48"/>
                    <a:gd name="T2" fmla="*/ 23 w 106"/>
                    <a:gd name="T3" fmla="*/ 46 h 48"/>
                    <a:gd name="T4" fmla="*/ 27 w 106"/>
                    <a:gd name="T5" fmla="*/ 42 h 48"/>
                    <a:gd name="T6" fmla="*/ 30 w 106"/>
                    <a:gd name="T7" fmla="*/ 36 h 48"/>
                    <a:gd name="T8" fmla="*/ 30 w 106"/>
                    <a:gd name="T9" fmla="*/ 32 h 48"/>
                    <a:gd name="T10" fmla="*/ 37 w 106"/>
                    <a:gd name="T11" fmla="*/ 30 h 48"/>
                    <a:gd name="T12" fmla="*/ 53 w 106"/>
                    <a:gd name="T13" fmla="*/ 30 h 48"/>
                    <a:gd name="T14" fmla="*/ 68 w 106"/>
                    <a:gd name="T15" fmla="*/ 30 h 48"/>
                    <a:gd name="T16" fmla="*/ 76 w 106"/>
                    <a:gd name="T17" fmla="*/ 31 h 48"/>
                    <a:gd name="T18" fmla="*/ 76 w 106"/>
                    <a:gd name="T19" fmla="*/ 36 h 48"/>
                    <a:gd name="T20" fmla="*/ 78 w 106"/>
                    <a:gd name="T21" fmla="*/ 42 h 48"/>
                    <a:gd name="T22" fmla="*/ 82 w 106"/>
                    <a:gd name="T23" fmla="*/ 46 h 48"/>
                    <a:gd name="T24" fmla="*/ 88 w 106"/>
                    <a:gd name="T25" fmla="*/ 48 h 48"/>
                    <a:gd name="T26" fmla="*/ 94 w 106"/>
                    <a:gd name="T27" fmla="*/ 48 h 48"/>
                    <a:gd name="T28" fmla="*/ 99 w 106"/>
                    <a:gd name="T29" fmla="*/ 46 h 48"/>
                    <a:gd name="T30" fmla="*/ 104 w 106"/>
                    <a:gd name="T31" fmla="*/ 42 h 48"/>
                    <a:gd name="T32" fmla="*/ 106 w 106"/>
                    <a:gd name="T33" fmla="*/ 36 h 48"/>
                    <a:gd name="T34" fmla="*/ 105 w 106"/>
                    <a:gd name="T35" fmla="*/ 27 h 48"/>
                    <a:gd name="T36" fmla="*/ 100 w 106"/>
                    <a:gd name="T37" fmla="*/ 14 h 48"/>
                    <a:gd name="T38" fmla="*/ 93 w 106"/>
                    <a:gd name="T39" fmla="*/ 6 h 48"/>
                    <a:gd name="T40" fmla="*/ 83 w 106"/>
                    <a:gd name="T41" fmla="*/ 2 h 48"/>
                    <a:gd name="T42" fmla="*/ 68 w 106"/>
                    <a:gd name="T43" fmla="*/ 0 h 48"/>
                    <a:gd name="T44" fmla="*/ 53 w 106"/>
                    <a:gd name="T45" fmla="*/ 0 h 48"/>
                    <a:gd name="T46" fmla="*/ 37 w 106"/>
                    <a:gd name="T47" fmla="*/ 0 h 48"/>
                    <a:gd name="T48" fmla="*/ 22 w 106"/>
                    <a:gd name="T49" fmla="*/ 2 h 48"/>
                    <a:gd name="T50" fmla="*/ 12 w 106"/>
                    <a:gd name="T51" fmla="*/ 6 h 48"/>
                    <a:gd name="T52" fmla="*/ 5 w 106"/>
                    <a:gd name="T53" fmla="*/ 14 h 48"/>
                    <a:gd name="T54" fmla="*/ 1 w 106"/>
                    <a:gd name="T55" fmla="*/ 27 h 48"/>
                    <a:gd name="T56" fmla="*/ 0 w 106"/>
                    <a:gd name="T57" fmla="*/ 36 h 48"/>
                    <a:gd name="T58" fmla="*/ 3 w 106"/>
                    <a:gd name="T59" fmla="*/ 42 h 48"/>
                    <a:gd name="T60" fmla="*/ 6 w 106"/>
                    <a:gd name="T61" fmla="*/ 46 h 48"/>
                    <a:gd name="T62" fmla="*/ 11 w 106"/>
                    <a:gd name="T6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8">
                      <a:moveTo>
                        <a:pt x="15" y="48"/>
                      </a:moveTo>
                      <a:lnTo>
                        <a:pt x="18" y="48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9" y="40"/>
                      </a:lnTo>
                      <a:lnTo>
                        <a:pt x="30" y="36"/>
                      </a:lnTo>
                      <a:lnTo>
                        <a:pt x="30" y="33"/>
                      </a:lnTo>
                      <a:lnTo>
                        <a:pt x="30" y="32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3" y="30"/>
                      </a:lnTo>
                      <a:lnTo>
                        <a:pt x="57" y="30"/>
                      </a:lnTo>
                      <a:lnTo>
                        <a:pt x="68" y="30"/>
                      </a:lnTo>
                      <a:lnTo>
                        <a:pt x="76" y="30"/>
                      </a:lnTo>
                      <a:lnTo>
                        <a:pt x="76" y="31"/>
                      </a:lnTo>
                      <a:lnTo>
                        <a:pt x="76" y="33"/>
                      </a:lnTo>
                      <a:lnTo>
                        <a:pt x="76" y="36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4" y="47"/>
                      </a:lnTo>
                      <a:lnTo>
                        <a:pt x="88" y="48"/>
                      </a:lnTo>
                      <a:lnTo>
                        <a:pt x="91" y="48"/>
                      </a:lnTo>
                      <a:lnTo>
                        <a:pt x="94" y="48"/>
                      </a:lnTo>
                      <a:lnTo>
                        <a:pt x="96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4" y="42"/>
                      </a:lnTo>
                      <a:lnTo>
                        <a:pt x="105" y="40"/>
                      </a:lnTo>
                      <a:lnTo>
                        <a:pt x="106" y="36"/>
                      </a:lnTo>
                      <a:lnTo>
                        <a:pt x="106" y="33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0" y="14"/>
                      </a:lnTo>
                      <a:lnTo>
                        <a:pt x="97" y="10"/>
                      </a:lnTo>
                      <a:lnTo>
                        <a:pt x="93" y="6"/>
                      </a:lnTo>
                      <a:lnTo>
                        <a:pt x="89" y="3"/>
                      </a:lnTo>
                      <a:lnTo>
                        <a:pt x="83" y="2"/>
                      </a:lnTo>
                      <a:lnTo>
                        <a:pt x="79" y="1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6" y="1"/>
                      </a:lnTo>
                      <a:lnTo>
                        <a:pt x="22" y="2"/>
                      </a:lnTo>
                      <a:lnTo>
                        <a:pt x="17" y="3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1" y="27"/>
                      </a:lnTo>
                      <a:lnTo>
                        <a:pt x="0" y="33"/>
                      </a:lnTo>
                      <a:lnTo>
                        <a:pt x="0" y="36"/>
                      </a:lnTo>
                      <a:lnTo>
                        <a:pt x="1" y="40"/>
                      </a:lnTo>
                      <a:lnTo>
                        <a:pt x="3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9" y="47"/>
                      </a:lnTo>
                      <a:lnTo>
                        <a:pt x="11" y="48"/>
                      </a:lnTo>
                      <a:lnTo>
                        <a:pt x="15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1BCDC-9253-4A9B-B923-8DFEC6F3A417}"/>
                </a:ext>
              </a:extLst>
            </p:cNvPr>
            <p:cNvSpPr txBox="1"/>
            <p:nvPr/>
          </p:nvSpPr>
          <p:spPr>
            <a:xfrm>
              <a:off x="896732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SRUTHI</a:t>
              </a:r>
              <a:r>
                <a:rPr lang="en-US" sz="1600" b="1" dirty="0">
                  <a:solidFill>
                    <a:srgbClr val="1C819E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BASANI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703C1-C326-4818-AF0D-DC12A45ACF5C}"/>
              </a:ext>
            </a:extLst>
          </p:cNvPr>
          <p:cNvGrpSpPr>
            <a:grpSpLocks noChangeAspect="1"/>
          </p:cNvGrpSpPr>
          <p:nvPr/>
        </p:nvGrpSpPr>
        <p:grpSpPr>
          <a:xfrm>
            <a:off x="7413932" y="1611942"/>
            <a:ext cx="2124597" cy="2452269"/>
            <a:chOff x="9315178" y="2351258"/>
            <a:chExt cx="2124597" cy="245226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71E38-200D-446C-B14F-16ED045DC8E5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78D0540-AABF-4320-B29E-075E1E0D8B0E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rgbClr val="1C8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535F383-7BDF-4419-917F-0DB1E3B810BF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26" name="Freeform 144">
                  <a:extLst>
                    <a:ext uri="{FF2B5EF4-FFF2-40B4-BE49-F238E27FC236}">
                      <a16:creationId xmlns:a16="http://schemas.microsoft.com/office/drawing/2014/main" id="{217E277C-561E-4AC8-AA34-BB48295DC5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45">
                  <a:extLst>
                    <a:ext uri="{FF2B5EF4-FFF2-40B4-BE49-F238E27FC236}">
                      <a16:creationId xmlns:a16="http://schemas.microsoft.com/office/drawing/2014/main" id="{42670BB1-6AA8-4645-AEC2-F23CCB87AF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46">
                  <a:extLst>
                    <a:ext uri="{FF2B5EF4-FFF2-40B4-BE49-F238E27FC236}">
                      <a16:creationId xmlns:a16="http://schemas.microsoft.com/office/drawing/2014/main" id="{A5B47DA7-BFD5-420E-B4F0-C1B09F8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147">
                  <a:extLst>
                    <a:ext uri="{FF2B5EF4-FFF2-40B4-BE49-F238E27FC236}">
                      <a16:creationId xmlns:a16="http://schemas.microsoft.com/office/drawing/2014/main" id="{74108B6B-61FD-4606-B441-AE1FD0ED0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E0844-E05E-4258-B521-20128CEEE6F3}"/>
                </a:ext>
              </a:extLst>
            </p:cNvPr>
            <p:cNvSpPr txBox="1"/>
            <p:nvPr/>
          </p:nvSpPr>
          <p:spPr>
            <a:xfrm>
              <a:off x="9315178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ADARSH</a:t>
              </a:r>
              <a:r>
                <a:rPr lang="en-US" sz="1600" b="1" dirty="0">
                  <a:solidFill>
                    <a:srgbClr val="1C819E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RAJ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4D958A-073F-4B5A-B8B6-CF09F9C01CE0}"/>
              </a:ext>
            </a:extLst>
          </p:cNvPr>
          <p:cNvGrpSpPr/>
          <p:nvPr/>
        </p:nvGrpSpPr>
        <p:grpSpPr>
          <a:xfrm>
            <a:off x="5044136" y="1611942"/>
            <a:ext cx="2124597" cy="2452269"/>
            <a:chOff x="9315178" y="2351258"/>
            <a:chExt cx="2124597" cy="245226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3AA727-BBBA-42A3-83B0-0FDE623AFD4B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1E95572-E7CE-4CD9-9847-A8C863297A2C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rgbClr val="1C8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1573B6D-2B6F-4CFF-94AD-CF066C6585FA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38" name="Freeform 144">
                  <a:extLst>
                    <a:ext uri="{FF2B5EF4-FFF2-40B4-BE49-F238E27FC236}">
                      <a16:creationId xmlns:a16="http://schemas.microsoft.com/office/drawing/2014/main" id="{9A8D2322-8B22-40A2-A754-44604D2BA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45">
                  <a:extLst>
                    <a:ext uri="{FF2B5EF4-FFF2-40B4-BE49-F238E27FC236}">
                      <a16:creationId xmlns:a16="http://schemas.microsoft.com/office/drawing/2014/main" id="{AB880E4B-89FE-465D-BB78-1D0ECAE132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46">
                  <a:extLst>
                    <a:ext uri="{FF2B5EF4-FFF2-40B4-BE49-F238E27FC236}">
                      <a16:creationId xmlns:a16="http://schemas.microsoft.com/office/drawing/2014/main" id="{B52EF824-1D73-45C6-B5FB-0BB552B3E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47">
                  <a:extLst>
                    <a:ext uri="{FF2B5EF4-FFF2-40B4-BE49-F238E27FC236}">
                      <a16:creationId xmlns:a16="http://schemas.microsoft.com/office/drawing/2014/main" id="{61EF9B6D-0D16-4413-845D-6619BA4A4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AFDC4F-C675-4E9F-BCFF-6F48500C8ED5}"/>
                </a:ext>
              </a:extLst>
            </p:cNvPr>
            <p:cNvSpPr txBox="1"/>
            <p:nvPr/>
          </p:nvSpPr>
          <p:spPr>
            <a:xfrm>
              <a:off x="9315178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" panose="020B0502040204020203" pitchFamily="34" charset="0"/>
                </a:rPr>
                <a:t>RADHA</a:t>
              </a:r>
              <a:r>
                <a:rPr lang="en-US" sz="1600" b="1" dirty="0">
                  <a:solidFill>
                    <a:srgbClr val="1C819E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" panose="020B0502040204020203" pitchFamily="34" charset="0"/>
                </a:rPr>
                <a:t>KRISHNA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3992A6-E0A2-4A43-9B8E-9F1C0A3C638A}"/>
              </a:ext>
            </a:extLst>
          </p:cNvPr>
          <p:cNvGrpSpPr/>
          <p:nvPr/>
        </p:nvGrpSpPr>
        <p:grpSpPr>
          <a:xfrm>
            <a:off x="2604000" y="1611942"/>
            <a:ext cx="2124597" cy="2452269"/>
            <a:chOff x="9315178" y="2351258"/>
            <a:chExt cx="2124597" cy="245226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F20334-0496-4A2C-838C-7C6B534E8E51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FD9BA51-8B8F-423A-AD13-5CFB3A982A18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rgbClr val="1C8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793E940-12D7-46C0-B9ED-F89B3E452C5D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50" name="Freeform 144">
                  <a:extLst>
                    <a:ext uri="{FF2B5EF4-FFF2-40B4-BE49-F238E27FC236}">
                      <a16:creationId xmlns:a16="http://schemas.microsoft.com/office/drawing/2014/main" id="{53F2AED2-DB52-47C7-846A-2779985ED7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45">
                  <a:extLst>
                    <a:ext uri="{FF2B5EF4-FFF2-40B4-BE49-F238E27FC236}">
                      <a16:creationId xmlns:a16="http://schemas.microsoft.com/office/drawing/2014/main" id="{350851AF-D28E-4573-841E-2A7094596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46">
                  <a:extLst>
                    <a:ext uri="{FF2B5EF4-FFF2-40B4-BE49-F238E27FC236}">
                      <a16:creationId xmlns:a16="http://schemas.microsoft.com/office/drawing/2014/main" id="{BA862AB9-C85F-4EFF-9820-DA4A2712A8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Rectangle 147">
                  <a:extLst>
                    <a:ext uri="{FF2B5EF4-FFF2-40B4-BE49-F238E27FC236}">
                      <a16:creationId xmlns:a16="http://schemas.microsoft.com/office/drawing/2014/main" id="{D378121E-8273-48C7-835B-40B40A9A22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A34C7-C3CA-4992-A03A-F7A45914454F}"/>
                </a:ext>
              </a:extLst>
            </p:cNvPr>
            <p:cNvSpPr txBox="1"/>
            <p:nvPr/>
          </p:nvSpPr>
          <p:spPr>
            <a:xfrm>
              <a:off x="9315178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" panose="020B0502040204020203" pitchFamily="34" charset="0"/>
                </a:rPr>
                <a:t>MOHIT</a:t>
              </a:r>
              <a:r>
                <a:rPr lang="en-US" b="1" dirty="0">
                  <a:solidFill>
                    <a:srgbClr val="1C819E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Segoe UI" panose="020B0502040204020203" pitchFamily="34" charset="0"/>
                </a:rPr>
                <a:t>SARDAR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65FB17-AD3C-4E43-BBB5-3D355F7F85DF}"/>
              </a:ext>
            </a:extLst>
          </p:cNvPr>
          <p:cNvGrpSpPr/>
          <p:nvPr/>
        </p:nvGrpSpPr>
        <p:grpSpPr>
          <a:xfrm>
            <a:off x="18971" y="1611942"/>
            <a:ext cx="2651034" cy="2452269"/>
            <a:chOff x="9166091" y="2351258"/>
            <a:chExt cx="2651034" cy="245226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282863-15C3-477F-BAC6-032DF6F0B302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3BD59A7-0D53-42D0-920B-C4D012E03909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rgbClr val="1C81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ED09BB2-9147-4C0F-AB4C-D3DFC3192C09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62" name="Freeform 144">
                  <a:extLst>
                    <a:ext uri="{FF2B5EF4-FFF2-40B4-BE49-F238E27FC236}">
                      <a16:creationId xmlns:a16="http://schemas.microsoft.com/office/drawing/2014/main" id="{6AB83DAC-2D80-4C80-AF1C-B96C444068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145">
                  <a:extLst>
                    <a:ext uri="{FF2B5EF4-FFF2-40B4-BE49-F238E27FC236}">
                      <a16:creationId xmlns:a16="http://schemas.microsoft.com/office/drawing/2014/main" id="{FFAF5492-8026-4452-915F-977711307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146">
                  <a:extLst>
                    <a:ext uri="{FF2B5EF4-FFF2-40B4-BE49-F238E27FC236}">
                      <a16:creationId xmlns:a16="http://schemas.microsoft.com/office/drawing/2014/main" id="{5EE7F4F5-5886-4FB2-B17E-D0D12B3E8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Rectangle 147">
                  <a:extLst>
                    <a:ext uri="{FF2B5EF4-FFF2-40B4-BE49-F238E27FC236}">
                      <a16:creationId xmlns:a16="http://schemas.microsoft.com/office/drawing/2014/main" id="{9AD54343-9FD5-47A4-90E1-D74BA4BC22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7D2B21-5DC2-4020-BA01-D0B0DFF94AFD}"/>
                </a:ext>
              </a:extLst>
            </p:cNvPr>
            <p:cNvSpPr txBox="1"/>
            <p:nvPr/>
          </p:nvSpPr>
          <p:spPr>
            <a:xfrm>
              <a:off x="9166091" y="4526528"/>
              <a:ext cx="26510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ENAVAMSHI GADIKOTA</a:t>
              </a: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16377EFF-BB5A-498D-A0C0-D5A4FBBC2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4526588-A834-4C91-8B2D-B4DAC131D2C9}"/>
              </a:ext>
            </a:extLst>
          </p:cNvPr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78C3B3-608E-4B3F-80CD-168CB4FC2420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7E39BB-BD57-4979-955B-ECB5FF6B6F97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C47DCB6-7CC8-4D17-AF21-57BA811CF50F}"/>
              </a:ext>
            </a:extLst>
          </p:cNvPr>
          <p:cNvSpPr/>
          <p:nvPr/>
        </p:nvSpPr>
        <p:spPr>
          <a:xfrm>
            <a:off x="230215" y="1610892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5CB24B9-F2B8-49A0-BB96-1FFC4384A1C3}"/>
              </a:ext>
            </a:extLst>
          </p:cNvPr>
          <p:cNvSpPr/>
          <p:nvPr/>
        </p:nvSpPr>
        <p:spPr>
          <a:xfrm>
            <a:off x="2673856" y="1638004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7449011-D88A-4956-8A0B-7F1D4FC57CD0}"/>
              </a:ext>
            </a:extLst>
          </p:cNvPr>
          <p:cNvSpPr/>
          <p:nvPr/>
        </p:nvSpPr>
        <p:spPr>
          <a:xfrm>
            <a:off x="5099923" y="1638004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356904C-39A4-4133-B399-F329BE740798}"/>
              </a:ext>
            </a:extLst>
          </p:cNvPr>
          <p:cNvSpPr/>
          <p:nvPr/>
        </p:nvSpPr>
        <p:spPr>
          <a:xfrm>
            <a:off x="7476089" y="1638004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53E4A28-B3BD-468F-835D-FF6ED42703DF}"/>
              </a:ext>
            </a:extLst>
          </p:cNvPr>
          <p:cNvSpPr/>
          <p:nvPr/>
        </p:nvSpPr>
        <p:spPr>
          <a:xfrm>
            <a:off x="9886097" y="1547707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22391C-45F4-45FA-80C2-9F417BB5BFF2}"/>
              </a:ext>
            </a:extLst>
          </p:cNvPr>
          <p:cNvSpPr txBox="1"/>
          <p:nvPr/>
        </p:nvSpPr>
        <p:spPr>
          <a:xfrm>
            <a:off x="662510" y="3995793"/>
            <a:ext cx="125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Modelling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CBC2AE-442C-4DE5-8923-33AD267E4B01}"/>
              </a:ext>
            </a:extLst>
          </p:cNvPr>
          <p:cNvSpPr txBox="1"/>
          <p:nvPr/>
        </p:nvSpPr>
        <p:spPr>
          <a:xfrm>
            <a:off x="3327939" y="3998759"/>
            <a:ext cx="87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Tuning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6466B8-2667-4ABE-94B0-B3D2F22D8F8D}"/>
              </a:ext>
            </a:extLst>
          </p:cNvPr>
          <p:cNvSpPr txBox="1"/>
          <p:nvPr/>
        </p:nvSpPr>
        <p:spPr>
          <a:xfrm>
            <a:off x="5583118" y="3999662"/>
            <a:ext cx="126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Evaluation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009703-7525-4DF3-A1FC-39E387E70228}"/>
              </a:ext>
            </a:extLst>
          </p:cNvPr>
          <p:cNvSpPr txBox="1"/>
          <p:nvPr/>
        </p:nvSpPr>
        <p:spPr>
          <a:xfrm>
            <a:off x="7624208" y="3993751"/>
            <a:ext cx="17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Documentation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F5BC5B-F6BD-47C6-A496-A2D4F5103421}"/>
              </a:ext>
            </a:extLst>
          </p:cNvPr>
          <p:cNvSpPr txBox="1"/>
          <p:nvPr/>
        </p:nvSpPr>
        <p:spPr>
          <a:xfrm>
            <a:off x="10262352" y="3993751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Visualization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57A486-60F7-4B45-8F5D-AC653B53A4E8}"/>
              </a:ext>
            </a:extLst>
          </p:cNvPr>
          <p:cNvSpPr txBox="1"/>
          <p:nvPr/>
        </p:nvSpPr>
        <p:spPr>
          <a:xfrm>
            <a:off x="1787028" y="299227"/>
            <a:ext cx="492269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rgbClr val="1C819E"/>
                </a:solidFill>
              </a:rPr>
              <a:t>THE </a:t>
            </a:r>
            <a:r>
              <a:rPr lang="en-IN" sz="4000" b="1" dirty="0">
                <a:solidFill>
                  <a:srgbClr val="FFC000"/>
                </a:solidFill>
              </a:rPr>
              <a:t>CREW</a:t>
            </a:r>
            <a:endParaRPr lang="en-US" sz="4000" b="1" dirty="0">
              <a:solidFill>
                <a:srgbClr val="FFC00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0" name="Flowchart: Manual Input 7">
            <a:extLst>
              <a:ext uri="{FF2B5EF4-FFF2-40B4-BE49-F238E27FC236}">
                <a16:creationId xmlns:a16="http://schemas.microsoft.com/office/drawing/2014/main" id="{AC6956B1-434D-4146-8430-563882B93A04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CCC5F4-B511-4600-9FDF-C62C8C719348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52A8797-8AC8-43A7-9355-CEAB53987670}"/>
              </a:ext>
            </a:extLst>
          </p:cNvPr>
          <p:cNvSpPr/>
          <p:nvPr/>
        </p:nvSpPr>
        <p:spPr>
          <a:xfrm>
            <a:off x="3672719" y="4803498"/>
            <a:ext cx="1131227" cy="1129025"/>
          </a:xfrm>
          <a:prstGeom prst="ellipse">
            <a:avLst/>
          </a:prstGeom>
          <a:solidFill>
            <a:srgbClr val="1C819E"/>
          </a:solidFill>
          <a:ln w="1301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AutoShape 25">
            <a:extLst>
              <a:ext uri="{FF2B5EF4-FFF2-40B4-BE49-F238E27FC236}">
                <a16:creationId xmlns:a16="http://schemas.microsoft.com/office/drawing/2014/main" id="{5876A891-883D-4128-95A8-E34D8A9B6B8D}"/>
              </a:ext>
            </a:extLst>
          </p:cNvPr>
          <p:cNvSpPr>
            <a:spLocks/>
          </p:cNvSpPr>
          <p:nvPr/>
        </p:nvSpPr>
        <p:spPr bwMode="auto">
          <a:xfrm>
            <a:off x="4033198" y="5060446"/>
            <a:ext cx="578393" cy="601351"/>
          </a:xfrm>
          <a:custGeom>
            <a:avLst/>
            <a:gdLst/>
            <a:ahLst/>
            <a:cxnLst/>
            <a:rect l="0" t="0" r="r" b="b"/>
            <a:pathLst>
              <a:path w="21479" h="21468">
                <a:moveTo>
                  <a:pt x="7129" y="0"/>
                </a:moveTo>
                <a:cubicBezTo>
                  <a:pt x="5597" y="0"/>
                  <a:pt x="4345" y="1087"/>
                  <a:pt x="4340" y="2425"/>
                </a:cubicBezTo>
                <a:cubicBezTo>
                  <a:pt x="4338" y="3787"/>
                  <a:pt x="5578" y="4880"/>
                  <a:pt x="7122" y="4882"/>
                </a:cubicBezTo>
                <a:cubicBezTo>
                  <a:pt x="8692" y="4883"/>
                  <a:pt x="9942" y="3798"/>
                  <a:pt x="9940" y="2438"/>
                </a:cubicBezTo>
                <a:cubicBezTo>
                  <a:pt x="9934" y="1090"/>
                  <a:pt x="8680" y="0"/>
                  <a:pt x="7129" y="0"/>
                </a:cubicBezTo>
                <a:close/>
                <a:moveTo>
                  <a:pt x="21318" y="998"/>
                </a:moveTo>
                <a:cubicBezTo>
                  <a:pt x="21280" y="996"/>
                  <a:pt x="21238" y="1011"/>
                  <a:pt x="21204" y="1047"/>
                </a:cubicBezTo>
                <a:cubicBezTo>
                  <a:pt x="19364" y="3050"/>
                  <a:pt x="17523" y="5055"/>
                  <a:pt x="15683" y="7058"/>
                </a:cubicBezTo>
                <a:cubicBezTo>
                  <a:pt x="15351" y="6817"/>
                  <a:pt x="14871" y="6794"/>
                  <a:pt x="14406" y="7027"/>
                </a:cubicBezTo>
                <a:cubicBezTo>
                  <a:pt x="13733" y="7363"/>
                  <a:pt x="13035" y="7632"/>
                  <a:pt x="12308" y="7837"/>
                </a:cubicBezTo>
                <a:cubicBezTo>
                  <a:pt x="12277" y="7791"/>
                  <a:pt x="12244" y="7746"/>
                  <a:pt x="12208" y="7700"/>
                </a:cubicBezTo>
                <a:cubicBezTo>
                  <a:pt x="11575" y="6893"/>
                  <a:pt x="10796" y="6204"/>
                  <a:pt x="9947" y="5574"/>
                </a:cubicBezTo>
                <a:cubicBezTo>
                  <a:pt x="9546" y="5276"/>
                  <a:pt x="9033" y="5114"/>
                  <a:pt x="8506" y="5112"/>
                </a:cubicBezTo>
                <a:cubicBezTo>
                  <a:pt x="8296" y="5112"/>
                  <a:pt x="8089" y="5113"/>
                  <a:pt x="7878" y="5112"/>
                </a:cubicBezTo>
                <a:lnTo>
                  <a:pt x="7514" y="5848"/>
                </a:lnTo>
                <a:lnTo>
                  <a:pt x="6944" y="5848"/>
                </a:lnTo>
                <a:lnTo>
                  <a:pt x="6580" y="5112"/>
                </a:lnTo>
                <a:cubicBezTo>
                  <a:pt x="6304" y="5113"/>
                  <a:pt x="6035" y="5111"/>
                  <a:pt x="5760" y="5112"/>
                </a:cubicBezTo>
                <a:cubicBezTo>
                  <a:pt x="5671" y="5112"/>
                  <a:pt x="5577" y="5122"/>
                  <a:pt x="5489" y="5137"/>
                </a:cubicBezTo>
                <a:cubicBezTo>
                  <a:pt x="4900" y="5223"/>
                  <a:pt x="4429" y="5509"/>
                  <a:pt x="3990" y="5842"/>
                </a:cubicBezTo>
                <a:cubicBezTo>
                  <a:pt x="1688" y="7580"/>
                  <a:pt x="448" y="9819"/>
                  <a:pt x="10" y="12420"/>
                </a:cubicBezTo>
                <a:cubicBezTo>
                  <a:pt x="-61" y="12826"/>
                  <a:pt x="259" y="13223"/>
                  <a:pt x="702" y="13355"/>
                </a:cubicBezTo>
                <a:cubicBezTo>
                  <a:pt x="1384" y="13552"/>
                  <a:pt x="1969" y="13182"/>
                  <a:pt x="2093" y="12482"/>
                </a:cubicBezTo>
                <a:cubicBezTo>
                  <a:pt x="2243" y="11615"/>
                  <a:pt x="2513" y="10774"/>
                  <a:pt x="2956" y="9988"/>
                </a:cubicBezTo>
                <a:cubicBezTo>
                  <a:pt x="3239" y="9481"/>
                  <a:pt x="3583" y="9002"/>
                  <a:pt x="3898" y="8510"/>
                </a:cubicBezTo>
                <a:cubicBezTo>
                  <a:pt x="3924" y="8518"/>
                  <a:pt x="3952" y="8530"/>
                  <a:pt x="3983" y="8542"/>
                </a:cubicBezTo>
                <a:cubicBezTo>
                  <a:pt x="3983" y="8569"/>
                  <a:pt x="3990" y="8596"/>
                  <a:pt x="3990" y="8623"/>
                </a:cubicBezTo>
                <a:cubicBezTo>
                  <a:pt x="3990" y="9462"/>
                  <a:pt x="3995" y="10308"/>
                  <a:pt x="3990" y="11148"/>
                </a:cubicBezTo>
                <a:cubicBezTo>
                  <a:pt x="3990" y="14159"/>
                  <a:pt x="3983" y="17171"/>
                  <a:pt x="3983" y="20182"/>
                </a:cubicBezTo>
                <a:cubicBezTo>
                  <a:pt x="3983" y="20929"/>
                  <a:pt x="4586" y="21478"/>
                  <a:pt x="5374" y="21466"/>
                </a:cubicBezTo>
                <a:cubicBezTo>
                  <a:pt x="6260" y="21455"/>
                  <a:pt x="6760" y="20810"/>
                  <a:pt x="6751" y="20176"/>
                </a:cubicBezTo>
                <a:cubicBezTo>
                  <a:pt x="6725" y="18155"/>
                  <a:pt x="6744" y="16136"/>
                  <a:pt x="6744" y="14115"/>
                </a:cubicBezTo>
                <a:lnTo>
                  <a:pt x="6744" y="13847"/>
                </a:lnTo>
                <a:lnTo>
                  <a:pt x="7044" y="13847"/>
                </a:lnTo>
                <a:cubicBezTo>
                  <a:pt x="7393" y="13847"/>
                  <a:pt x="7671" y="14091"/>
                  <a:pt x="7671" y="14396"/>
                </a:cubicBezTo>
                <a:lnTo>
                  <a:pt x="7671" y="15381"/>
                </a:lnTo>
                <a:cubicBezTo>
                  <a:pt x="7671" y="16976"/>
                  <a:pt x="7667" y="18571"/>
                  <a:pt x="7671" y="20169"/>
                </a:cubicBezTo>
                <a:cubicBezTo>
                  <a:pt x="7671" y="21021"/>
                  <a:pt x="8444" y="21600"/>
                  <a:pt x="9348" y="21441"/>
                </a:cubicBezTo>
                <a:cubicBezTo>
                  <a:pt x="10021" y="21321"/>
                  <a:pt x="10439" y="20834"/>
                  <a:pt x="10439" y="20188"/>
                </a:cubicBezTo>
                <a:lnTo>
                  <a:pt x="10439" y="8697"/>
                </a:lnTo>
                <a:cubicBezTo>
                  <a:pt x="10524" y="8771"/>
                  <a:pt x="10543" y="8780"/>
                  <a:pt x="10561" y="8803"/>
                </a:cubicBezTo>
                <a:cubicBezTo>
                  <a:pt x="10600" y="8854"/>
                  <a:pt x="10642" y="8905"/>
                  <a:pt x="10682" y="8959"/>
                </a:cubicBezTo>
                <a:cubicBezTo>
                  <a:pt x="10824" y="9154"/>
                  <a:pt x="10952" y="9356"/>
                  <a:pt x="11074" y="9558"/>
                </a:cubicBezTo>
                <a:cubicBezTo>
                  <a:pt x="11203" y="9771"/>
                  <a:pt x="11482" y="9889"/>
                  <a:pt x="11752" y="9838"/>
                </a:cubicBezTo>
                <a:cubicBezTo>
                  <a:pt x="13056" y="9594"/>
                  <a:pt x="14295" y="9167"/>
                  <a:pt x="15469" y="8573"/>
                </a:cubicBezTo>
                <a:cubicBezTo>
                  <a:pt x="16049" y="8283"/>
                  <a:pt x="16232" y="7749"/>
                  <a:pt x="15918" y="7288"/>
                </a:cubicBezTo>
                <a:cubicBezTo>
                  <a:pt x="15915" y="7283"/>
                  <a:pt x="15907" y="7281"/>
                  <a:pt x="15904" y="7276"/>
                </a:cubicBezTo>
                <a:cubicBezTo>
                  <a:pt x="17749" y="5268"/>
                  <a:pt x="19594" y="3261"/>
                  <a:pt x="21440" y="1253"/>
                </a:cubicBezTo>
                <a:cubicBezTo>
                  <a:pt x="21539" y="1145"/>
                  <a:pt x="21434" y="1001"/>
                  <a:pt x="21318" y="998"/>
                </a:cubicBezTo>
                <a:close/>
                <a:moveTo>
                  <a:pt x="6965" y="5985"/>
                </a:moveTo>
                <a:lnTo>
                  <a:pt x="7500" y="5985"/>
                </a:lnTo>
                <a:lnTo>
                  <a:pt x="8007" y="10107"/>
                </a:lnTo>
                <a:cubicBezTo>
                  <a:pt x="8007" y="10107"/>
                  <a:pt x="7251" y="10799"/>
                  <a:pt x="7251" y="10799"/>
                </a:cubicBezTo>
                <a:lnTo>
                  <a:pt x="6487" y="10107"/>
                </a:lnTo>
                <a:lnTo>
                  <a:pt x="6965" y="5985"/>
                </a:lnTo>
                <a:close/>
                <a:moveTo>
                  <a:pt x="6965" y="5985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pl-P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F30BDC-1FDE-4156-BABF-0573DE359AA8}"/>
              </a:ext>
            </a:extLst>
          </p:cNvPr>
          <p:cNvSpPr txBox="1"/>
          <p:nvPr/>
        </p:nvSpPr>
        <p:spPr>
          <a:xfrm>
            <a:off x="5549387" y="5430796"/>
            <a:ext cx="9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3BE083-CBE1-4047-9AAE-835E1A1E8DAF}"/>
              </a:ext>
            </a:extLst>
          </p:cNvPr>
          <p:cNvSpPr txBox="1"/>
          <p:nvPr/>
        </p:nvSpPr>
        <p:spPr>
          <a:xfrm>
            <a:off x="5164425" y="5186728"/>
            <a:ext cx="19925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NAVEEN KONETI</a:t>
            </a:r>
          </a:p>
        </p:txBody>
      </p:sp>
    </p:spTree>
    <p:extLst>
      <p:ext uri="{BB962C8B-B14F-4D97-AF65-F5344CB8AC3E}">
        <p14:creationId xmlns:p14="http://schemas.microsoft.com/office/powerpoint/2010/main" val="16271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B899B-2769-4C16-85A6-C4D0517D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122230"/>
            <a:ext cx="11916229" cy="53431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are Credit Cards?</a:t>
            </a:r>
            <a:endParaRPr lang="en-IN" b="1" dirty="0"/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A credit card are typically issued by banks, and it enables the cardholder to borrow funds from that institution/bank and issuers customarily pre-set borrowing limits, based on an individual's credit rating, they impose the condition that cardholders pay back the borrowed money, plus interest, as well as any additional agreed-upon charges.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What’s in it for banks?</a:t>
            </a:r>
            <a:endParaRPr lang="en-IN" b="1" dirty="0"/>
          </a:p>
          <a:p>
            <a:pPr marL="0" indent="0">
              <a:lnSpc>
                <a:spcPct val="105000"/>
              </a:lnSpc>
              <a:buNone/>
            </a:pPr>
            <a:r>
              <a:rPr lang="en-IN" dirty="0"/>
              <a:t>Credit card business is one of the key areas in the banking industry where there exists a huge money flow. Credit card business has been a huge success in the banking market over the years. Most of the banks are also interested in this area expecting a good revenue. Many of the customers use their credit cards beyond their repayment capabilities leading to high debt accumulation and finally defaulting the credits. Classifying the risky and non-risky customers has become a very big challenge for banks.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Statement..!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IN" dirty="0"/>
              <a:t>Identifying the risky and non-risky customers based on the customer characteristics, helping the bank to predict if a customer can repay his credits to the bank in the coming months.</a:t>
            </a:r>
            <a:endParaRPr lang="en-US" dirty="0"/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62E13-6AFE-46BD-851B-1CA9FA76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F8085-F68C-4522-AFCC-9294217A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B27D6-2A4B-4CAB-BD91-67CE087B713E}"/>
              </a:ext>
            </a:extLst>
          </p:cNvPr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D72A3-FE22-4F4F-95D5-03802078B663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2241A-F1F4-4424-A081-3A87B1E1A405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E5A7-37D8-4D63-8B84-C7CDCB5C443D}"/>
              </a:ext>
            </a:extLst>
          </p:cNvPr>
          <p:cNvSpPr txBox="1"/>
          <p:nvPr/>
        </p:nvSpPr>
        <p:spPr>
          <a:xfrm>
            <a:off x="1787028" y="299227"/>
            <a:ext cx="492269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rgbClr val="1C819E"/>
                </a:solidFill>
              </a:rPr>
              <a:t>A GIST OF </a:t>
            </a:r>
            <a:r>
              <a:rPr lang="en-IN" sz="4000" b="1" dirty="0">
                <a:solidFill>
                  <a:srgbClr val="FFC000"/>
                </a:solidFill>
              </a:rPr>
              <a:t>DOMAIN</a:t>
            </a:r>
            <a:endParaRPr lang="en-US" sz="4000" b="1" dirty="0">
              <a:solidFill>
                <a:srgbClr val="FFC00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Flowchart: Manual Input 7">
            <a:extLst>
              <a:ext uri="{FF2B5EF4-FFF2-40B4-BE49-F238E27FC236}">
                <a16:creationId xmlns:a16="http://schemas.microsoft.com/office/drawing/2014/main" id="{B60477F0-0119-4CA9-A365-941A7F8E9D1C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A24888-6AA9-4F49-8BDD-F8F393696772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1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1788526" y="299227"/>
            <a:ext cx="27432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</a:t>
            </a:r>
            <a:r>
              <a:rPr lang="en-US" sz="4000" b="1" dirty="0">
                <a:solidFill>
                  <a:srgbClr val="FFC0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39110" y="1235642"/>
            <a:ext cx="10092054" cy="4544369"/>
            <a:chOff x="1039110" y="1487709"/>
            <a:chExt cx="10092054" cy="4544369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16641" y="2256678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852434" y="3524541"/>
              <a:ext cx="553766" cy="553766"/>
              <a:chOff x="5534842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5534842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616962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027315" y="3482968"/>
              <a:ext cx="553766" cy="553766"/>
              <a:chOff x="-2543262" y="2148973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-2543262" y="2148973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-2461142" y="2345731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6086903" y="4992148"/>
              <a:ext cx="553766" cy="553766"/>
              <a:chOff x="5896403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896403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978523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7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467409" y="4992148"/>
              <a:ext cx="553766" cy="553766"/>
              <a:chOff x="-1986818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-1986818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-1904698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39110" y="2514960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dirty="0">
                  <a:ea typeface="Ebrima" panose="02000000000000000000" pitchFamily="2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168938" y="5542585"/>
              <a:ext cx="962225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sz="1400" b="1" dirty="0">
                  <a:ea typeface="Ebrima" panose="02000000000000000000" pitchFamily="2" charset="0"/>
                  <a:cs typeface="Segoe UI" panose="020B0502040204020203" pitchFamily="34" charset="0"/>
                </a:rPr>
                <a:t>BUSINESS SOLUTION</a:t>
              </a:r>
              <a:endParaRPr lang="en-US" b="1" dirty="0"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398248" y="1487709"/>
              <a:ext cx="2864520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EXPLORATORY</a:t>
              </a:r>
            </a:p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DATA ANALYSIS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35000" y="3209739"/>
              <a:ext cx="2267732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PERFORMANCE TUNING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82284" y="3167237"/>
              <a:ext cx="1467690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ENSEMBLES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51243" y="4640448"/>
              <a:ext cx="1467690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PREDICTIONS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4</a:t>
            </a:fld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675991E0-EBCE-4442-A1C1-BCFEE873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57CB20-FBCD-455F-A1EC-D61A3BC7D763}"/>
              </a:ext>
            </a:extLst>
          </p:cNvPr>
          <p:cNvSpPr txBox="1"/>
          <p:nvPr/>
        </p:nvSpPr>
        <p:spPr>
          <a:xfrm>
            <a:off x="9130184" y="1438586"/>
            <a:ext cx="1578589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BASELINE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F19028-7DE1-49DA-8517-091202D75051}"/>
              </a:ext>
            </a:extLst>
          </p:cNvPr>
          <p:cNvSpPr txBox="1"/>
          <p:nvPr/>
        </p:nvSpPr>
        <p:spPr>
          <a:xfrm>
            <a:off x="5626237" y="4388380"/>
            <a:ext cx="1467690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EVALUATION</a:t>
            </a:r>
          </a:p>
        </p:txBody>
      </p:sp>
      <p:sp>
        <p:nvSpPr>
          <p:cNvPr id="59" name="Flowchart: Manual Input 7">
            <a:extLst>
              <a:ext uri="{FF2B5EF4-FFF2-40B4-BE49-F238E27FC236}">
                <a16:creationId xmlns:a16="http://schemas.microsoft.com/office/drawing/2014/main" id="{EAFE9DD4-C1BB-455D-84E2-C34FE3085137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57EAFD-3E9B-4C5B-94B9-8F0E27FF4725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A033092-368B-4D7B-BD62-F70427558A8C}"/>
              </a:ext>
            </a:extLst>
          </p:cNvPr>
          <p:cNvSpPr/>
          <p:nvPr/>
        </p:nvSpPr>
        <p:spPr>
          <a:xfrm>
            <a:off x="6052927" y="1787255"/>
            <a:ext cx="553766" cy="553766"/>
          </a:xfrm>
          <a:prstGeom prst="ellipse">
            <a:avLst/>
          </a:prstGeom>
          <a:solidFill>
            <a:srgbClr val="F2F2F2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CFB150-60E2-4FBD-AE88-FAA9A8BE3452}"/>
              </a:ext>
            </a:extLst>
          </p:cNvPr>
          <p:cNvSpPr txBox="1"/>
          <p:nvPr/>
        </p:nvSpPr>
        <p:spPr>
          <a:xfrm>
            <a:off x="6135047" y="1984013"/>
            <a:ext cx="389526" cy="2620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22F7FE-C386-4602-9D5C-AF28F29CD5E4}"/>
              </a:ext>
            </a:extLst>
          </p:cNvPr>
          <p:cNvSpPr txBox="1"/>
          <p:nvPr/>
        </p:nvSpPr>
        <p:spPr>
          <a:xfrm>
            <a:off x="5330301" y="1405502"/>
            <a:ext cx="2157894" cy="211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STATISTICAL ANALYSIS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46D835C-3E2A-4395-A7A8-7FB741BA0BE5}"/>
              </a:ext>
            </a:extLst>
          </p:cNvPr>
          <p:cNvSpPr/>
          <p:nvPr/>
        </p:nvSpPr>
        <p:spPr>
          <a:xfrm>
            <a:off x="9634521" y="1795905"/>
            <a:ext cx="553766" cy="553766"/>
          </a:xfrm>
          <a:prstGeom prst="ellipse">
            <a:avLst/>
          </a:prstGeom>
          <a:solidFill>
            <a:srgbClr val="F2F2F2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AF1879-A0CB-40FA-A836-968385BB7AA5}"/>
              </a:ext>
            </a:extLst>
          </p:cNvPr>
          <p:cNvSpPr txBox="1"/>
          <p:nvPr/>
        </p:nvSpPr>
        <p:spPr>
          <a:xfrm>
            <a:off x="9653869" y="2004199"/>
            <a:ext cx="515070" cy="2620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8" name="AutoShape 24">
            <a:extLst>
              <a:ext uri="{FF2B5EF4-FFF2-40B4-BE49-F238E27FC236}">
                <a16:creationId xmlns:a16="http://schemas.microsoft.com/office/drawing/2014/main" id="{87F95210-BB58-437D-A3FB-D410B04506F0}"/>
              </a:ext>
            </a:extLst>
          </p:cNvPr>
          <p:cNvSpPr>
            <a:spLocks/>
          </p:cNvSpPr>
          <p:nvPr/>
        </p:nvSpPr>
        <p:spPr bwMode="auto">
          <a:xfrm>
            <a:off x="10523895" y="4320888"/>
            <a:ext cx="545948" cy="547785"/>
          </a:xfrm>
          <a:custGeom>
            <a:avLst/>
            <a:gdLst/>
            <a:ahLst/>
            <a:cxnLst/>
            <a:rect l="0" t="0" r="r" b="b"/>
            <a:pathLst>
              <a:path w="21600" h="21566">
                <a:moveTo>
                  <a:pt x="10823" y="0"/>
                </a:moveTo>
                <a:cubicBezTo>
                  <a:pt x="10731" y="0"/>
                  <a:pt x="10652" y="73"/>
                  <a:pt x="10652" y="165"/>
                </a:cubicBezTo>
                <a:lnTo>
                  <a:pt x="10652" y="3709"/>
                </a:lnTo>
                <a:cubicBezTo>
                  <a:pt x="10640" y="3717"/>
                  <a:pt x="10628" y="3721"/>
                  <a:pt x="10617" y="3731"/>
                </a:cubicBezTo>
                <a:lnTo>
                  <a:pt x="6133" y="7957"/>
                </a:lnTo>
                <a:cubicBezTo>
                  <a:pt x="6081" y="8006"/>
                  <a:pt x="6010" y="8031"/>
                  <a:pt x="5939" y="8031"/>
                </a:cubicBezTo>
                <a:lnTo>
                  <a:pt x="2322" y="8031"/>
                </a:lnTo>
                <a:cubicBezTo>
                  <a:pt x="2211" y="8031"/>
                  <a:pt x="2109" y="8100"/>
                  <a:pt x="2065" y="8201"/>
                </a:cubicBezTo>
                <a:lnTo>
                  <a:pt x="571" y="11666"/>
                </a:lnTo>
                <a:cubicBezTo>
                  <a:pt x="490" y="11854"/>
                  <a:pt x="628" y="12064"/>
                  <a:pt x="833" y="12064"/>
                </a:cubicBezTo>
                <a:lnTo>
                  <a:pt x="839" y="12064"/>
                </a:lnTo>
                <a:lnTo>
                  <a:pt x="5591" y="12064"/>
                </a:lnTo>
                <a:cubicBezTo>
                  <a:pt x="5662" y="12064"/>
                  <a:pt x="5728" y="12033"/>
                  <a:pt x="5779" y="11984"/>
                </a:cubicBezTo>
                <a:lnTo>
                  <a:pt x="10207" y="7827"/>
                </a:lnTo>
                <a:lnTo>
                  <a:pt x="10806" y="7259"/>
                </a:lnTo>
                <a:lnTo>
                  <a:pt x="11410" y="7827"/>
                </a:lnTo>
                <a:lnTo>
                  <a:pt x="15855" y="11984"/>
                </a:lnTo>
                <a:cubicBezTo>
                  <a:pt x="15907" y="12033"/>
                  <a:pt x="15972" y="12064"/>
                  <a:pt x="16043" y="12064"/>
                </a:cubicBezTo>
                <a:lnTo>
                  <a:pt x="20796" y="12064"/>
                </a:lnTo>
                <a:lnTo>
                  <a:pt x="20801" y="12064"/>
                </a:lnTo>
                <a:cubicBezTo>
                  <a:pt x="21006" y="12064"/>
                  <a:pt x="21145" y="11854"/>
                  <a:pt x="21064" y="11666"/>
                </a:cubicBezTo>
                <a:lnTo>
                  <a:pt x="19569" y="8201"/>
                </a:lnTo>
                <a:cubicBezTo>
                  <a:pt x="19525" y="8100"/>
                  <a:pt x="19424" y="8031"/>
                  <a:pt x="19312" y="8031"/>
                </a:cubicBezTo>
                <a:lnTo>
                  <a:pt x="15695" y="8031"/>
                </a:lnTo>
                <a:cubicBezTo>
                  <a:pt x="15624" y="8031"/>
                  <a:pt x="15559" y="8006"/>
                  <a:pt x="15507" y="7957"/>
                </a:cubicBezTo>
                <a:lnTo>
                  <a:pt x="11000" y="3731"/>
                </a:lnTo>
                <a:cubicBezTo>
                  <a:pt x="10994" y="3727"/>
                  <a:pt x="10988" y="3725"/>
                  <a:pt x="10983" y="3720"/>
                </a:cubicBezTo>
                <a:lnTo>
                  <a:pt x="10983" y="1556"/>
                </a:lnTo>
                <a:cubicBezTo>
                  <a:pt x="11231" y="1393"/>
                  <a:pt x="11531" y="1346"/>
                  <a:pt x="11810" y="1420"/>
                </a:cubicBezTo>
                <a:lnTo>
                  <a:pt x="11810" y="1738"/>
                </a:lnTo>
                <a:cubicBezTo>
                  <a:pt x="12212" y="2139"/>
                  <a:pt x="12862" y="2139"/>
                  <a:pt x="13265" y="1738"/>
                </a:cubicBezTo>
                <a:lnTo>
                  <a:pt x="13265" y="415"/>
                </a:lnTo>
                <a:cubicBezTo>
                  <a:pt x="12996" y="682"/>
                  <a:pt x="12620" y="772"/>
                  <a:pt x="12278" y="681"/>
                </a:cubicBezTo>
                <a:lnTo>
                  <a:pt x="12278" y="363"/>
                </a:lnTo>
                <a:cubicBezTo>
                  <a:pt x="11925" y="14"/>
                  <a:pt x="11382" y="-34"/>
                  <a:pt x="10983" y="227"/>
                </a:cubicBezTo>
                <a:lnTo>
                  <a:pt x="10983" y="182"/>
                </a:lnTo>
                <a:cubicBezTo>
                  <a:pt x="10983" y="175"/>
                  <a:pt x="10988" y="171"/>
                  <a:pt x="10988" y="165"/>
                </a:cubicBezTo>
                <a:cubicBezTo>
                  <a:pt x="10988" y="73"/>
                  <a:pt x="10915" y="0"/>
                  <a:pt x="10823" y="0"/>
                </a:cubicBezTo>
                <a:close/>
                <a:moveTo>
                  <a:pt x="10789" y="8179"/>
                </a:moveTo>
                <a:lnTo>
                  <a:pt x="6030" y="12649"/>
                </a:lnTo>
                <a:cubicBezTo>
                  <a:pt x="6029" y="12650"/>
                  <a:pt x="6030" y="12654"/>
                  <a:pt x="6030" y="12654"/>
                </a:cubicBezTo>
                <a:lnTo>
                  <a:pt x="822" y="12654"/>
                </a:lnTo>
                <a:cubicBezTo>
                  <a:pt x="812" y="12654"/>
                  <a:pt x="803" y="12658"/>
                  <a:pt x="793" y="12660"/>
                </a:cubicBezTo>
                <a:cubicBezTo>
                  <a:pt x="750" y="12673"/>
                  <a:pt x="713" y="12710"/>
                  <a:pt x="713" y="12757"/>
                </a:cubicBezTo>
                <a:lnTo>
                  <a:pt x="713" y="20282"/>
                </a:lnTo>
                <a:cubicBezTo>
                  <a:pt x="713" y="20285"/>
                  <a:pt x="716" y="20288"/>
                  <a:pt x="719" y="20288"/>
                </a:cubicBezTo>
                <a:lnTo>
                  <a:pt x="645" y="20288"/>
                </a:lnTo>
                <a:cubicBezTo>
                  <a:pt x="290" y="20288"/>
                  <a:pt x="0" y="20577"/>
                  <a:pt x="0" y="20930"/>
                </a:cubicBezTo>
                <a:cubicBezTo>
                  <a:pt x="0" y="21283"/>
                  <a:pt x="290" y="21566"/>
                  <a:pt x="645" y="21566"/>
                </a:cubicBezTo>
                <a:lnTo>
                  <a:pt x="20955" y="21566"/>
                </a:lnTo>
                <a:cubicBezTo>
                  <a:pt x="21310" y="21566"/>
                  <a:pt x="21600" y="21283"/>
                  <a:pt x="21600" y="20930"/>
                </a:cubicBezTo>
                <a:cubicBezTo>
                  <a:pt x="21600" y="20577"/>
                  <a:pt x="21310" y="20288"/>
                  <a:pt x="20955" y="20288"/>
                </a:cubicBezTo>
                <a:lnTo>
                  <a:pt x="20875" y="20288"/>
                </a:lnTo>
                <a:cubicBezTo>
                  <a:pt x="20878" y="20288"/>
                  <a:pt x="20881" y="20285"/>
                  <a:pt x="20881" y="20282"/>
                </a:cubicBezTo>
                <a:lnTo>
                  <a:pt x="20881" y="12757"/>
                </a:lnTo>
                <a:cubicBezTo>
                  <a:pt x="20881" y="12710"/>
                  <a:pt x="20851" y="12673"/>
                  <a:pt x="20807" y="12660"/>
                </a:cubicBezTo>
                <a:cubicBezTo>
                  <a:pt x="20797" y="12658"/>
                  <a:pt x="20789" y="12654"/>
                  <a:pt x="20778" y="12654"/>
                </a:cubicBezTo>
                <a:lnTo>
                  <a:pt x="15570" y="12654"/>
                </a:lnTo>
                <a:cubicBezTo>
                  <a:pt x="15570" y="12654"/>
                  <a:pt x="15565" y="12650"/>
                  <a:pt x="15564" y="12649"/>
                </a:cubicBezTo>
                <a:lnTo>
                  <a:pt x="10794" y="8179"/>
                </a:lnTo>
                <a:cubicBezTo>
                  <a:pt x="10792" y="8177"/>
                  <a:pt x="10791" y="8177"/>
                  <a:pt x="10789" y="8179"/>
                </a:cubicBezTo>
                <a:close/>
                <a:moveTo>
                  <a:pt x="10589" y="10939"/>
                </a:moveTo>
                <a:cubicBezTo>
                  <a:pt x="10592" y="10939"/>
                  <a:pt x="10595" y="10942"/>
                  <a:pt x="10595" y="10945"/>
                </a:cubicBezTo>
                <a:lnTo>
                  <a:pt x="10595" y="12217"/>
                </a:lnTo>
                <a:cubicBezTo>
                  <a:pt x="10563" y="12239"/>
                  <a:pt x="10537" y="12266"/>
                  <a:pt x="10515" y="12297"/>
                </a:cubicBezTo>
                <a:cubicBezTo>
                  <a:pt x="10514" y="12298"/>
                  <a:pt x="10509" y="12302"/>
                  <a:pt x="10509" y="12302"/>
                </a:cubicBezTo>
                <a:lnTo>
                  <a:pt x="9984" y="12302"/>
                </a:lnTo>
                <a:cubicBezTo>
                  <a:pt x="9984" y="12302"/>
                  <a:pt x="9978" y="12305"/>
                  <a:pt x="9978" y="12308"/>
                </a:cubicBezTo>
                <a:lnTo>
                  <a:pt x="9978" y="12706"/>
                </a:lnTo>
                <a:cubicBezTo>
                  <a:pt x="9978" y="12708"/>
                  <a:pt x="9978" y="12711"/>
                  <a:pt x="9978" y="12711"/>
                </a:cubicBezTo>
                <a:lnTo>
                  <a:pt x="10509" y="12711"/>
                </a:lnTo>
                <a:cubicBezTo>
                  <a:pt x="10509" y="12711"/>
                  <a:pt x="10514" y="12716"/>
                  <a:pt x="10515" y="12717"/>
                </a:cubicBezTo>
                <a:cubicBezTo>
                  <a:pt x="10580" y="12807"/>
                  <a:pt x="10687" y="12865"/>
                  <a:pt x="10806" y="12865"/>
                </a:cubicBezTo>
                <a:cubicBezTo>
                  <a:pt x="10950" y="12865"/>
                  <a:pt x="11074" y="12783"/>
                  <a:pt x="11131" y="12660"/>
                </a:cubicBezTo>
                <a:cubicBezTo>
                  <a:pt x="11152" y="12615"/>
                  <a:pt x="11165" y="12560"/>
                  <a:pt x="11165" y="12507"/>
                </a:cubicBezTo>
                <a:cubicBezTo>
                  <a:pt x="11165" y="12387"/>
                  <a:pt x="11107" y="12282"/>
                  <a:pt x="11017" y="12217"/>
                </a:cubicBezTo>
                <a:cubicBezTo>
                  <a:pt x="11015" y="12216"/>
                  <a:pt x="11011" y="12219"/>
                  <a:pt x="11011" y="12217"/>
                </a:cubicBezTo>
                <a:lnTo>
                  <a:pt x="11011" y="10945"/>
                </a:lnTo>
                <a:cubicBezTo>
                  <a:pt x="11011" y="10942"/>
                  <a:pt x="11013" y="10939"/>
                  <a:pt x="11017" y="10939"/>
                </a:cubicBezTo>
                <a:cubicBezTo>
                  <a:pt x="11871" y="11046"/>
                  <a:pt x="12534" y="11775"/>
                  <a:pt x="12534" y="12654"/>
                </a:cubicBezTo>
                <a:cubicBezTo>
                  <a:pt x="12534" y="12654"/>
                  <a:pt x="12534" y="12660"/>
                  <a:pt x="12534" y="12660"/>
                </a:cubicBezTo>
                <a:cubicBezTo>
                  <a:pt x="12530" y="13789"/>
                  <a:pt x="11436" y="14660"/>
                  <a:pt x="10247" y="14296"/>
                </a:cubicBezTo>
                <a:cubicBezTo>
                  <a:pt x="9533" y="14077"/>
                  <a:pt x="9066" y="13398"/>
                  <a:pt x="9066" y="12654"/>
                </a:cubicBezTo>
                <a:cubicBezTo>
                  <a:pt x="9066" y="11769"/>
                  <a:pt x="9729" y="11041"/>
                  <a:pt x="10589" y="10939"/>
                </a:cubicBezTo>
                <a:close/>
                <a:moveTo>
                  <a:pt x="2122" y="14955"/>
                </a:moveTo>
                <a:lnTo>
                  <a:pt x="3571" y="14955"/>
                </a:lnTo>
                <a:cubicBezTo>
                  <a:pt x="3575" y="14955"/>
                  <a:pt x="3577" y="14957"/>
                  <a:pt x="3577" y="14960"/>
                </a:cubicBezTo>
                <a:cubicBezTo>
                  <a:pt x="3577" y="14960"/>
                  <a:pt x="3577" y="16403"/>
                  <a:pt x="3577" y="16403"/>
                </a:cubicBezTo>
                <a:cubicBezTo>
                  <a:pt x="3577" y="16406"/>
                  <a:pt x="3575" y="16409"/>
                  <a:pt x="3571" y="16409"/>
                </a:cubicBezTo>
                <a:lnTo>
                  <a:pt x="2122" y="16409"/>
                </a:lnTo>
                <a:cubicBezTo>
                  <a:pt x="2119" y="16409"/>
                  <a:pt x="2117" y="16406"/>
                  <a:pt x="2117" y="16403"/>
                </a:cubicBezTo>
                <a:lnTo>
                  <a:pt x="2117" y="14960"/>
                </a:lnTo>
                <a:cubicBezTo>
                  <a:pt x="2117" y="14957"/>
                  <a:pt x="2119" y="14955"/>
                  <a:pt x="2122" y="14955"/>
                </a:cubicBezTo>
                <a:close/>
                <a:moveTo>
                  <a:pt x="4946" y="14955"/>
                </a:moveTo>
                <a:lnTo>
                  <a:pt x="6396" y="14955"/>
                </a:lnTo>
                <a:cubicBezTo>
                  <a:pt x="6399" y="14955"/>
                  <a:pt x="6401" y="14957"/>
                  <a:pt x="6401" y="14960"/>
                </a:cubicBezTo>
                <a:cubicBezTo>
                  <a:pt x="6401" y="14960"/>
                  <a:pt x="6401" y="16403"/>
                  <a:pt x="6401" y="16403"/>
                </a:cubicBezTo>
                <a:cubicBezTo>
                  <a:pt x="6401" y="16406"/>
                  <a:pt x="6399" y="16409"/>
                  <a:pt x="6396" y="16409"/>
                </a:cubicBezTo>
                <a:lnTo>
                  <a:pt x="4946" y="16409"/>
                </a:lnTo>
                <a:cubicBezTo>
                  <a:pt x="4943" y="16409"/>
                  <a:pt x="4941" y="16406"/>
                  <a:pt x="4941" y="16403"/>
                </a:cubicBezTo>
                <a:lnTo>
                  <a:pt x="4941" y="14960"/>
                </a:lnTo>
                <a:cubicBezTo>
                  <a:pt x="4941" y="14957"/>
                  <a:pt x="4943" y="14955"/>
                  <a:pt x="4946" y="14955"/>
                </a:cubicBezTo>
                <a:close/>
                <a:moveTo>
                  <a:pt x="15204" y="14955"/>
                </a:moveTo>
                <a:lnTo>
                  <a:pt x="16654" y="14955"/>
                </a:lnTo>
                <a:cubicBezTo>
                  <a:pt x="16657" y="14955"/>
                  <a:pt x="16659" y="14957"/>
                  <a:pt x="16659" y="14960"/>
                </a:cubicBezTo>
                <a:cubicBezTo>
                  <a:pt x="16659" y="14960"/>
                  <a:pt x="16659" y="16403"/>
                  <a:pt x="16659" y="16403"/>
                </a:cubicBezTo>
                <a:cubicBezTo>
                  <a:pt x="16659" y="16406"/>
                  <a:pt x="16657" y="16409"/>
                  <a:pt x="16654" y="16409"/>
                </a:cubicBezTo>
                <a:lnTo>
                  <a:pt x="15204" y="16409"/>
                </a:lnTo>
                <a:cubicBezTo>
                  <a:pt x="15201" y="16409"/>
                  <a:pt x="15199" y="16406"/>
                  <a:pt x="15199" y="16403"/>
                </a:cubicBezTo>
                <a:lnTo>
                  <a:pt x="15199" y="14960"/>
                </a:lnTo>
                <a:cubicBezTo>
                  <a:pt x="15199" y="14957"/>
                  <a:pt x="15201" y="14955"/>
                  <a:pt x="15204" y="14955"/>
                </a:cubicBezTo>
                <a:close/>
                <a:moveTo>
                  <a:pt x="18023" y="14955"/>
                </a:moveTo>
                <a:lnTo>
                  <a:pt x="19472" y="14955"/>
                </a:lnTo>
                <a:cubicBezTo>
                  <a:pt x="19475" y="14955"/>
                  <a:pt x="19478" y="14957"/>
                  <a:pt x="19478" y="14960"/>
                </a:cubicBezTo>
                <a:cubicBezTo>
                  <a:pt x="19478" y="14960"/>
                  <a:pt x="19478" y="16403"/>
                  <a:pt x="19478" y="16403"/>
                </a:cubicBezTo>
                <a:cubicBezTo>
                  <a:pt x="19478" y="16406"/>
                  <a:pt x="19475" y="16409"/>
                  <a:pt x="19472" y="16409"/>
                </a:cubicBezTo>
                <a:lnTo>
                  <a:pt x="18023" y="16409"/>
                </a:lnTo>
                <a:cubicBezTo>
                  <a:pt x="18020" y="16409"/>
                  <a:pt x="18023" y="16406"/>
                  <a:pt x="18023" y="16403"/>
                </a:cubicBezTo>
                <a:lnTo>
                  <a:pt x="18023" y="14960"/>
                </a:lnTo>
                <a:cubicBezTo>
                  <a:pt x="18023" y="14957"/>
                  <a:pt x="18020" y="14955"/>
                  <a:pt x="18023" y="14955"/>
                </a:cubicBezTo>
                <a:close/>
                <a:moveTo>
                  <a:pt x="10732" y="16261"/>
                </a:moveTo>
                <a:cubicBezTo>
                  <a:pt x="11345" y="16223"/>
                  <a:pt x="11855" y="16708"/>
                  <a:pt x="11855" y="17312"/>
                </a:cubicBezTo>
                <a:lnTo>
                  <a:pt x="11855" y="20282"/>
                </a:lnTo>
                <a:cubicBezTo>
                  <a:pt x="11855" y="20285"/>
                  <a:pt x="11858" y="20288"/>
                  <a:pt x="11861" y="20288"/>
                </a:cubicBezTo>
                <a:cubicBezTo>
                  <a:pt x="11861" y="20288"/>
                  <a:pt x="9739" y="20288"/>
                  <a:pt x="9739" y="20288"/>
                </a:cubicBezTo>
                <a:cubicBezTo>
                  <a:pt x="9742" y="20288"/>
                  <a:pt x="9745" y="20285"/>
                  <a:pt x="9745" y="20282"/>
                </a:cubicBezTo>
                <a:lnTo>
                  <a:pt x="9745" y="17352"/>
                </a:lnTo>
                <a:cubicBezTo>
                  <a:pt x="9745" y="16789"/>
                  <a:pt x="10168" y="16296"/>
                  <a:pt x="10732" y="16261"/>
                </a:cubicBezTo>
                <a:close/>
                <a:moveTo>
                  <a:pt x="2122" y="17545"/>
                </a:moveTo>
                <a:lnTo>
                  <a:pt x="3571" y="17545"/>
                </a:lnTo>
                <a:cubicBezTo>
                  <a:pt x="3575" y="17545"/>
                  <a:pt x="3577" y="17547"/>
                  <a:pt x="3577" y="17550"/>
                </a:cubicBezTo>
                <a:cubicBezTo>
                  <a:pt x="3577" y="17550"/>
                  <a:pt x="3577" y="18993"/>
                  <a:pt x="3577" y="18993"/>
                </a:cubicBezTo>
                <a:cubicBezTo>
                  <a:pt x="3577" y="18996"/>
                  <a:pt x="3575" y="18999"/>
                  <a:pt x="3571" y="18999"/>
                </a:cubicBezTo>
                <a:lnTo>
                  <a:pt x="2122" y="18999"/>
                </a:lnTo>
                <a:cubicBezTo>
                  <a:pt x="2119" y="18999"/>
                  <a:pt x="2117" y="18996"/>
                  <a:pt x="2117" y="18993"/>
                </a:cubicBezTo>
                <a:lnTo>
                  <a:pt x="2117" y="17550"/>
                </a:lnTo>
                <a:cubicBezTo>
                  <a:pt x="2117" y="17547"/>
                  <a:pt x="2119" y="17545"/>
                  <a:pt x="2122" y="17545"/>
                </a:cubicBezTo>
                <a:close/>
                <a:moveTo>
                  <a:pt x="4946" y="17545"/>
                </a:moveTo>
                <a:lnTo>
                  <a:pt x="6396" y="17545"/>
                </a:lnTo>
                <a:cubicBezTo>
                  <a:pt x="6399" y="17545"/>
                  <a:pt x="6401" y="17547"/>
                  <a:pt x="6401" y="17550"/>
                </a:cubicBezTo>
                <a:cubicBezTo>
                  <a:pt x="6401" y="17550"/>
                  <a:pt x="6401" y="18993"/>
                  <a:pt x="6401" y="18993"/>
                </a:cubicBezTo>
                <a:cubicBezTo>
                  <a:pt x="6401" y="18996"/>
                  <a:pt x="6399" y="18999"/>
                  <a:pt x="6396" y="18999"/>
                </a:cubicBezTo>
                <a:lnTo>
                  <a:pt x="4946" y="18999"/>
                </a:lnTo>
                <a:cubicBezTo>
                  <a:pt x="4943" y="18999"/>
                  <a:pt x="4941" y="18996"/>
                  <a:pt x="4941" y="18993"/>
                </a:cubicBezTo>
                <a:lnTo>
                  <a:pt x="4941" y="17550"/>
                </a:lnTo>
                <a:cubicBezTo>
                  <a:pt x="4941" y="17547"/>
                  <a:pt x="4943" y="17545"/>
                  <a:pt x="4946" y="17545"/>
                </a:cubicBezTo>
                <a:close/>
                <a:moveTo>
                  <a:pt x="15204" y="17545"/>
                </a:moveTo>
                <a:lnTo>
                  <a:pt x="16654" y="17545"/>
                </a:lnTo>
                <a:cubicBezTo>
                  <a:pt x="16657" y="17545"/>
                  <a:pt x="16659" y="17547"/>
                  <a:pt x="16659" y="17550"/>
                </a:cubicBezTo>
                <a:cubicBezTo>
                  <a:pt x="16659" y="17550"/>
                  <a:pt x="16659" y="18993"/>
                  <a:pt x="16659" y="18993"/>
                </a:cubicBezTo>
                <a:cubicBezTo>
                  <a:pt x="16659" y="18996"/>
                  <a:pt x="16657" y="18999"/>
                  <a:pt x="16654" y="18999"/>
                </a:cubicBezTo>
                <a:lnTo>
                  <a:pt x="15204" y="18999"/>
                </a:lnTo>
                <a:cubicBezTo>
                  <a:pt x="15201" y="18999"/>
                  <a:pt x="15199" y="18996"/>
                  <a:pt x="15199" y="18993"/>
                </a:cubicBezTo>
                <a:lnTo>
                  <a:pt x="15199" y="17550"/>
                </a:lnTo>
                <a:cubicBezTo>
                  <a:pt x="15199" y="17547"/>
                  <a:pt x="15201" y="17545"/>
                  <a:pt x="15204" y="17545"/>
                </a:cubicBezTo>
                <a:close/>
                <a:moveTo>
                  <a:pt x="18023" y="17545"/>
                </a:moveTo>
                <a:lnTo>
                  <a:pt x="19472" y="17545"/>
                </a:lnTo>
                <a:cubicBezTo>
                  <a:pt x="19475" y="17545"/>
                  <a:pt x="19478" y="17547"/>
                  <a:pt x="19478" y="17550"/>
                </a:cubicBezTo>
                <a:cubicBezTo>
                  <a:pt x="19478" y="17550"/>
                  <a:pt x="19478" y="18993"/>
                  <a:pt x="19478" y="18993"/>
                </a:cubicBezTo>
                <a:cubicBezTo>
                  <a:pt x="19478" y="18996"/>
                  <a:pt x="19475" y="18999"/>
                  <a:pt x="19472" y="18999"/>
                </a:cubicBezTo>
                <a:lnTo>
                  <a:pt x="18023" y="18999"/>
                </a:lnTo>
                <a:cubicBezTo>
                  <a:pt x="18020" y="18999"/>
                  <a:pt x="18023" y="18996"/>
                  <a:pt x="18023" y="18993"/>
                </a:cubicBezTo>
                <a:lnTo>
                  <a:pt x="18023" y="17550"/>
                </a:lnTo>
                <a:cubicBezTo>
                  <a:pt x="18023" y="17547"/>
                  <a:pt x="18020" y="17545"/>
                  <a:pt x="18023" y="17545"/>
                </a:cubicBezTo>
                <a:close/>
                <a:moveTo>
                  <a:pt x="18023" y="17545"/>
                </a:move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69" name="AutoShape 22">
            <a:extLst>
              <a:ext uri="{FF2B5EF4-FFF2-40B4-BE49-F238E27FC236}">
                <a16:creationId xmlns:a16="http://schemas.microsoft.com/office/drawing/2014/main" id="{6C929284-2A17-4CF8-A510-FF866D1CBB10}"/>
              </a:ext>
            </a:extLst>
          </p:cNvPr>
          <p:cNvSpPr>
            <a:spLocks/>
          </p:cNvSpPr>
          <p:nvPr/>
        </p:nvSpPr>
        <p:spPr bwMode="auto">
          <a:xfrm rot="10800000">
            <a:off x="1070221" y="1388323"/>
            <a:ext cx="414895" cy="55289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027" y="0"/>
                </a:moveTo>
                <a:cubicBezTo>
                  <a:pt x="3825" y="0"/>
                  <a:pt x="3724" y="309"/>
                  <a:pt x="3724" y="461"/>
                </a:cubicBezTo>
                <a:lnTo>
                  <a:pt x="3724" y="1867"/>
                </a:lnTo>
                <a:lnTo>
                  <a:pt x="18419" y="1867"/>
                </a:lnTo>
                <a:cubicBezTo>
                  <a:pt x="18621" y="1867"/>
                  <a:pt x="18869" y="2275"/>
                  <a:pt x="18869" y="2427"/>
                </a:cubicBezTo>
                <a:lnTo>
                  <a:pt x="18869" y="18666"/>
                </a:lnTo>
                <a:lnTo>
                  <a:pt x="21150" y="18666"/>
                </a:lnTo>
                <a:cubicBezTo>
                  <a:pt x="21352" y="18666"/>
                  <a:pt x="21600" y="18812"/>
                  <a:pt x="21600" y="18660"/>
                </a:cubicBezTo>
                <a:lnTo>
                  <a:pt x="21600" y="461"/>
                </a:lnTo>
                <a:cubicBezTo>
                  <a:pt x="21600" y="309"/>
                  <a:pt x="21352" y="0"/>
                  <a:pt x="21150" y="0"/>
                </a:cubicBezTo>
                <a:lnTo>
                  <a:pt x="4027" y="0"/>
                </a:lnTo>
                <a:close/>
                <a:moveTo>
                  <a:pt x="365" y="2800"/>
                </a:moveTo>
                <a:cubicBezTo>
                  <a:pt x="162" y="2800"/>
                  <a:pt x="0" y="2922"/>
                  <a:pt x="0" y="3074"/>
                </a:cubicBezTo>
                <a:lnTo>
                  <a:pt x="0" y="21326"/>
                </a:lnTo>
                <a:cubicBezTo>
                  <a:pt x="0" y="21478"/>
                  <a:pt x="162" y="21600"/>
                  <a:pt x="365" y="21600"/>
                </a:cubicBezTo>
                <a:lnTo>
                  <a:pt x="17496" y="21600"/>
                </a:lnTo>
                <a:cubicBezTo>
                  <a:pt x="17698" y="21600"/>
                  <a:pt x="17860" y="21478"/>
                  <a:pt x="17860" y="21326"/>
                </a:cubicBezTo>
                <a:lnTo>
                  <a:pt x="17860" y="3074"/>
                </a:lnTo>
                <a:cubicBezTo>
                  <a:pt x="17860" y="2922"/>
                  <a:pt x="17698" y="2800"/>
                  <a:pt x="17496" y="2800"/>
                </a:cubicBezTo>
                <a:lnTo>
                  <a:pt x="365" y="2800"/>
                </a:lnTo>
                <a:close/>
                <a:moveTo>
                  <a:pt x="1893" y="4381"/>
                </a:moveTo>
                <a:lnTo>
                  <a:pt x="8403" y="4381"/>
                </a:lnTo>
                <a:lnTo>
                  <a:pt x="8403" y="9595"/>
                </a:lnTo>
                <a:lnTo>
                  <a:pt x="1893" y="9595"/>
                </a:lnTo>
                <a:cubicBezTo>
                  <a:pt x="1893" y="9595"/>
                  <a:pt x="1893" y="4381"/>
                  <a:pt x="1893" y="4381"/>
                </a:cubicBezTo>
                <a:close/>
                <a:moveTo>
                  <a:pt x="9667" y="4381"/>
                </a:moveTo>
                <a:lnTo>
                  <a:pt x="16177" y="4381"/>
                </a:lnTo>
                <a:cubicBezTo>
                  <a:pt x="16177" y="4381"/>
                  <a:pt x="16177" y="5011"/>
                  <a:pt x="16177" y="5011"/>
                </a:cubicBezTo>
                <a:lnTo>
                  <a:pt x="9667" y="5011"/>
                </a:lnTo>
                <a:lnTo>
                  <a:pt x="9667" y="4381"/>
                </a:lnTo>
                <a:close/>
                <a:moveTo>
                  <a:pt x="9667" y="5483"/>
                </a:moveTo>
                <a:lnTo>
                  <a:pt x="16177" y="5483"/>
                </a:lnTo>
                <a:cubicBezTo>
                  <a:pt x="16177" y="5483"/>
                  <a:pt x="16177" y="6119"/>
                  <a:pt x="16177" y="6119"/>
                </a:cubicBezTo>
                <a:lnTo>
                  <a:pt x="9667" y="6119"/>
                </a:lnTo>
                <a:lnTo>
                  <a:pt x="9667" y="5483"/>
                </a:lnTo>
                <a:close/>
                <a:moveTo>
                  <a:pt x="9667" y="6749"/>
                </a:moveTo>
                <a:lnTo>
                  <a:pt x="16177" y="6749"/>
                </a:lnTo>
                <a:cubicBezTo>
                  <a:pt x="16177" y="6749"/>
                  <a:pt x="16177" y="7221"/>
                  <a:pt x="16177" y="7221"/>
                </a:cubicBezTo>
                <a:lnTo>
                  <a:pt x="9667" y="7221"/>
                </a:lnTo>
                <a:lnTo>
                  <a:pt x="9667" y="6749"/>
                </a:lnTo>
                <a:close/>
                <a:moveTo>
                  <a:pt x="9667" y="7857"/>
                </a:moveTo>
                <a:lnTo>
                  <a:pt x="16177" y="7857"/>
                </a:lnTo>
                <a:cubicBezTo>
                  <a:pt x="16177" y="7857"/>
                  <a:pt x="16177" y="8487"/>
                  <a:pt x="16177" y="8487"/>
                </a:cubicBezTo>
                <a:lnTo>
                  <a:pt x="9667" y="8487"/>
                </a:lnTo>
                <a:lnTo>
                  <a:pt x="9667" y="7857"/>
                </a:lnTo>
                <a:close/>
                <a:moveTo>
                  <a:pt x="9667" y="8960"/>
                </a:moveTo>
                <a:lnTo>
                  <a:pt x="16177" y="8960"/>
                </a:lnTo>
                <a:cubicBezTo>
                  <a:pt x="16177" y="8960"/>
                  <a:pt x="16177" y="9595"/>
                  <a:pt x="16177" y="9595"/>
                </a:cubicBezTo>
                <a:lnTo>
                  <a:pt x="9667" y="9595"/>
                </a:lnTo>
                <a:lnTo>
                  <a:pt x="9667" y="8960"/>
                </a:lnTo>
                <a:close/>
                <a:moveTo>
                  <a:pt x="14082" y="10698"/>
                </a:moveTo>
                <a:lnTo>
                  <a:pt x="16177" y="10698"/>
                </a:lnTo>
                <a:cubicBezTo>
                  <a:pt x="16177" y="10698"/>
                  <a:pt x="16177" y="17493"/>
                  <a:pt x="16177" y="17493"/>
                </a:cubicBezTo>
                <a:lnTo>
                  <a:pt x="14082" y="17493"/>
                </a:lnTo>
                <a:lnTo>
                  <a:pt x="14082" y="10698"/>
                </a:lnTo>
                <a:close/>
                <a:moveTo>
                  <a:pt x="1893" y="10855"/>
                </a:moveTo>
                <a:lnTo>
                  <a:pt x="3778" y="10855"/>
                </a:lnTo>
                <a:lnTo>
                  <a:pt x="3778" y="17493"/>
                </a:lnTo>
                <a:lnTo>
                  <a:pt x="1893" y="17493"/>
                </a:lnTo>
                <a:cubicBezTo>
                  <a:pt x="1893" y="17493"/>
                  <a:pt x="1893" y="10855"/>
                  <a:pt x="1893" y="10855"/>
                </a:cubicBezTo>
                <a:close/>
                <a:moveTo>
                  <a:pt x="11770" y="12121"/>
                </a:moveTo>
                <a:lnTo>
                  <a:pt x="13655" y="12121"/>
                </a:lnTo>
                <a:lnTo>
                  <a:pt x="13655" y="17493"/>
                </a:lnTo>
                <a:cubicBezTo>
                  <a:pt x="13655" y="17493"/>
                  <a:pt x="11770" y="17493"/>
                  <a:pt x="11770" y="17493"/>
                </a:cubicBezTo>
                <a:lnTo>
                  <a:pt x="11770" y="12121"/>
                </a:lnTo>
                <a:close/>
                <a:moveTo>
                  <a:pt x="4415" y="12279"/>
                </a:moveTo>
                <a:cubicBezTo>
                  <a:pt x="4415" y="12279"/>
                  <a:pt x="6300" y="12279"/>
                  <a:pt x="6300" y="12279"/>
                </a:cubicBezTo>
                <a:lnTo>
                  <a:pt x="6300" y="17493"/>
                </a:lnTo>
                <a:lnTo>
                  <a:pt x="4415" y="17493"/>
                </a:lnTo>
                <a:lnTo>
                  <a:pt x="4415" y="12279"/>
                </a:lnTo>
                <a:close/>
                <a:moveTo>
                  <a:pt x="9248" y="13387"/>
                </a:moveTo>
                <a:lnTo>
                  <a:pt x="11134" y="13387"/>
                </a:lnTo>
                <a:lnTo>
                  <a:pt x="11134" y="17493"/>
                </a:lnTo>
                <a:lnTo>
                  <a:pt x="9248" y="17493"/>
                </a:lnTo>
                <a:cubicBezTo>
                  <a:pt x="9248" y="17493"/>
                  <a:pt x="9248" y="13387"/>
                  <a:pt x="9248" y="13387"/>
                </a:cubicBezTo>
                <a:close/>
                <a:moveTo>
                  <a:pt x="6727" y="15119"/>
                </a:moveTo>
                <a:cubicBezTo>
                  <a:pt x="6727" y="15119"/>
                  <a:pt x="8822" y="15119"/>
                  <a:pt x="8822" y="15119"/>
                </a:cubicBezTo>
                <a:lnTo>
                  <a:pt x="8822" y="17493"/>
                </a:lnTo>
                <a:lnTo>
                  <a:pt x="6727" y="17493"/>
                </a:lnTo>
                <a:lnTo>
                  <a:pt x="6727" y="15119"/>
                </a:lnTo>
                <a:close/>
                <a:moveTo>
                  <a:pt x="1893" y="17966"/>
                </a:moveTo>
                <a:lnTo>
                  <a:pt x="16177" y="17966"/>
                </a:lnTo>
                <a:cubicBezTo>
                  <a:pt x="16177" y="17966"/>
                  <a:pt x="16177" y="18123"/>
                  <a:pt x="16177" y="18123"/>
                </a:cubicBezTo>
                <a:lnTo>
                  <a:pt x="1893" y="18123"/>
                </a:lnTo>
                <a:lnTo>
                  <a:pt x="1893" y="17966"/>
                </a:lnTo>
                <a:close/>
                <a:moveTo>
                  <a:pt x="1839" y="19214"/>
                </a:moveTo>
                <a:lnTo>
                  <a:pt x="8325" y="19214"/>
                </a:lnTo>
                <a:cubicBezTo>
                  <a:pt x="8325" y="19214"/>
                  <a:pt x="8325" y="19856"/>
                  <a:pt x="8325" y="19856"/>
                </a:cubicBezTo>
                <a:lnTo>
                  <a:pt x="1839" y="19856"/>
                </a:lnTo>
                <a:lnTo>
                  <a:pt x="1839" y="19214"/>
                </a:lnTo>
                <a:close/>
                <a:moveTo>
                  <a:pt x="9605" y="19214"/>
                </a:moveTo>
                <a:lnTo>
                  <a:pt x="16091" y="19214"/>
                </a:lnTo>
                <a:cubicBezTo>
                  <a:pt x="16091" y="19214"/>
                  <a:pt x="16091" y="19856"/>
                  <a:pt x="16091" y="19856"/>
                </a:cubicBezTo>
                <a:lnTo>
                  <a:pt x="9605" y="19856"/>
                </a:lnTo>
                <a:lnTo>
                  <a:pt x="9605" y="19214"/>
                </a:lnTo>
                <a:close/>
                <a:moveTo>
                  <a:pt x="9605" y="19214"/>
                </a:move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B899B-2769-4C16-85A6-C4D0517D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726"/>
            <a:ext cx="11353800" cy="3938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LIMIT_BAL</a:t>
            </a:r>
            <a:r>
              <a:rPr lang="en-US" sz="2400" i="1" dirty="0"/>
              <a:t>    </a:t>
            </a:r>
            <a:r>
              <a:rPr lang="en-US" sz="2400" b="1" dirty="0"/>
              <a:t>:</a:t>
            </a:r>
            <a:r>
              <a:rPr lang="en-US" sz="2400" dirty="0"/>
              <a:t> Amount of the credit offered per month</a:t>
            </a:r>
          </a:p>
          <a:p>
            <a:pPr marL="0" indent="0">
              <a:buNone/>
            </a:pPr>
            <a:r>
              <a:rPr lang="en-US" sz="2400" b="1" dirty="0"/>
              <a:t>SEX</a:t>
            </a:r>
            <a:r>
              <a:rPr lang="en-US" sz="2400" i="1" dirty="0"/>
              <a:t>	          </a:t>
            </a:r>
            <a:r>
              <a:rPr lang="en-US" sz="2400" b="1" dirty="0"/>
              <a:t>:</a:t>
            </a:r>
            <a:r>
              <a:rPr lang="en-US" sz="2400" dirty="0"/>
              <a:t> Customer’s Gender </a:t>
            </a:r>
            <a:r>
              <a:rPr lang="en-US" sz="1500" b="1" dirty="0"/>
              <a:t>(1 = Male, 2 = Female)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EDUCATION</a:t>
            </a:r>
            <a:r>
              <a:rPr lang="en-US" sz="2400" i="1" dirty="0"/>
              <a:t> </a:t>
            </a:r>
            <a:r>
              <a:rPr lang="en-US" sz="2400" b="1" dirty="0"/>
              <a:t>:</a:t>
            </a:r>
            <a:r>
              <a:rPr lang="en-US" sz="2400" dirty="0"/>
              <a:t> Level of education of the customer</a:t>
            </a:r>
            <a:r>
              <a:rPr lang="en-IN" sz="2400" dirty="0"/>
              <a:t> </a:t>
            </a:r>
            <a:r>
              <a:rPr lang="en-IN" sz="1500" b="1" dirty="0"/>
              <a:t>(</a:t>
            </a:r>
            <a:r>
              <a:rPr lang="en-IN" sz="1500" b="1" dirty="0">
                <a:solidFill>
                  <a:srgbClr val="FF0000"/>
                </a:solidFill>
              </a:rPr>
              <a:t>0 </a:t>
            </a:r>
            <a:r>
              <a:rPr lang="en-IN" sz="1500" b="1" dirty="0"/>
              <a:t>, 1 = Graduate School, 2 = University, 3 = High School,        						               4 = Others, </a:t>
            </a:r>
            <a:r>
              <a:rPr lang="en-IN" sz="1500" b="1" dirty="0">
                <a:solidFill>
                  <a:srgbClr val="FF0000"/>
                </a:solidFill>
              </a:rPr>
              <a:t>5 </a:t>
            </a:r>
            <a:r>
              <a:rPr lang="en-IN" sz="1500" b="1" dirty="0"/>
              <a:t>,</a:t>
            </a:r>
            <a:r>
              <a:rPr lang="en-IN" sz="1500" b="1" dirty="0">
                <a:solidFill>
                  <a:srgbClr val="FF0000"/>
                </a:solidFill>
              </a:rPr>
              <a:t>6 </a:t>
            </a:r>
            <a:r>
              <a:rPr lang="en-IN" sz="1500" b="1" dirty="0"/>
              <a:t>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MARRIAGE</a:t>
            </a:r>
            <a:r>
              <a:rPr lang="en-US" sz="2400" i="1" dirty="0"/>
              <a:t>   </a:t>
            </a:r>
            <a:r>
              <a:rPr lang="en-US" sz="2400" b="1" dirty="0"/>
              <a:t>:</a:t>
            </a:r>
            <a:r>
              <a:rPr lang="en-US" sz="2400" dirty="0"/>
              <a:t> Marital status of the customer</a:t>
            </a:r>
            <a:r>
              <a:rPr lang="en-IN" sz="2400" dirty="0"/>
              <a:t> </a:t>
            </a:r>
            <a:r>
              <a:rPr lang="en-IN" sz="1500" b="1" dirty="0"/>
              <a:t>(</a:t>
            </a:r>
            <a:r>
              <a:rPr lang="en-IN" sz="1500" b="1" dirty="0">
                <a:solidFill>
                  <a:srgbClr val="FF0000"/>
                </a:solidFill>
              </a:rPr>
              <a:t>0 </a:t>
            </a:r>
            <a:r>
              <a:rPr lang="en-IN" sz="1500" b="1" dirty="0"/>
              <a:t>, 1 = Married, 2 = Single, 3 = Others)</a:t>
            </a:r>
            <a:endParaRPr lang="en-US" sz="1500" b="1" dirty="0"/>
          </a:p>
          <a:p>
            <a:pPr marL="0" indent="0">
              <a:buNone/>
            </a:pPr>
            <a:r>
              <a:rPr lang="en-US" sz="2400" b="1" dirty="0"/>
              <a:t>AGE</a:t>
            </a:r>
            <a:r>
              <a:rPr lang="en-US" sz="2400" i="1" dirty="0"/>
              <a:t>               </a:t>
            </a:r>
            <a:r>
              <a:rPr lang="en-US" sz="2400" b="1" dirty="0"/>
              <a:t>:</a:t>
            </a:r>
            <a:r>
              <a:rPr lang="en-US" sz="2400" dirty="0"/>
              <a:t> Customer’s Age</a:t>
            </a:r>
          </a:p>
          <a:p>
            <a:pPr marL="0" indent="0">
              <a:buNone/>
            </a:pPr>
            <a:r>
              <a:rPr lang="en-US" sz="2400" dirty="0"/>
              <a:t>History of past payment (April 2005 to Sept 2005)</a:t>
            </a:r>
          </a:p>
          <a:p>
            <a:pPr marL="457200" lvl="1" indent="0">
              <a:buNone/>
            </a:pPr>
            <a:r>
              <a:rPr lang="en-US" b="1" dirty="0"/>
              <a:t>Repay</a:t>
            </a:r>
            <a:r>
              <a:rPr lang="en-US" dirty="0"/>
              <a:t>      </a:t>
            </a:r>
            <a:r>
              <a:rPr lang="en-US" b="1" dirty="0"/>
              <a:t>:</a:t>
            </a:r>
            <a:r>
              <a:rPr lang="en-US" dirty="0"/>
              <a:t> Repayment Status</a:t>
            </a:r>
            <a:r>
              <a:rPr lang="en-US" sz="1500" b="1" dirty="0"/>
              <a:t>[</a:t>
            </a:r>
            <a:r>
              <a:rPr lang="en-US" sz="1500" b="1" dirty="0">
                <a:solidFill>
                  <a:srgbClr val="FF0000"/>
                </a:solidFill>
              </a:rPr>
              <a:t>-2</a:t>
            </a:r>
            <a:r>
              <a:rPr lang="en-US" sz="1500" b="1" dirty="0"/>
              <a:t>, -1, </a:t>
            </a:r>
            <a:r>
              <a:rPr lang="en-US" sz="1500" b="1" dirty="0">
                <a:solidFill>
                  <a:srgbClr val="FF0000"/>
                </a:solidFill>
              </a:rPr>
              <a:t>0</a:t>
            </a:r>
            <a:r>
              <a:rPr lang="en-US" sz="1500" b="1" dirty="0"/>
              <a:t>, 1, 2, 3, 4, 5, 6, 7, 8, </a:t>
            </a:r>
            <a:r>
              <a:rPr lang="en-US" sz="1500" b="1" dirty="0">
                <a:solidFill>
                  <a:srgbClr val="FF0000"/>
                </a:solidFill>
              </a:rPr>
              <a:t>9</a:t>
            </a:r>
            <a:r>
              <a:rPr lang="en-US" sz="1500" b="1" dirty="0"/>
              <a:t>]</a:t>
            </a:r>
          </a:p>
          <a:p>
            <a:pPr marL="457200" lvl="1" indent="0">
              <a:buNone/>
            </a:pPr>
            <a:r>
              <a:rPr lang="en-US" b="1" dirty="0" err="1"/>
              <a:t>Bill_Amt</a:t>
            </a:r>
            <a:r>
              <a:rPr lang="en-US" i="1" dirty="0"/>
              <a:t>  </a:t>
            </a:r>
            <a:r>
              <a:rPr lang="en-US" b="1" dirty="0"/>
              <a:t>:</a:t>
            </a:r>
            <a:r>
              <a:rPr lang="en-US" dirty="0"/>
              <a:t> Amount of bill statement</a:t>
            </a:r>
          </a:p>
          <a:p>
            <a:pPr marL="457200" lvl="1" indent="0">
              <a:buNone/>
            </a:pPr>
            <a:r>
              <a:rPr lang="en-US" b="1" dirty="0" err="1"/>
              <a:t>Pre_Pay</a:t>
            </a:r>
            <a:r>
              <a:rPr lang="en-US" i="1" dirty="0"/>
              <a:t>   </a:t>
            </a:r>
            <a:r>
              <a:rPr lang="en-US" b="1" dirty="0"/>
              <a:t>:</a:t>
            </a:r>
            <a:r>
              <a:rPr lang="en-US" dirty="0"/>
              <a:t> Amount of previous payment</a:t>
            </a:r>
          </a:p>
          <a:p>
            <a:pPr marL="0" indent="0">
              <a:buNone/>
            </a:pPr>
            <a:r>
              <a:rPr lang="en-US" sz="2400" b="1" dirty="0"/>
              <a:t>DEFAULT</a:t>
            </a:r>
            <a:endParaRPr lang="en-IN" sz="2400" b="1" dirty="0">
              <a:solidFill>
                <a:srgbClr val="0055A0"/>
              </a:solidFill>
            </a:endParaRP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62E13-6AFE-46BD-851B-1CA9FA76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F8085-F68C-4522-AFCC-9294217A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B27D6-2A4B-4CAB-BD91-67CE087B713E}"/>
              </a:ext>
            </a:extLst>
          </p:cNvPr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D72A3-FE22-4F4F-95D5-03802078B663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2241A-F1F4-4424-A081-3A87B1E1A405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E5A7-37D8-4D63-8B84-C7CDCB5C443D}"/>
              </a:ext>
            </a:extLst>
          </p:cNvPr>
          <p:cNvSpPr txBox="1"/>
          <p:nvPr/>
        </p:nvSpPr>
        <p:spPr>
          <a:xfrm>
            <a:off x="1787028" y="299227"/>
            <a:ext cx="492269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rgbClr val="1C819E"/>
                </a:solidFill>
              </a:rPr>
              <a:t>Dataset </a:t>
            </a:r>
            <a:r>
              <a:rPr lang="en-IN" sz="4000" b="1" dirty="0">
                <a:solidFill>
                  <a:srgbClr val="FFC000"/>
                </a:solidFill>
              </a:rPr>
              <a:t>Description</a:t>
            </a:r>
            <a:endParaRPr lang="en-US" sz="4000" b="1" dirty="0">
              <a:solidFill>
                <a:srgbClr val="FFC00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Flowchart: Manual Input 7">
            <a:extLst>
              <a:ext uri="{FF2B5EF4-FFF2-40B4-BE49-F238E27FC236}">
                <a16:creationId xmlns:a16="http://schemas.microsoft.com/office/drawing/2014/main" id="{B60477F0-0119-4CA9-A365-941A7F8E9D1C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A24888-6AA9-4F49-8BDD-F8F393696772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6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49800" y="2374900"/>
            <a:ext cx="2679700" cy="2680326"/>
            <a:chOff x="3813282" y="903181"/>
            <a:chExt cx="4594226" cy="5026132"/>
          </a:xfrm>
          <a:solidFill>
            <a:srgbClr val="1C819E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9C93CDD-1423-4AFB-877A-8F99FD22B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75" y="4859338"/>
              <a:ext cx="1246188" cy="455613"/>
            </a:xfrm>
            <a:custGeom>
              <a:avLst/>
              <a:gdLst>
                <a:gd name="T0" fmla="*/ 1564 w 1569"/>
                <a:gd name="T1" fmla="*/ 459 h 573"/>
                <a:gd name="T2" fmla="*/ 1555 w 1569"/>
                <a:gd name="T3" fmla="*/ 487 h 573"/>
                <a:gd name="T4" fmla="*/ 1540 w 1569"/>
                <a:gd name="T5" fmla="*/ 511 h 573"/>
                <a:gd name="T6" fmla="*/ 1523 w 1569"/>
                <a:gd name="T7" fmla="*/ 533 h 573"/>
                <a:gd name="T8" fmla="*/ 1500 w 1569"/>
                <a:gd name="T9" fmla="*/ 549 h 573"/>
                <a:gd name="T10" fmla="*/ 1477 w 1569"/>
                <a:gd name="T11" fmla="*/ 563 h 573"/>
                <a:gd name="T12" fmla="*/ 1448 w 1569"/>
                <a:gd name="T13" fmla="*/ 570 h 573"/>
                <a:gd name="T14" fmla="*/ 1420 w 1569"/>
                <a:gd name="T15" fmla="*/ 573 h 573"/>
                <a:gd name="T16" fmla="*/ 1390 w 1569"/>
                <a:gd name="T17" fmla="*/ 570 h 573"/>
                <a:gd name="T18" fmla="*/ 37 w 1569"/>
                <a:gd name="T19" fmla="*/ 280 h 573"/>
                <a:gd name="T20" fmla="*/ 22 w 1569"/>
                <a:gd name="T21" fmla="*/ 251 h 573"/>
                <a:gd name="T22" fmla="*/ 7 w 1569"/>
                <a:gd name="T23" fmla="*/ 205 h 573"/>
                <a:gd name="T24" fmla="*/ 0 w 1569"/>
                <a:gd name="T25" fmla="*/ 165 h 573"/>
                <a:gd name="T26" fmla="*/ 1 w 1569"/>
                <a:gd name="T27" fmla="*/ 135 h 573"/>
                <a:gd name="T28" fmla="*/ 4 w 1569"/>
                <a:gd name="T29" fmla="*/ 114 h 573"/>
                <a:gd name="T30" fmla="*/ 9 w 1569"/>
                <a:gd name="T31" fmla="*/ 101 h 573"/>
                <a:gd name="T32" fmla="*/ 21 w 1569"/>
                <a:gd name="T33" fmla="*/ 74 h 573"/>
                <a:gd name="T34" fmla="*/ 37 w 1569"/>
                <a:gd name="T35" fmla="*/ 50 h 573"/>
                <a:gd name="T36" fmla="*/ 56 w 1569"/>
                <a:gd name="T37" fmla="*/ 31 h 573"/>
                <a:gd name="T38" fmla="*/ 80 w 1569"/>
                <a:gd name="T39" fmla="*/ 16 h 573"/>
                <a:gd name="T40" fmla="*/ 107 w 1569"/>
                <a:gd name="T41" fmla="*/ 6 h 573"/>
                <a:gd name="T42" fmla="*/ 134 w 1569"/>
                <a:gd name="T43" fmla="*/ 0 h 573"/>
                <a:gd name="T44" fmla="*/ 163 w 1569"/>
                <a:gd name="T45" fmla="*/ 1 h 573"/>
                <a:gd name="T46" fmla="*/ 1454 w 1569"/>
                <a:gd name="T47" fmla="*/ 279 h 573"/>
                <a:gd name="T48" fmla="*/ 1469 w 1569"/>
                <a:gd name="T49" fmla="*/ 283 h 573"/>
                <a:gd name="T50" fmla="*/ 1496 w 1569"/>
                <a:gd name="T51" fmla="*/ 295 h 573"/>
                <a:gd name="T52" fmla="*/ 1518 w 1569"/>
                <a:gd name="T53" fmla="*/ 312 h 573"/>
                <a:gd name="T54" fmla="*/ 1538 w 1569"/>
                <a:gd name="T55" fmla="*/ 332 h 573"/>
                <a:gd name="T56" fmla="*/ 1552 w 1569"/>
                <a:gd name="T57" fmla="*/ 355 h 573"/>
                <a:gd name="T58" fmla="*/ 1563 w 1569"/>
                <a:gd name="T59" fmla="*/ 381 h 573"/>
                <a:gd name="T60" fmla="*/ 1569 w 1569"/>
                <a:gd name="T61" fmla="*/ 410 h 573"/>
                <a:gd name="T62" fmla="*/ 1569 w 1569"/>
                <a:gd name="T63" fmla="*/ 438 h 573"/>
                <a:gd name="T64" fmla="*/ 1564 w 1569"/>
                <a:gd name="T65" fmla="*/ 45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9" h="573">
                  <a:moveTo>
                    <a:pt x="1564" y="459"/>
                  </a:moveTo>
                  <a:lnTo>
                    <a:pt x="1564" y="459"/>
                  </a:lnTo>
                  <a:lnTo>
                    <a:pt x="1561" y="474"/>
                  </a:lnTo>
                  <a:lnTo>
                    <a:pt x="1555" y="487"/>
                  </a:lnTo>
                  <a:lnTo>
                    <a:pt x="1549" y="499"/>
                  </a:lnTo>
                  <a:lnTo>
                    <a:pt x="1540" y="511"/>
                  </a:lnTo>
                  <a:lnTo>
                    <a:pt x="1533" y="523"/>
                  </a:lnTo>
                  <a:lnTo>
                    <a:pt x="1523" y="533"/>
                  </a:lnTo>
                  <a:lnTo>
                    <a:pt x="1512" y="542"/>
                  </a:lnTo>
                  <a:lnTo>
                    <a:pt x="1500" y="549"/>
                  </a:lnTo>
                  <a:lnTo>
                    <a:pt x="1489" y="557"/>
                  </a:lnTo>
                  <a:lnTo>
                    <a:pt x="1477" y="563"/>
                  </a:lnTo>
                  <a:lnTo>
                    <a:pt x="1463" y="567"/>
                  </a:lnTo>
                  <a:lnTo>
                    <a:pt x="1448" y="570"/>
                  </a:lnTo>
                  <a:lnTo>
                    <a:pt x="1435" y="573"/>
                  </a:lnTo>
                  <a:lnTo>
                    <a:pt x="1420" y="573"/>
                  </a:lnTo>
                  <a:lnTo>
                    <a:pt x="1405" y="572"/>
                  </a:lnTo>
                  <a:lnTo>
                    <a:pt x="1390" y="570"/>
                  </a:lnTo>
                  <a:lnTo>
                    <a:pt x="37" y="280"/>
                  </a:lnTo>
                  <a:lnTo>
                    <a:pt x="37" y="280"/>
                  </a:lnTo>
                  <a:lnTo>
                    <a:pt x="30" y="267"/>
                  </a:lnTo>
                  <a:lnTo>
                    <a:pt x="22" y="251"/>
                  </a:lnTo>
                  <a:lnTo>
                    <a:pt x="13" y="230"/>
                  </a:lnTo>
                  <a:lnTo>
                    <a:pt x="7" y="205"/>
                  </a:lnTo>
                  <a:lnTo>
                    <a:pt x="1" y="178"/>
                  </a:lnTo>
                  <a:lnTo>
                    <a:pt x="0" y="165"/>
                  </a:lnTo>
                  <a:lnTo>
                    <a:pt x="0" y="150"/>
                  </a:lnTo>
                  <a:lnTo>
                    <a:pt x="1" y="135"/>
                  </a:lnTo>
                  <a:lnTo>
                    <a:pt x="3" y="120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9" y="101"/>
                  </a:lnTo>
                  <a:lnTo>
                    <a:pt x="13" y="86"/>
                  </a:lnTo>
                  <a:lnTo>
                    <a:pt x="21" y="74"/>
                  </a:lnTo>
                  <a:lnTo>
                    <a:pt x="28" y="62"/>
                  </a:lnTo>
                  <a:lnTo>
                    <a:pt x="37" y="50"/>
                  </a:lnTo>
                  <a:lnTo>
                    <a:pt x="46" y="40"/>
                  </a:lnTo>
                  <a:lnTo>
                    <a:pt x="56" y="31"/>
                  </a:lnTo>
                  <a:lnTo>
                    <a:pt x="68" y="23"/>
                  </a:lnTo>
                  <a:lnTo>
                    <a:pt x="80" y="16"/>
                  </a:lnTo>
                  <a:lnTo>
                    <a:pt x="93" y="10"/>
                  </a:lnTo>
                  <a:lnTo>
                    <a:pt x="107" y="6"/>
                  </a:lnTo>
                  <a:lnTo>
                    <a:pt x="120" y="3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3" y="1"/>
                  </a:lnTo>
                  <a:lnTo>
                    <a:pt x="178" y="3"/>
                  </a:lnTo>
                  <a:lnTo>
                    <a:pt x="1454" y="279"/>
                  </a:lnTo>
                  <a:lnTo>
                    <a:pt x="1454" y="279"/>
                  </a:lnTo>
                  <a:lnTo>
                    <a:pt x="1469" y="283"/>
                  </a:lnTo>
                  <a:lnTo>
                    <a:pt x="1483" y="289"/>
                  </a:lnTo>
                  <a:lnTo>
                    <a:pt x="1496" y="295"/>
                  </a:lnTo>
                  <a:lnTo>
                    <a:pt x="1508" y="303"/>
                  </a:lnTo>
                  <a:lnTo>
                    <a:pt x="1518" y="312"/>
                  </a:lnTo>
                  <a:lnTo>
                    <a:pt x="1529" y="321"/>
                  </a:lnTo>
                  <a:lnTo>
                    <a:pt x="1538" y="332"/>
                  </a:lnTo>
                  <a:lnTo>
                    <a:pt x="1546" y="343"/>
                  </a:lnTo>
                  <a:lnTo>
                    <a:pt x="1552" y="355"/>
                  </a:lnTo>
                  <a:lnTo>
                    <a:pt x="1558" y="368"/>
                  </a:lnTo>
                  <a:lnTo>
                    <a:pt x="1563" y="381"/>
                  </a:lnTo>
                  <a:lnTo>
                    <a:pt x="1567" y="395"/>
                  </a:lnTo>
                  <a:lnTo>
                    <a:pt x="1569" y="410"/>
                  </a:lnTo>
                  <a:lnTo>
                    <a:pt x="1569" y="423"/>
                  </a:lnTo>
                  <a:lnTo>
                    <a:pt x="1569" y="438"/>
                  </a:lnTo>
                  <a:lnTo>
                    <a:pt x="1566" y="453"/>
                  </a:lnTo>
                  <a:lnTo>
                    <a:pt x="1564" y="4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61DA288-97D6-4185-AD9B-BEC8EB682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75" y="5160963"/>
              <a:ext cx="1123950" cy="449263"/>
            </a:xfrm>
            <a:custGeom>
              <a:avLst/>
              <a:gdLst>
                <a:gd name="T0" fmla="*/ 1410 w 1414"/>
                <a:gd name="T1" fmla="*/ 453 h 566"/>
                <a:gd name="T2" fmla="*/ 1401 w 1414"/>
                <a:gd name="T3" fmla="*/ 480 h 566"/>
                <a:gd name="T4" fmla="*/ 1386 w 1414"/>
                <a:gd name="T5" fmla="*/ 505 h 566"/>
                <a:gd name="T6" fmla="*/ 1368 w 1414"/>
                <a:gd name="T7" fmla="*/ 526 h 566"/>
                <a:gd name="T8" fmla="*/ 1346 w 1414"/>
                <a:gd name="T9" fmla="*/ 544 h 566"/>
                <a:gd name="T10" fmla="*/ 1322 w 1414"/>
                <a:gd name="T11" fmla="*/ 556 h 566"/>
                <a:gd name="T12" fmla="*/ 1295 w 1414"/>
                <a:gd name="T13" fmla="*/ 563 h 566"/>
                <a:gd name="T14" fmla="*/ 1267 w 1414"/>
                <a:gd name="T15" fmla="*/ 566 h 566"/>
                <a:gd name="T16" fmla="*/ 1237 w 1414"/>
                <a:gd name="T17" fmla="*/ 563 h 566"/>
                <a:gd name="T18" fmla="*/ 113 w 1414"/>
                <a:gd name="T19" fmla="*/ 290 h 566"/>
                <a:gd name="T20" fmla="*/ 86 w 1414"/>
                <a:gd name="T21" fmla="*/ 281 h 566"/>
                <a:gd name="T22" fmla="*/ 61 w 1414"/>
                <a:gd name="T23" fmla="*/ 266 h 566"/>
                <a:gd name="T24" fmla="*/ 40 w 1414"/>
                <a:gd name="T25" fmla="*/ 248 h 566"/>
                <a:gd name="T26" fmla="*/ 22 w 1414"/>
                <a:gd name="T27" fmla="*/ 226 h 566"/>
                <a:gd name="T28" fmla="*/ 10 w 1414"/>
                <a:gd name="T29" fmla="*/ 202 h 566"/>
                <a:gd name="T30" fmla="*/ 3 w 1414"/>
                <a:gd name="T31" fmla="*/ 175 h 566"/>
                <a:gd name="T32" fmla="*/ 0 w 1414"/>
                <a:gd name="T33" fmla="*/ 147 h 566"/>
                <a:gd name="T34" fmla="*/ 3 w 1414"/>
                <a:gd name="T35" fmla="*/ 119 h 566"/>
                <a:gd name="T36" fmla="*/ 4 w 1414"/>
                <a:gd name="T37" fmla="*/ 113 h 566"/>
                <a:gd name="T38" fmla="*/ 13 w 1414"/>
                <a:gd name="T39" fmla="*/ 85 h 566"/>
                <a:gd name="T40" fmla="*/ 28 w 1414"/>
                <a:gd name="T41" fmla="*/ 61 h 566"/>
                <a:gd name="T42" fmla="*/ 46 w 1414"/>
                <a:gd name="T43" fmla="*/ 40 h 566"/>
                <a:gd name="T44" fmla="*/ 68 w 1414"/>
                <a:gd name="T45" fmla="*/ 22 h 566"/>
                <a:gd name="T46" fmla="*/ 92 w 1414"/>
                <a:gd name="T47" fmla="*/ 10 h 566"/>
                <a:gd name="T48" fmla="*/ 119 w 1414"/>
                <a:gd name="T49" fmla="*/ 1 h 566"/>
                <a:gd name="T50" fmla="*/ 147 w 1414"/>
                <a:gd name="T51" fmla="*/ 0 h 566"/>
                <a:gd name="T52" fmla="*/ 175 w 1414"/>
                <a:gd name="T53" fmla="*/ 3 h 566"/>
                <a:gd name="T54" fmla="*/ 1301 w 1414"/>
                <a:gd name="T55" fmla="*/ 276 h 566"/>
                <a:gd name="T56" fmla="*/ 1328 w 1414"/>
                <a:gd name="T57" fmla="*/ 285 h 566"/>
                <a:gd name="T58" fmla="*/ 1353 w 1414"/>
                <a:gd name="T59" fmla="*/ 299 h 566"/>
                <a:gd name="T60" fmla="*/ 1374 w 1414"/>
                <a:gd name="T61" fmla="*/ 318 h 566"/>
                <a:gd name="T62" fmla="*/ 1390 w 1414"/>
                <a:gd name="T63" fmla="*/ 339 h 566"/>
                <a:gd name="T64" fmla="*/ 1404 w 1414"/>
                <a:gd name="T65" fmla="*/ 364 h 566"/>
                <a:gd name="T66" fmla="*/ 1411 w 1414"/>
                <a:gd name="T67" fmla="*/ 391 h 566"/>
                <a:gd name="T68" fmla="*/ 1414 w 1414"/>
                <a:gd name="T69" fmla="*/ 419 h 566"/>
                <a:gd name="T70" fmla="*/ 1410 w 1414"/>
                <a:gd name="T71" fmla="*/ 447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4" h="566">
                  <a:moveTo>
                    <a:pt x="1410" y="453"/>
                  </a:moveTo>
                  <a:lnTo>
                    <a:pt x="1410" y="453"/>
                  </a:lnTo>
                  <a:lnTo>
                    <a:pt x="1405" y="466"/>
                  </a:lnTo>
                  <a:lnTo>
                    <a:pt x="1401" y="480"/>
                  </a:lnTo>
                  <a:lnTo>
                    <a:pt x="1393" y="493"/>
                  </a:lnTo>
                  <a:lnTo>
                    <a:pt x="1386" y="505"/>
                  </a:lnTo>
                  <a:lnTo>
                    <a:pt x="1377" y="515"/>
                  </a:lnTo>
                  <a:lnTo>
                    <a:pt x="1368" y="526"/>
                  </a:lnTo>
                  <a:lnTo>
                    <a:pt x="1358" y="535"/>
                  </a:lnTo>
                  <a:lnTo>
                    <a:pt x="1346" y="544"/>
                  </a:lnTo>
                  <a:lnTo>
                    <a:pt x="1334" y="550"/>
                  </a:lnTo>
                  <a:lnTo>
                    <a:pt x="1322" y="556"/>
                  </a:lnTo>
                  <a:lnTo>
                    <a:pt x="1309" y="560"/>
                  </a:lnTo>
                  <a:lnTo>
                    <a:pt x="1295" y="563"/>
                  </a:lnTo>
                  <a:lnTo>
                    <a:pt x="1281" y="566"/>
                  </a:lnTo>
                  <a:lnTo>
                    <a:pt x="1267" y="566"/>
                  </a:lnTo>
                  <a:lnTo>
                    <a:pt x="1252" y="564"/>
                  </a:lnTo>
                  <a:lnTo>
                    <a:pt x="1237" y="563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99" y="285"/>
                  </a:lnTo>
                  <a:lnTo>
                    <a:pt x="86" y="281"/>
                  </a:lnTo>
                  <a:lnTo>
                    <a:pt x="73" y="273"/>
                  </a:lnTo>
                  <a:lnTo>
                    <a:pt x="61" y="266"/>
                  </a:lnTo>
                  <a:lnTo>
                    <a:pt x="50" y="258"/>
                  </a:lnTo>
                  <a:lnTo>
                    <a:pt x="40" y="248"/>
                  </a:lnTo>
                  <a:lnTo>
                    <a:pt x="31" y="238"/>
                  </a:lnTo>
                  <a:lnTo>
                    <a:pt x="22" y="226"/>
                  </a:lnTo>
                  <a:lnTo>
                    <a:pt x="16" y="214"/>
                  </a:lnTo>
                  <a:lnTo>
                    <a:pt x="10" y="202"/>
                  </a:lnTo>
                  <a:lnTo>
                    <a:pt x="6" y="189"/>
                  </a:lnTo>
                  <a:lnTo>
                    <a:pt x="3" y="175"/>
                  </a:lnTo>
                  <a:lnTo>
                    <a:pt x="0" y="162"/>
                  </a:lnTo>
                  <a:lnTo>
                    <a:pt x="0" y="147"/>
                  </a:lnTo>
                  <a:lnTo>
                    <a:pt x="1" y="132"/>
                  </a:lnTo>
                  <a:lnTo>
                    <a:pt x="3" y="119"/>
                  </a:lnTo>
                  <a:lnTo>
                    <a:pt x="4" y="113"/>
                  </a:lnTo>
                  <a:lnTo>
                    <a:pt x="4" y="113"/>
                  </a:lnTo>
                  <a:lnTo>
                    <a:pt x="9" y="98"/>
                  </a:lnTo>
                  <a:lnTo>
                    <a:pt x="13" y="85"/>
                  </a:lnTo>
                  <a:lnTo>
                    <a:pt x="21" y="73"/>
                  </a:lnTo>
                  <a:lnTo>
                    <a:pt x="28" y="61"/>
                  </a:lnTo>
                  <a:lnTo>
                    <a:pt x="36" y="49"/>
                  </a:lnTo>
                  <a:lnTo>
                    <a:pt x="46" y="40"/>
                  </a:lnTo>
                  <a:lnTo>
                    <a:pt x="56" y="30"/>
                  </a:lnTo>
                  <a:lnTo>
                    <a:pt x="68" y="22"/>
                  </a:lnTo>
                  <a:lnTo>
                    <a:pt x="80" y="15"/>
                  </a:lnTo>
                  <a:lnTo>
                    <a:pt x="92" y="10"/>
                  </a:lnTo>
                  <a:lnTo>
                    <a:pt x="105" y="6"/>
                  </a:lnTo>
                  <a:lnTo>
                    <a:pt x="119" y="1"/>
                  </a:lnTo>
                  <a:lnTo>
                    <a:pt x="132" y="0"/>
                  </a:lnTo>
                  <a:lnTo>
                    <a:pt x="147" y="0"/>
                  </a:lnTo>
                  <a:lnTo>
                    <a:pt x="162" y="0"/>
                  </a:lnTo>
                  <a:lnTo>
                    <a:pt x="175" y="3"/>
                  </a:lnTo>
                  <a:lnTo>
                    <a:pt x="1301" y="276"/>
                  </a:lnTo>
                  <a:lnTo>
                    <a:pt x="1301" y="276"/>
                  </a:lnTo>
                  <a:lnTo>
                    <a:pt x="1315" y="281"/>
                  </a:lnTo>
                  <a:lnTo>
                    <a:pt x="1328" y="285"/>
                  </a:lnTo>
                  <a:lnTo>
                    <a:pt x="1341" y="291"/>
                  </a:lnTo>
                  <a:lnTo>
                    <a:pt x="1353" y="299"/>
                  </a:lnTo>
                  <a:lnTo>
                    <a:pt x="1364" y="307"/>
                  </a:lnTo>
                  <a:lnTo>
                    <a:pt x="1374" y="318"/>
                  </a:lnTo>
                  <a:lnTo>
                    <a:pt x="1383" y="328"/>
                  </a:lnTo>
                  <a:lnTo>
                    <a:pt x="1390" y="339"/>
                  </a:lnTo>
                  <a:lnTo>
                    <a:pt x="1398" y="351"/>
                  </a:lnTo>
                  <a:lnTo>
                    <a:pt x="1404" y="364"/>
                  </a:lnTo>
                  <a:lnTo>
                    <a:pt x="1408" y="377"/>
                  </a:lnTo>
                  <a:lnTo>
                    <a:pt x="1411" y="391"/>
                  </a:lnTo>
                  <a:lnTo>
                    <a:pt x="1413" y="404"/>
                  </a:lnTo>
                  <a:lnTo>
                    <a:pt x="1414" y="419"/>
                  </a:lnTo>
                  <a:lnTo>
                    <a:pt x="1413" y="432"/>
                  </a:lnTo>
                  <a:lnTo>
                    <a:pt x="1410" y="447"/>
                  </a:lnTo>
                  <a:lnTo>
                    <a:pt x="1410" y="4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06E1544-FBB5-4C7C-AA64-5E85166C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4216401"/>
              <a:ext cx="25400" cy="33338"/>
            </a:xfrm>
            <a:custGeom>
              <a:avLst/>
              <a:gdLst>
                <a:gd name="T0" fmla="*/ 33 w 33"/>
                <a:gd name="T1" fmla="*/ 41 h 41"/>
                <a:gd name="T2" fmla="*/ 33 w 33"/>
                <a:gd name="T3" fmla="*/ 41 h 41"/>
                <a:gd name="T4" fmla="*/ 0 w 33"/>
                <a:gd name="T5" fmla="*/ 0 h 41"/>
                <a:gd name="T6" fmla="*/ 0 w 33"/>
                <a:gd name="T7" fmla="*/ 0 h 41"/>
                <a:gd name="T8" fmla="*/ 33 w 33"/>
                <a:gd name="T9" fmla="*/ 41 h 41"/>
                <a:gd name="T10" fmla="*/ 33 w 33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33" y="41"/>
                  </a:moveTo>
                  <a:lnTo>
                    <a:pt x="33" y="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3" y="41"/>
                  </a:lnTo>
                  <a:lnTo>
                    <a:pt x="3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B5BC636-23EE-42F9-B88C-129FF2954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120901"/>
              <a:ext cx="847725" cy="2349500"/>
            </a:xfrm>
            <a:custGeom>
              <a:avLst/>
              <a:gdLst>
                <a:gd name="T0" fmla="*/ 636 w 1068"/>
                <a:gd name="T1" fmla="*/ 370 h 2960"/>
                <a:gd name="T2" fmla="*/ 478 w 1068"/>
                <a:gd name="T3" fmla="*/ 208 h 2960"/>
                <a:gd name="T4" fmla="*/ 302 w 1068"/>
                <a:gd name="T5" fmla="*/ 67 h 2960"/>
                <a:gd name="T6" fmla="*/ 224 w 1068"/>
                <a:gd name="T7" fmla="*/ 16 h 2960"/>
                <a:gd name="T8" fmla="*/ 181 w 1068"/>
                <a:gd name="T9" fmla="*/ 1 h 2960"/>
                <a:gd name="T10" fmla="*/ 137 w 1068"/>
                <a:gd name="T11" fmla="*/ 0 h 2960"/>
                <a:gd name="T12" fmla="*/ 94 w 1068"/>
                <a:gd name="T13" fmla="*/ 12 h 2960"/>
                <a:gd name="T14" fmla="*/ 55 w 1068"/>
                <a:gd name="T15" fmla="*/ 35 h 2960"/>
                <a:gd name="T16" fmla="*/ 25 w 1068"/>
                <a:gd name="T17" fmla="*/ 70 h 2960"/>
                <a:gd name="T18" fmla="*/ 9 w 1068"/>
                <a:gd name="T19" fmla="*/ 104 h 2960"/>
                <a:gd name="T20" fmla="*/ 0 w 1068"/>
                <a:gd name="T21" fmla="*/ 159 h 2960"/>
                <a:gd name="T22" fmla="*/ 12 w 1068"/>
                <a:gd name="T23" fmla="*/ 211 h 2960"/>
                <a:gd name="T24" fmla="*/ 28 w 1068"/>
                <a:gd name="T25" fmla="*/ 251 h 2960"/>
                <a:gd name="T26" fmla="*/ 58 w 1068"/>
                <a:gd name="T27" fmla="*/ 285 h 2960"/>
                <a:gd name="T28" fmla="*/ 190 w 1068"/>
                <a:gd name="T29" fmla="*/ 419 h 2960"/>
                <a:gd name="T30" fmla="*/ 304 w 1068"/>
                <a:gd name="T31" fmla="*/ 567 h 2960"/>
                <a:gd name="T32" fmla="*/ 370 w 1068"/>
                <a:gd name="T33" fmla="*/ 674 h 2960"/>
                <a:gd name="T34" fmla="*/ 453 w 1068"/>
                <a:gd name="T35" fmla="*/ 850 h 2960"/>
                <a:gd name="T36" fmla="*/ 512 w 1068"/>
                <a:gd name="T37" fmla="*/ 1035 h 2960"/>
                <a:gd name="T38" fmla="*/ 539 w 1068"/>
                <a:gd name="T39" fmla="*/ 1163 h 2960"/>
                <a:gd name="T40" fmla="*/ 554 w 1068"/>
                <a:gd name="T41" fmla="*/ 1280 h 2960"/>
                <a:gd name="T42" fmla="*/ 559 w 1068"/>
                <a:gd name="T43" fmla="*/ 1398 h 2960"/>
                <a:gd name="T44" fmla="*/ 554 w 1068"/>
                <a:gd name="T45" fmla="*/ 1515 h 2960"/>
                <a:gd name="T46" fmla="*/ 541 w 1068"/>
                <a:gd name="T47" fmla="*/ 1631 h 2960"/>
                <a:gd name="T48" fmla="*/ 518 w 1068"/>
                <a:gd name="T49" fmla="*/ 1745 h 2960"/>
                <a:gd name="T50" fmla="*/ 487 w 1068"/>
                <a:gd name="T51" fmla="*/ 1858 h 2960"/>
                <a:gd name="T52" fmla="*/ 449 w 1068"/>
                <a:gd name="T53" fmla="*/ 1968 h 2960"/>
                <a:gd name="T54" fmla="*/ 400 w 1068"/>
                <a:gd name="T55" fmla="*/ 2074 h 2960"/>
                <a:gd name="T56" fmla="*/ 343 w 1068"/>
                <a:gd name="T57" fmla="*/ 2178 h 2960"/>
                <a:gd name="T58" fmla="*/ 278 w 1068"/>
                <a:gd name="T59" fmla="*/ 2276 h 2960"/>
                <a:gd name="T60" fmla="*/ 230 w 1068"/>
                <a:gd name="T61" fmla="*/ 2338 h 2960"/>
                <a:gd name="T62" fmla="*/ 126 w 1068"/>
                <a:gd name="T63" fmla="*/ 2438 h 2960"/>
                <a:gd name="T64" fmla="*/ 123 w 1068"/>
                <a:gd name="T65" fmla="*/ 2531 h 2960"/>
                <a:gd name="T66" fmla="*/ 144 w 1068"/>
                <a:gd name="T67" fmla="*/ 2565 h 2960"/>
                <a:gd name="T68" fmla="*/ 196 w 1068"/>
                <a:gd name="T69" fmla="*/ 2605 h 2960"/>
                <a:gd name="T70" fmla="*/ 406 w 1068"/>
                <a:gd name="T71" fmla="*/ 2745 h 2960"/>
                <a:gd name="T72" fmla="*/ 527 w 1068"/>
                <a:gd name="T73" fmla="*/ 2843 h 2960"/>
                <a:gd name="T74" fmla="*/ 596 w 1068"/>
                <a:gd name="T75" fmla="*/ 2910 h 2960"/>
                <a:gd name="T76" fmla="*/ 643 w 1068"/>
                <a:gd name="T77" fmla="*/ 2960 h 2960"/>
                <a:gd name="T78" fmla="*/ 661 w 1068"/>
                <a:gd name="T79" fmla="*/ 2833 h 2960"/>
                <a:gd name="T80" fmla="*/ 691 w 1068"/>
                <a:gd name="T81" fmla="*/ 2723 h 2960"/>
                <a:gd name="T82" fmla="*/ 725 w 1068"/>
                <a:gd name="T83" fmla="*/ 2632 h 2960"/>
                <a:gd name="T84" fmla="*/ 786 w 1068"/>
                <a:gd name="T85" fmla="*/ 2515 h 2960"/>
                <a:gd name="T86" fmla="*/ 823 w 1068"/>
                <a:gd name="T87" fmla="*/ 2452 h 2960"/>
                <a:gd name="T88" fmla="*/ 868 w 1068"/>
                <a:gd name="T89" fmla="*/ 2369 h 2960"/>
                <a:gd name="T90" fmla="*/ 927 w 1068"/>
                <a:gd name="T91" fmla="*/ 2241 h 2960"/>
                <a:gd name="T92" fmla="*/ 977 w 1068"/>
                <a:gd name="T93" fmla="*/ 2111 h 2960"/>
                <a:gd name="T94" fmla="*/ 1016 w 1068"/>
                <a:gd name="T95" fmla="*/ 1976 h 2960"/>
                <a:gd name="T96" fmla="*/ 1044 w 1068"/>
                <a:gd name="T97" fmla="*/ 1839 h 2960"/>
                <a:gd name="T98" fmla="*/ 1058 w 1068"/>
                <a:gd name="T99" fmla="*/ 1745 h 2960"/>
                <a:gd name="T100" fmla="*/ 1068 w 1068"/>
                <a:gd name="T101" fmla="*/ 1600 h 2960"/>
                <a:gd name="T102" fmla="*/ 1067 w 1068"/>
                <a:gd name="T103" fmla="*/ 1454 h 2960"/>
                <a:gd name="T104" fmla="*/ 1053 w 1068"/>
                <a:gd name="T105" fmla="*/ 1310 h 2960"/>
                <a:gd name="T106" fmla="*/ 1028 w 1068"/>
                <a:gd name="T107" fmla="*/ 1167 h 2960"/>
                <a:gd name="T108" fmla="*/ 992 w 1068"/>
                <a:gd name="T109" fmla="*/ 1026 h 2960"/>
                <a:gd name="T110" fmla="*/ 951 w 1068"/>
                <a:gd name="T111" fmla="*/ 905 h 2960"/>
                <a:gd name="T112" fmla="*/ 854 w 1068"/>
                <a:gd name="T113" fmla="*/ 691 h 2960"/>
                <a:gd name="T114" fmla="*/ 731 w 1068"/>
                <a:gd name="T115" fmla="*/ 492 h 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8" h="2960">
                  <a:moveTo>
                    <a:pt x="683" y="429"/>
                  </a:moveTo>
                  <a:lnTo>
                    <a:pt x="683" y="429"/>
                  </a:lnTo>
                  <a:lnTo>
                    <a:pt x="636" y="370"/>
                  </a:lnTo>
                  <a:lnTo>
                    <a:pt x="585" y="313"/>
                  </a:lnTo>
                  <a:lnTo>
                    <a:pt x="533" y="260"/>
                  </a:lnTo>
                  <a:lnTo>
                    <a:pt x="478" y="208"/>
                  </a:lnTo>
                  <a:lnTo>
                    <a:pt x="422" y="159"/>
                  </a:lnTo>
                  <a:lnTo>
                    <a:pt x="362" y="111"/>
                  </a:lnTo>
                  <a:lnTo>
                    <a:pt x="302" y="67"/>
                  </a:lnTo>
                  <a:lnTo>
                    <a:pt x="239" y="24"/>
                  </a:lnTo>
                  <a:lnTo>
                    <a:pt x="239" y="24"/>
                  </a:lnTo>
                  <a:lnTo>
                    <a:pt x="224" y="16"/>
                  </a:lnTo>
                  <a:lnTo>
                    <a:pt x="211" y="10"/>
                  </a:lnTo>
                  <a:lnTo>
                    <a:pt x="196" y="4"/>
                  </a:lnTo>
                  <a:lnTo>
                    <a:pt x="181" y="1"/>
                  </a:lnTo>
                  <a:lnTo>
                    <a:pt x="166" y="0"/>
                  </a:lnTo>
                  <a:lnTo>
                    <a:pt x="151" y="0"/>
                  </a:lnTo>
                  <a:lnTo>
                    <a:pt x="137" y="0"/>
                  </a:lnTo>
                  <a:lnTo>
                    <a:pt x="122" y="3"/>
                  </a:lnTo>
                  <a:lnTo>
                    <a:pt x="108" y="7"/>
                  </a:lnTo>
                  <a:lnTo>
                    <a:pt x="94" y="12"/>
                  </a:lnTo>
                  <a:lnTo>
                    <a:pt x="80" y="19"/>
                  </a:lnTo>
                  <a:lnTo>
                    <a:pt x="68" y="27"/>
                  </a:lnTo>
                  <a:lnTo>
                    <a:pt x="55" y="35"/>
                  </a:lnTo>
                  <a:lnTo>
                    <a:pt x="44" y="46"/>
                  </a:lnTo>
                  <a:lnTo>
                    <a:pt x="34" y="58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16" y="87"/>
                  </a:lnTo>
                  <a:lnTo>
                    <a:pt x="9" y="104"/>
                  </a:lnTo>
                  <a:lnTo>
                    <a:pt x="4" y="122"/>
                  </a:lnTo>
                  <a:lnTo>
                    <a:pt x="1" y="139"/>
                  </a:lnTo>
                  <a:lnTo>
                    <a:pt x="0" y="159"/>
                  </a:lnTo>
                  <a:lnTo>
                    <a:pt x="1" y="177"/>
                  </a:lnTo>
                  <a:lnTo>
                    <a:pt x="6" y="19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9" y="232"/>
                  </a:lnTo>
                  <a:lnTo>
                    <a:pt x="28" y="251"/>
                  </a:lnTo>
                  <a:lnTo>
                    <a:pt x="42" y="269"/>
                  </a:lnTo>
                  <a:lnTo>
                    <a:pt x="58" y="285"/>
                  </a:lnTo>
                  <a:lnTo>
                    <a:pt x="58" y="285"/>
                  </a:lnTo>
                  <a:lnTo>
                    <a:pt x="104" y="328"/>
                  </a:lnTo>
                  <a:lnTo>
                    <a:pt x="148" y="373"/>
                  </a:lnTo>
                  <a:lnTo>
                    <a:pt x="190" y="419"/>
                  </a:lnTo>
                  <a:lnTo>
                    <a:pt x="230" y="466"/>
                  </a:lnTo>
                  <a:lnTo>
                    <a:pt x="269" y="517"/>
                  </a:lnTo>
                  <a:lnTo>
                    <a:pt x="304" y="567"/>
                  </a:lnTo>
                  <a:lnTo>
                    <a:pt x="339" y="619"/>
                  </a:lnTo>
                  <a:lnTo>
                    <a:pt x="370" y="674"/>
                  </a:lnTo>
                  <a:lnTo>
                    <a:pt x="370" y="674"/>
                  </a:lnTo>
                  <a:lnTo>
                    <a:pt x="400" y="731"/>
                  </a:lnTo>
                  <a:lnTo>
                    <a:pt x="428" y="790"/>
                  </a:lnTo>
                  <a:lnTo>
                    <a:pt x="453" y="850"/>
                  </a:lnTo>
                  <a:lnTo>
                    <a:pt x="475" y="910"/>
                  </a:lnTo>
                  <a:lnTo>
                    <a:pt x="496" y="971"/>
                  </a:lnTo>
                  <a:lnTo>
                    <a:pt x="512" y="1035"/>
                  </a:lnTo>
                  <a:lnTo>
                    <a:pt x="527" y="1098"/>
                  </a:lnTo>
                  <a:lnTo>
                    <a:pt x="539" y="1163"/>
                  </a:lnTo>
                  <a:lnTo>
                    <a:pt x="539" y="1163"/>
                  </a:lnTo>
                  <a:lnTo>
                    <a:pt x="545" y="1202"/>
                  </a:lnTo>
                  <a:lnTo>
                    <a:pt x="550" y="1240"/>
                  </a:lnTo>
                  <a:lnTo>
                    <a:pt x="554" y="1280"/>
                  </a:lnTo>
                  <a:lnTo>
                    <a:pt x="557" y="1319"/>
                  </a:lnTo>
                  <a:lnTo>
                    <a:pt x="559" y="1359"/>
                  </a:lnTo>
                  <a:lnTo>
                    <a:pt x="559" y="1398"/>
                  </a:lnTo>
                  <a:lnTo>
                    <a:pt x="559" y="1436"/>
                  </a:lnTo>
                  <a:lnTo>
                    <a:pt x="557" y="1476"/>
                  </a:lnTo>
                  <a:lnTo>
                    <a:pt x="554" y="1515"/>
                  </a:lnTo>
                  <a:lnTo>
                    <a:pt x="551" y="1554"/>
                  </a:lnTo>
                  <a:lnTo>
                    <a:pt x="547" y="1592"/>
                  </a:lnTo>
                  <a:lnTo>
                    <a:pt x="541" y="1631"/>
                  </a:lnTo>
                  <a:lnTo>
                    <a:pt x="535" y="1670"/>
                  </a:lnTo>
                  <a:lnTo>
                    <a:pt x="527" y="1708"/>
                  </a:lnTo>
                  <a:lnTo>
                    <a:pt x="518" y="1745"/>
                  </a:lnTo>
                  <a:lnTo>
                    <a:pt x="509" y="1784"/>
                  </a:lnTo>
                  <a:lnTo>
                    <a:pt x="499" y="1821"/>
                  </a:lnTo>
                  <a:lnTo>
                    <a:pt x="487" y="1858"/>
                  </a:lnTo>
                  <a:lnTo>
                    <a:pt x="475" y="1895"/>
                  </a:lnTo>
                  <a:lnTo>
                    <a:pt x="462" y="1931"/>
                  </a:lnTo>
                  <a:lnTo>
                    <a:pt x="449" y="1968"/>
                  </a:lnTo>
                  <a:lnTo>
                    <a:pt x="434" y="2004"/>
                  </a:lnTo>
                  <a:lnTo>
                    <a:pt x="417" y="2039"/>
                  </a:lnTo>
                  <a:lnTo>
                    <a:pt x="400" y="2074"/>
                  </a:lnTo>
                  <a:lnTo>
                    <a:pt x="382" y="2109"/>
                  </a:lnTo>
                  <a:lnTo>
                    <a:pt x="362" y="2143"/>
                  </a:lnTo>
                  <a:lnTo>
                    <a:pt x="343" y="2178"/>
                  </a:lnTo>
                  <a:lnTo>
                    <a:pt x="322" y="2210"/>
                  </a:lnTo>
                  <a:lnTo>
                    <a:pt x="302" y="2243"/>
                  </a:lnTo>
                  <a:lnTo>
                    <a:pt x="278" y="2276"/>
                  </a:lnTo>
                  <a:lnTo>
                    <a:pt x="255" y="2307"/>
                  </a:lnTo>
                  <a:lnTo>
                    <a:pt x="230" y="2338"/>
                  </a:lnTo>
                  <a:lnTo>
                    <a:pt x="230" y="2338"/>
                  </a:lnTo>
                  <a:lnTo>
                    <a:pt x="195" y="2377"/>
                  </a:lnTo>
                  <a:lnTo>
                    <a:pt x="160" y="2409"/>
                  </a:lnTo>
                  <a:lnTo>
                    <a:pt x="126" y="2438"/>
                  </a:lnTo>
                  <a:lnTo>
                    <a:pt x="94" y="2461"/>
                  </a:lnTo>
                  <a:lnTo>
                    <a:pt x="94" y="2461"/>
                  </a:lnTo>
                  <a:lnTo>
                    <a:pt x="123" y="2531"/>
                  </a:lnTo>
                  <a:lnTo>
                    <a:pt x="123" y="2531"/>
                  </a:lnTo>
                  <a:lnTo>
                    <a:pt x="144" y="2565"/>
                  </a:lnTo>
                  <a:lnTo>
                    <a:pt x="144" y="2565"/>
                  </a:lnTo>
                  <a:lnTo>
                    <a:pt x="169" y="2585"/>
                  </a:lnTo>
                  <a:lnTo>
                    <a:pt x="196" y="2605"/>
                  </a:lnTo>
                  <a:lnTo>
                    <a:pt x="196" y="2605"/>
                  </a:lnTo>
                  <a:lnTo>
                    <a:pt x="302" y="2674"/>
                  </a:lnTo>
                  <a:lnTo>
                    <a:pt x="354" y="2709"/>
                  </a:lnTo>
                  <a:lnTo>
                    <a:pt x="406" y="2745"/>
                  </a:lnTo>
                  <a:lnTo>
                    <a:pt x="455" y="2782"/>
                  </a:lnTo>
                  <a:lnTo>
                    <a:pt x="504" y="2822"/>
                  </a:lnTo>
                  <a:lnTo>
                    <a:pt x="527" y="2843"/>
                  </a:lnTo>
                  <a:lnTo>
                    <a:pt x="551" y="2864"/>
                  </a:lnTo>
                  <a:lnTo>
                    <a:pt x="573" y="2886"/>
                  </a:lnTo>
                  <a:lnTo>
                    <a:pt x="596" y="2910"/>
                  </a:lnTo>
                  <a:lnTo>
                    <a:pt x="596" y="2910"/>
                  </a:lnTo>
                  <a:lnTo>
                    <a:pt x="643" y="2960"/>
                  </a:lnTo>
                  <a:lnTo>
                    <a:pt x="643" y="2960"/>
                  </a:lnTo>
                  <a:lnTo>
                    <a:pt x="648" y="2916"/>
                  </a:lnTo>
                  <a:lnTo>
                    <a:pt x="654" y="2873"/>
                  </a:lnTo>
                  <a:lnTo>
                    <a:pt x="661" y="2833"/>
                  </a:lnTo>
                  <a:lnTo>
                    <a:pt x="670" y="2794"/>
                  </a:lnTo>
                  <a:lnTo>
                    <a:pt x="680" y="2758"/>
                  </a:lnTo>
                  <a:lnTo>
                    <a:pt x="691" y="2723"/>
                  </a:lnTo>
                  <a:lnTo>
                    <a:pt x="701" y="2692"/>
                  </a:lnTo>
                  <a:lnTo>
                    <a:pt x="713" y="2660"/>
                  </a:lnTo>
                  <a:lnTo>
                    <a:pt x="725" y="2632"/>
                  </a:lnTo>
                  <a:lnTo>
                    <a:pt x="738" y="2604"/>
                  </a:lnTo>
                  <a:lnTo>
                    <a:pt x="762" y="2556"/>
                  </a:lnTo>
                  <a:lnTo>
                    <a:pt x="786" y="2515"/>
                  </a:lnTo>
                  <a:lnTo>
                    <a:pt x="807" y="2479"/>
                  </a:lnTo>
                  <a:lnTo>
                    <a:pt x="807" y="2479"/>
                  </a:lnTo>
                  <a:lnTo>
                    <a:pt x="823" y="2452"/>
                  </a:lnTo>
                  <a:lnTo>
                    <a:pt x="823" y="2452"/>
                  </a:lnTo>
                  <a:lnTo>
                    <a:pt x="845" y="2411"/>
                  </a:lnTo>
                  <a:lnTo>
                    <a:pt x="868" y="2369"/>
                  </a:lnTo>
                  <a:lnTo>
                    <a:pt x="890" y="2328"/>
                  </a:lnTo>
                  <a:lnTo>
                    <a:pt x="909" y="2285"/>
                  </a:lnTo>
                  <a:lnTo>
                    <a:pt x="927" y="2241"/>
                  </a:lnTo>
                  <a:lnTo>
                    <a:pt x="945" y="2198"/>
                  </a:lnTo>
                  <a:lnTo>
                    <a:pt x="961" y="2155"/>
                  </a:lnTo>
                  <a:lnTo>
                    <a:pt x="977" y="2111"/>
                  </a:lnTo>
                  <a:lnTo>
                    <a:pt x="991" y="2066"/>
                  </a:lnTo>
                  <a:lnTo>
                    <a:pt x="1004" y="2022"/>
                  </a:lnTo>
                  <a:lnTo>
                    <a:pt x="1016" y="1976"/>
                  </a:lnTo>
                  <a:lnTo>
                    <a:pt x="1026" y="1931"/>
                  </a:lnTo>
                  <a:lnTo>
                    <a:pt x="1035" y="1885"/>
                  </a:lnTo>
                  <a:lnTo>
                    <a:pt x="1044" y="1839"/>
                  </a:lnTo>
                  <a:lnTo>
                    <a:pt x="1052" y="1793"/>
                  </a:lnTo>
                  <a:lnTo>
                    <a:pt x="1058" y="1745"/>
                  </a:lnTo>
                  <a:lnTo>
                    <a:pt x="1058" y="1745"/>
                  </a:lnTo>
                  <a:lnTo>
                    <a:pt x="1062" y="1696"/>
                  </a:lnTo>
                  <a:lnTo>
                    <a:pt x="1065" y="1649"/>
                  </a:lnTo>
                  <a:lnTo>
                    <a:pt x="1068" y="1600"/>
                  </a:lnTo>
                  <a:lnTo>
                    <a:pt x="1068" y="1552"/>
                  </a:lnTo>
                  <a:lnTo>
                    <a:pt x="1068" y="1503"/>
                  </a:lnTo>
                  <a:lnTo>
                    <a:pt x="1067" y="1454"/>
                  </a:lnTo>
                  <a:lnTo>
                    <a:pt x="1064" y="1407"/>
                  </a:lnTo>
                  <a:lnTo>
                    <a:pt x="1059" y="1359"/>
                  </a:lnTo>
                  <a:lnTo>
                    <a:pt x="1053" y="1310"/>
                  </a:lnTo>
                  <a:lnTo>
                    <a:pt x="1046" y="1263"/>
                  </a:lnTo>
                  <a:lnTo>
                    <a:pt x="1038" y="1215"/>
                  </a:lnTo>
                  <a:lnTo>
                    <a:pt x="1028" y="1167"/>
                  </a:lnTo>
                  <a:lnTo>
                    <a:pt x="1018" y="1120"/>
                  </a:lnTo>
                  <a:lnTo>
                    <a:pt x="1006" y="1072"/>
                  </a:lnTo>
                  <a:lnTo>
                    <a:pt x="992" y="1026"/>
                  </a:lnTo>
                  <a:lnTo>
                    <a:pt x="977" y="979"/>
                  </a:lnTo>
                  <a:lnTo>
                    <a:pt x="977" y="979"/>
                  </a:lnTo>
                  <a:lnTo>
                    <a:pt x="951" y="905"/>
                  </a:lnTo>
                  <a:lnTo>
                    <a:pt x="923" y="832"/>
                  </a:lnTo>
                  <a:lnTo>
                    <a:pt x="890" y="760"/>
                  </a:lnTo>
                  <a:lnTo>
                    <a:pt x="854" y="691"/>
                  </a:lnTo>
                  <a:lnTo>
                    <a:pt x="816" y="622"/>
                  </a:lnTo>
                  <a:lnTo>
                    <a:pt x="775" y="555"/>
                  </a:lnTo>
                  <a:lnTo>
                    <a:pt x="731" y="492"/>
                  </a:lnTo>
                  <a:lnTo>
                    <a:pt x="683" y="429"/>
                  </a:lnTo>
                  <a:lnTo>
                    <a:pt x="683" y="4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32F67B4-CC6C-42D5-8C25-2E747B433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5" y="2246313"/>
              <a:ext cx="836613" cy="2374900"/>
            </a:xfrm>
            <a:custGeom>
              <a:avLst/>
              <a:gdLst>
                <a:gd name="T0" fmla="*/ 716 w 1055"/>
                <a:gd name="T1" fmla="*/ 410 h 2992"/>
                <a:gd name="T2" fmla="*/ 572 w 1055"/>
                <a:gd name="T3" fmla="*/ 234 h 2992"/>
                <a:gd name="T4" fmla="*/ 407 w 1055"/>
                <a:gd name="T5" fmla="*/ 79 h 2992"/>
                <a:gd name="T6" fmla="*/ 336 w 1055"/>
                <a:gd name="T7" fmla="*/ 22 h 2992"/>
                <a:gd name="T8" fmla="*/ 293 w 1055"/>
                <a:gd name="T9" fmla="*/ 4 h 2992"/>
                <a:gd name="T10" fmla="*/ 250 w 1055"/>
                <a:gd name="T11" fmla="*/ 0 h 2992"/>
                <a:gd name="T12" fmla="*/ 205 w 1055"/>
                <a:gd name="T13" fmla="*/ 7 h 2992"/>
                <a:gd name="T14" fmla="*/ 165 w 1055"/>
                <a:gd name="T15" fmla="*/ 28 h 2992"/>
                <a:gd name="T16" fmla="*/ 132 w 1055"/>
                <a:gd name="T17" fmla="*/ 59 h 2992"/>
                <a:gd name="T18" fmla="*/ 113 w 1055"/>
                <a:gd name="T19" fmla="*/ 92 h 2992"/>
                <a:gd name="T20" fmla="*/ 100 w 1055"/>
                <a:gd name="T21" fmla="*/ 145 h 2992"/>
                <a:gd name="T22" fmla="*/ 107 w 1055"/>
                <a:gd name="T23" fmla="*/ 199 h 2992"/>
                <a:gd name="T24" fmla="*/ 120 w 1055"/>
                <a:gd name="T25" fmla="*/ 239 h 2992"/>
                <a:gd name="T26" fmla="*/ 147 w 1055"/>
                <a:gd name="T27" fmla="*/ 276 h 2992"/>
                <a:gd name="T28" fmla="*/ 267 w 1055"/>
                <a:gd name="T29" fmla="*/ 420 h 2992"/>
                <a:gd name="T30" fmla="*/ 369 w 1055"/>
                <a:gd name="T31" fmla="*/ 578 h 2992"/>
                <a:gd name="T32" fmla="*/ 425 w 1055"/>
                <a:gd name="T33" fmla="*/ 691 h 2992"/>
                <a:gd name="T34" fmla="*/ 493 w 1055"/>
                <a:gd name="T35" fmla="*/ 872 h 2992"/>
                <a:gd name="T36" fmla="*/ 538 w 1055"/>
                <a:gd name="T37" fmla="*/ 1060 h 2992"/>
                <a:gd name="T38" fmla="*/ 553 w 1055"/>
                <a:gd name="T39" fmla="*/ 1191 h 2992"/>
                <a:gd name="T40" fmla="*/ 559 w 1055"/>
                <a:gd name="T41" fmla="*/ 1309 h 2992"/>
                <a:gd name="T42" fmla="*/ 553 w 1055"/>
                <a:gd name="T43" fmla="*/ 1427 h 2992"/>
                <a:gd name="T44" fmla="*/ 539 w 1055"/>
                <a:gd name="T45" fmla="*/ 1543 h 2992"/>
                <a:gd name="T46" fmla="*/ 516 w 1055"/>
                <a:gd name="T47" fmla="*/ 1658 h 2992"/>
                <a:gd name="T48" fmla="*/ 484 w 1055"/>
                <a:gd name="T49" fmla="*/ 1771 h 2992"/>
                <a:gd name="T50" fmla="*/ 444 w 1055"/>
                <a:gd name="T51" fmla="*/ 1879 h 2992"/>
                <a:gd name="T52" fmla="*/ 395 w 1055"/>
                <a:gd name="T53" fmla="*/ 1986 h 2992"/>
                <a:gd name="T54" fmla="*/ 339 w 1055"/>
                <a:gd name="T55" fmla="*/ 2087 h 2992"/>
                <a:gd name="T56" fmla="*/ 273 w 1055"/>
                <a:gd name="T57" fmla="*/ 2185 h 2992"/>
                <a:gd name="T58" fmla="*/ 201 w 1055"/>
                <a:gd name="T59" fmla="*/ 2279 h 2992"/>
                <a:gd name="T60" fmla="*/ 147 w 1055"/>
                <a:gd name="T61" fmla="*/ 2336 h 2992"/>
                <a:gd name="T62" fmla="*/ 36 w 1055"/>
                <a:gd name="T63" fmla="*/ 2427 h 2992"/>
                <a:gd name="T64" fmla="*/ 24 w 1055"/>
                <a:gd name="T65" fmla="*/ 2519 h 2992"/>
                <a:gd name="T66" fmla="*/ 42 w 1055"/>
                <a:gd name="T67" fmla="*/ 2555 h 2992"/>
                <a:gd name="T68" fmla="*/ 91 w 1055"/>
                <a:gd name="T69" fmla="*/ 2599 h 2992"/>
                <a:gd name="T70" fmla="*/ 287 w 1055"/>
                <a:gd name="T71" fmla="*/ 2757 h 2992"/>
                <a:gd name="T72" fmla="*/ 401 w 1055"/>
                <a:gd name="T73" fmla="*/ 2864 h 2992"/>
                <a:gd name="T74" fmla="*/ 464 w 1055"/>
                <a:gd name="T75" fmla="*/ 2937 h 2992"/>
                <a:gd name="T76" fmla="*/ 507 w 1055"/>
                <a:gd name="T77" fmla="*/ 2992 h 2992"/>
                <a:gd name="T78" fmla="*/ 535 w 1055"/>
                <a:gd name="T79" fmla="*/ 2865 h 2992"/>
                <a:gd name="T80" fmla="*/ 574 w 1055"/>
                <a:gd name="T81" fmla="*/ 2758 h 2992"/>
                <a:gd name="T82" fmla="*/ 617 w 1055"/>
                <a:gd name="T83" fmla="*/ 2671 h 2992"/>
                <a:gd name="T84" fmla="*/ 686 w 1055"/>
                <a:gd name="T85" fmla="*/ 2559 h 2992"/>
                <a:gd name="T86" fmla="*/ 728 w 1055"/>
                <a:gd name="T87" fmla="*/ 2500 h 2992"/>
                <a:gd name="T88" fmla="*/ 780 w 1055"/>
                <a:gd name="T89" fmla="*/ 2421 h 2992"/>
                <a:gd name="T90" fmla="*/ 850 w 1055"/>
                <a:gd name="T91" fmla="*/ 2299 h 2992"/>
                <a:gd name="T92" fmla="*/ 911 w 1055"/>
                <a:gd name="T93" fmla="*/ 2172 h 2992"/>
                <a:gd name="T94" fmla="*/ 960 w 1055"/>
                <a:gd name="T95" fmla="*/ 2041 h 2992"/>
                <a:gd name="T96" fmla="*/ 1000 w 1055"/>
                <a:gd name="T97" fmla="*/ 1907 h 2992"/>
                <a:gd name="T98" fmla="*/ 1021 w 1055"/>
                <a:gd name="T99" fmla="*/ 1815 h 2992"/>
                <a:gd name="T100" fmla="*/ 1043 w 1055"/>
                <a:gd name="T101" fmla="*/ 1671 h 2992"/>
                <a:gd name="T102" fmla="*/ 1055 w 1055"/>
                <a:gd name="T103" fmla="*/ 1525 h 2992"/>
                <a:gd name="T104" fmla="*/ 1053 w 1055"/>
                <a:gd name="T105" fmla="*/ 1381 h 2992"/>
                <a:gd name="T106" fmla="*/ 1040 w 1055"/>
                <a:gd name="T107" fmla="*/ 1237 h 2992"/>
                <a:gd name="T108" fmla="*/ 1016 w 1055"/>
                <a:gd name="T109" fmla="*/ 1092 h 2992"/>
                <a:gd name="T110" fmla="*/ 985 w 1055"/>
                <a:gd name="T111" fmla="*/ 968 h 2992"/>
                <a:gd name="T112" fmla="*/ 906 w 1055"/>
                <a:gd name="T113" fmla="*/ 747 h 2992"/>
                <a:gd name="T114" fmla="*/ 799 w 1055"/>
                <a:gd name="T115" fmla="*/ 538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5" h="2992">
                  <a:moveTo>
                    <a:pt x="758" y="472"/>
                  </a:moveTo>
                  <a:lnTo>
                    <a:pt x="758" y="472"/>
                  </a:lnTo>
                  <a:lnTo>
                    <a:pt x="716" y="410"/>
                  </a:lnTo>
                  <a:lnTo>
                    <a:pt x="670" y="349"/>
                  </a:lnTo>
                  <a:lnTo>
                    <a:pt x="623" y="291"/>
                  </a:lnTo>
                  <a:lnTo>
                    <a:pt x="572" y="234"/>
                  </a:lnTo>
                  <a:lnTo>
                    <a:pt x="520" y="180"/>
                  </a:lnTo>
                  <a:lnTo>
                    <a:pt x="465" y="129"/>
                  </a:lnTo>
                  <a:lnTo>
                    <a:pt x="407" y="79"/>
                  </a:lnTo>
                  <a:lnTo>
                    <a:pt x="349" y="31"/>
                  </a:lnTo>
                  <a:lnTo>
                    <a:pt x="349" y="31"/>
                  </a:lnTo>
                  <a:lnTo>
                    <a:pt x="336" y="22"/>
                  </a:lnTo>
                  <a:lnTo>
                    <a:pt x="322" y="15"/>
                  </a:lnTo>
                  <a:lnTo>
                    <a:pt x="308" y="9"/>
                  </a:lnTo>
                  <a:lnTo>
                    <a:pt x="293" y="4"/>
                  </a:lnTo>
                  <a:lnTo>
                    <a:pt x="279" y="1"/>
                  </a:lnTo>
                  <a:lnTo>
                    <a:pt x="265" y="0"/>
                  </a:lnTo>
                  <a:lnTo>
                    <a:pt x="250" y="0"/>
                  </a:lnTo>
                  <a:lnTo>
                    <a:pt x="235" y="0"/>
                  </a:lnTo>
                  <a:lnTo>
                    <a:pt x="220" y="3"/>
                  </a:lnTo>
                  <a:lnTo>
                    <a:pt x="205" y="7"/>
                  </a:lnTo>
                  <a:lnTo>
                    <a:pt x="192" y="13"/>
                  </a:lnTo>
                  <a:lnTo>
                    <a:pt x="178" y="19"/>
                  </a:lnTo>
                  <a:lnTo>
                    <a:pt x="165" y="28"/>
                  </a:lnTo>
                  <a:lnTo>
                    <a:pt x="153" y="37"/>
                  </a:lnTo>
                  <a:lnTo>
                    <a:pt x="143" y="47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22" y="76"/>
                  </a:lnTo>
                  <a:lnTo>
                    <a:pt x="113" y="92"/>
                  </a:lnTo>
                  <a:lnTo>
                    <a:pt x="107" y="110"/>
                  </a:lnTo>
                  <a:lnTo>
                    <a:pt x="103" y="128"/>
                  </a:lnTo>
                  <a:lnTo>
                    <a:pt x="100" y="145"/>
                  </a:lnTo>
                  <a:lnTo>
                    <a:pt x="100" y="163"/>
                  </a:lnTo>
                  <a:lnTo>
                    <a:pt x="103" y="181"/>
                  </a:lnTo>
                  <a:lnTo>
                    <a:pt x="107" y="199"/>
                  </a:lnTo>
                  <a:lnTo>
                    <a:pt x="107" y="199"/>
                  </a:lnTo>
                  <a:lnTo>
                    <a:pt x="111" y="220"/>
                  </a:lnTo>
                  <a:lnTo>
                    <a:pt x="120" y="239"/>
                  </a:lnTo>
                  <a:lnTo>
                    <a:pt x="132" y="258"/>
                  </a:lnTo>
                  <a:lnTo>
                    <a:pt x="147" y="276"/>
                  </a:lnTo>
                  <a:lnTo>
                    <a:pt x="147" y="276"/>
                  </a:lnTo>
                  <a:lnTo>
                    <a:pt x="189" y="324"/>
                  </a:lnTo>
                  <a:lnTo>
                    <a:pt x="229" y="371"/>
                  </a:lnTo>
                  <a:lnTo>
                    <a:pt x="267" y="420"/>
                  </a:lnTo>
                  <a:lnTo>
                    <a:pt x="303" y="472"/>
                  </a:lnTo>
                  <a:lnTo>
                    <a:pt x="337" y="524"/>
                  </a:lnTo>
                  <a:lnTo>
                    <a:pt x="369" y="578"/>
                  </a:lnTo>
                  <a:lnTo>
                    <a:pt x="398" y="634"/>
                  </a:lnTo>
                  <a:lnTo>
                    <a:pt x="425" y="691"/>
                  </a:lnTo>
                  <a:lnTo>
                    <a:pt x="425" y="691"/>
                  </a:lnTo>
                  <a:lnTo>
                    <a:pt x="450" y="750"/>
                  </a:lnTo>
                  <a:lnTo>
                    <a:pt x="474" y="811"/>
                  </a:lnTo>
                  <a:lnTo>
                    <a:pt x="493" y="872"/>
                  </a:lnTo>
                  <a:lnTo>
                    <a:pt x="511" y="934"/>
                  </a:lnTo>
                  <a:lnTo>
                    <a:pt x="526" y="997"/>
                  </a:lnTo>
                  <a:lnTo>
                    <a:pt x="538" y="1060"/>
                  </a:lnTo>
                  <a:lnTo>
                    <a:pt x="547" y="1126"/>
                  </a:lnTo>
                  <a:lnTo>
                    <a:pt x="553" y="1191"/>
                  </a:lnTo>
                  <a:lnTo>
                    <a:pt x="553" y="1191"/>
                  </a:lnTo>
                  <a:lnTo>
                    <a:pt x="556" y="1230"/>
                  </a:lnTo>
                  <a:lnTo>
                    <a:pt x="557" y="1270"/>
                  </a:lnTo>
                  <a:lnTo>
                    <a:pt x="559" y="1309"/>
                  </a:lnTo>
                  <a:lnTo>
                    <a:pt x="557" y="1349"/>
                  </a:lnTo>
                  <a:lnTo>
                    <a:pt x="556" y="1387"/>
                  </a:lnTo>
                  <a:lnTo>
                    <a:pt x="553" y="1427"/>
                  </a:lnTo>
                  <a:lnTo>
                    <a:pt x="550" y="1466"/>
                  </a:lnTo>
                  <a:lnTo>
                    <a:pt x="545" y="1505"/>
                  </a:lnTo>
                  <a:lnTo>
                    <a:pt x="539" y="1543"/>
                  </a:lnTo>
                  <a:lnTo>
                    <a:pt x="532" y="1582"/>
                  </a:lnTo>
                  <a:lnTo>
                    <a:pt x="525" y="1620"/>
                  </a:lnTo>
                  <a:lnTo>
                    <a:pt x="516" y="1658"/>
                  </a:lnTo>
                  <a:lnTo>
                    <a:pt x="507" y="1696"/>
                  </a:lnTo>
                  <a:lnTo>
                    <a:pt x="496" y="1733"/>
                  </a:lnTo>
                  <a:lnTo>
                    <a:pt x="484" y="1771"/>
                  </a:lnTo>
                  <a:lnTo>
                    <a:pt x="473" y="1806"/>
                  </a:lnTo>
                  <a:lnTo>
                    <a:pt x="459" y="1843"/>
                  </a:lnTo>
                  <a:lnTo>
                    <a:pt x="444" y="1879"/>
                  </a:lnTo>
                  <a:lnTo>
                    <a:pt x="429" y="1915"/>
                  </a:lnTo>
                  <a:lnTo>
                    <a:pt x="413" y="1950"/>
                  </a:lnTo>
                  <a:lnTo>
                    <a:pt x="395" y="1986"/>
                  </a:lnTo>
                  <a:lnTo>
                    <a:pt x="377" y="2020"/>
                  </a:lnTo>
                  <a:lnTo>
                    <a:pt x="358" y="2054"/>
                  </a:lnTo>
                  <a:lnTo>
                    <a:pt x="339" y="2087"/>
                  </a:lnTo>
                  <a:lnTo>
                    <a:pt x="318" y="2121"/>
                  </a:lnTo>
                  <a:lnTo>
                    <a:pt x="296" y="2154"/>
                  </a:lnTo>
                  <a:lnTo>
                    <a:pt x="273" y="2185"/>
                  </a:lnTo>
                  <a:lnTo>
                    <a:pt x="250" y="2218"/>
                  </a:lnTo>
                  <a:lnTo>
                    <a:pt x="226" y="2247"/>
                  </a:lnTo>
                  <a:lnTo>
                    <a:pt x="201" y="2279"/>
                  </a:lnTo>
                  <a:lnTo>
                    <a:pt x="174" y="2308"/>
                  </a:lnTo>
                  <a:lnTo>
                    <a:pt x="147" y="2336"/>
                  </a:lnTo>
                  <a:lnTo>
                    <a:pt x="147" y="2336"/>
                  </a:lnTo>
                  <a:lnTo>
                    <a:pt x="109" y="2372"/>
                  </a:lnTo>
                  <a:lnTo>
                    <a:pt x="71" y="2402"/>
                  </a:lnTo>
                  <a:lnTo>
                    <a:pt x="36" y="2427"/>
                  </a:lnTo>
                  <a:lnTo>
                    <a:pt x="0" y="2448"/>
                  </a:lnTo>
                  <a:lnTo>
                    <a:pt x="0" y="2448"/>
                  </a:lnTo>
                  <a:lnTo>
                    <a:pt x="24" y="2519"/>
                  </a:lnTo>
                  <a:lnTo>
                    <a:pt x="24" y="2519"/>
                  </a:lnTo>
                  <a:lnTo>
                    <a:pt x="42" y="2555"/>
                  </a:lnTo>
                  <a:lnTo>
                    <a:pt x="42" y="2555"/>
                  </a:lnTo>
                  <a:lnTo>
                    <a:pt x="65" y="2577"/>
                  </a:lnTo>
                  <a:lnTo>
                    <a:pt x="91" y="2599"/>
                  </a:lnTo>
                  <a:lnTo>
                    <a:pt x="91" y="2599"/>
                  </a:lnTo>
                  <a:lnTo>
                    <a:pt x="190" y="2678"/>
                  </a:lnTo>
                  <a:lnTo>
                    <a:pt x="239" y="2717"/>
                  </a:lnTo>
                  <a:lnTo>
                    <a:pt x="287" y="2757"/>
                  </a:lnTo>
                  <a:lnTo>
                    <a:pt x="334" y="2798"/>
                  </a:lnTo>
                  <a:lnTo>
                    <a:pt x="380" y="2842"/>
                  </a:lnTo>
                  <a:lnTo>
                    <a:pt x="401" y="2864"/>
                  </a:lnTo>
                  <a:lnTo>
                    <a:pt x="423" y="2888"/>
                  </a:lnTo>
                  <a:lnTo>
                    <a:pt x="444" y="2911"/>
                  </a:lnTo>
                  <a:lnTo>
                    <a:pt x="464" y="2937"/>
                  </a:lnTo>
                  <a:lnTo>
                    <a:pt x="464" y="2937"/>
                  </a:lnTo>
                  <a:lnTo>
                    <a:pt x="507" y="2992"/>
                  </a:lnTo>
                  <a:lnTo>
                    <a:pt x="507" y="2992"/>
                  </a:lnTo>
                  <a:lnTo>
                    <a:pt x="514" y="2947"/>
                  </a:lnTo>
                  <a:lnTo>
                    <a:pt x="525" y="2905"/>
                  </a:lnTo>
                  <a:lnTo>
                    <a:pt x="535" y="2865"/>
                  </a:lnTo>
                  <a:lnTo>
                    <a:pt x="547" y="2828"/>
                  </a:lnTo>
                  <a:lnTo>
                    <a:pt x="560" y="2793"/>
                  </a:lnTo>
                  <a:lnTo>
                    <a:pt x="574" y="2758"/>
                  </a:lnTo>
                  <a:lnTo>
                    <a:pt x="587" y="2727"/>
                  </a:lnTo>
                  <a:lnTo>
                    <a:pt x="602" y="2697"/>
                  </a:lnTo>
                  <a:lnTo>
                    <a:pt x="617" y="2671"/>
                  </a:lnTo>
                  <a:lnTo>
                    <a:pt x="631" y="2644"/>
                  </a:lnTo>
                  <a:lnTo>
                    <a:pt x="660" y="2598"/>
                  </a:lnTo>
                  <a:lnTo>
                    <a:pt x="686" y="2559"/>
                  </a:lnTo>
                  <a:lnTo>
                    <a:pt x="710" y="2525"/>
                  </a:lnTo>
                  <a:lnTo>
                    <a:pt x="710" y="2525"/>
                  </a:lnTo>
                  <a:lnTo>
                    <a:pt x="728" y="2500"/>
                  </a:lnTo>
                  <a:lnTo>
                    <a:pt x="728" y="2500"/>
                  </a:lnTo>
                  <a:lnTo>
                    <a:pt x="755" y="2460"/>
                  </a:lnTo>
                  <a:lnTo>
                    <a:pt x="780" y="2421"/>
                  </a:lnTo>
                  <a:lnTo>
                    <a:pt x="805" y="2381"/>
                  </a:lnTo>
                  <a:lnTo>
                    <a:pt x="828" y="2339"/>
                  </a:lnTo>
                  <a:lnTo>
                    <a:pt x="850" y="2299"/>
                  </a:lnTo>
                  <a:lnTo>
                    <a:pt x="872" y="2256"/>
                  </a:lnTo>
                  <a:lnTo>
                    <a:pt x="891" y="2215"/>
                  </a:lnTo>
                  <a:lnTo>
                    <a:pt x="911" y="2172"/>
                  </a:lnTo>
                  <a:lnTo>
                    <a:pt x="929" y="2129"/>
                  </a:lnTo>
                  <a:lnTo>
                    <a:pt x="945" y="2085"/>
                  </a:lnTo>
                  <a:lnTo>
                    <a:pt x="960" y="2041"/>
                  </a:lnTo>
                  <a:lnTo>
                    <a:pt x="975" y="1996"/>
                  </a:lnTo>
                  <a:lnTo>
                    <a:pt x="988" y="1952"/>
                  </a:lnTo>
                  <a:lnTo>
                    <a:pt x="1000" y="1907"/>
                  </a:lnTo>
                  <a:lnTo>
                    <a:pt x="1010" y="1861"/>
                  </a:lnTo>
                  <a:lnTo>
                    <a:pt x="1021" y="1815"/>
                  </a:lnTo>
                  <a:lnTo>
                    <a:pt x="1021" y="1815"/>
                  </a:lnTo>
                  <a:lnTo>
                    <a:pt x="1030" y="1768"/>
                  </a:lnTo>
                  <a:lnTo>
                    <a:pt x="1037" y="1719"/>
                  </a:lnTo>
                  <a:lnTo>
                    <a:pt x="1043" y="1671"/>
                  </a:lnTo>
                  <a:lnTo>
                    <a:pt x="1049" y="1622"/>
                  </a:lnTo>
                  <a:lnTo>
                    <a:pt x="1052" y="1574"/>
                  </a:lnTo>
                  <a:lnTo>
                    <a:pt x="1055" y="1525"/>
                  </a:lnTo>
                  <a:lnTo>
                    <a:pt x="1055" y="1478"/>
                  </a:lnTo>
                  <a:lnTo>
                    <a:pt x="1055" y="1429"/>
                  </a:lnTo>
                  <a:lnTo>
                    <a:pt x="1053" y="1381"/>
                  </a:lnTo>
                  <a:lnTo>
                    <a:pt x="1050" y="1334"/>
                  </a:lnTo>
                  <a:lnTo>
                    <a:pt x="1046" y="1285"/>
                  </a:lnTo>
                  <a:lnTo>
                    <a:pt x="1040" y="1237"/>
                  </a:lnTo>
                  <a:lnTo>
                    <a:pt x="1034" y="1188"/>
                  </a:lnTo>
                  <a:lnTo>
                    <a:pt x="1025" y="1141"/>
                  </a:lnTo>
                  <a:lnTo>
                    <a:pt x="1016" y="1092"/>
                  </a:lnTo>
                  <a:lnTo>
                    <a:pt x="1006" y="1044"/>
                  </a:lnTo>
                  <a:lnTo>
                    <a:pt x="1006" y="1044"/>
                  </a:lnTo>
                  <a:lnTo>
                    <a:pt x="985" y="968"/>
                  </a:lnTo>
                  <a:lnTo>
                    <a:pt x="963" y="893"/>
                  </a:lnTo>
                  <a:lnTo>
                    <a:pt x="936" y="820"/>
                  </a:lnTo>
                  <a:lnTo>
                    <a:pt x="906" y="747"/>
                  </a:lnTo>
                  <a:lnTo>
                    <a:pt x="874" y="676"/>
                  </a:lnTo>
                  <a:lnTo>
                    <a:pt x="838" y="606"/>
                  </a:lnTo>
                  <a:lnTo>
                    <a:pt x="799" y="538"/>
                  </a:lnTo>
                  <a:lnTo>
                    <a:pt x="758" y="472"/>
                  </a:lnTo>
                  <a:lnTo>
                    <a:pt x="758" y="4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50DF55B-8783-48CD-8756-80E5E9B08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713" y="2743201"/>
              <a:ext cx="503238" cy="1895475"/>
            </a:xfrm>
            <a:custGeom>
              <a:avLst/>
              <a:gdLst>
                <a:gd name="T0" fmla="*/ 511 w 634"/>
                <a:gd name="T1" fmla="*/ 484 h 2387"/>
                <a:gd name="T2" fmla="*/ 419 w 634"/>
                <a:gd name="T3" fmla="*/ 291 h 2387"/>
                <a:gd name="T4" fmla="*/ 303 w 634"/>
                <a:gd name="T5" fmla="*/ 112 h 2387"/>
                <a:gd name="T6" fmla="*/ 250 w 634"/>
                <a:gd name="T7" fmla="*/ 43 h 2387"/>
                <a:gd name="T8" fmla="*/ 216 w 634"/>
                <a:gd name="T9" fmla="*/ 18 h 2387"/>
                <a:gd name="T10" fmla="*/ 175 w 634"/>
                <a:gd name="T11" fmla="*/ 3 h 2387"/>
                <a:gd name="T12" fmla="*/ 134 w 634"/>
                <a:gd name="T13" fmla="*/ 0 h 2387"/>
                <a:gd name="T14" fmla="*/ 94 w 634"/>
                <a:gd name="T15" fmla="*/ 11 h 2387"/>
                <a:gd name="T16" fmla="*/ 55 w 634"/>
                <a:gd name="T17" fmla="*/ 33 h 2387"/>
                <a:gd name="T18" fmla="*/ 30 w 634"/>
                <a:gd name="T19" fmla="*/ 58 h 2387"/>
                <a:gd name="T20" fmla="*/ 8 w 634"/>
                <a:gd name="T21" fmla="*/ 104 h 2387"/>
                <a:gd name="T22" fmla="*/ 0 w 634"/>
                <a:gd name="T23" fmla="*/ 153 h 2387"/>
                <a:gd name="T24" fmla="*/ 5 w 634"/>
                <a:gd name="T25" fmla="*/ 195 h 2387"/>
                <a:gd name="T26" fmla="*/ 19 w 634"/>
                <a:gd name="T27" fmla="*/ 235 h 2387"/>
                <a:gd name="T28" fmla="*/ 98 w 634"/>
                <a:gd name="T29" fmla="*/ 394 h 2387"/>
                <a:gd name="T30" fmla="*/ 156 w 634"/>
                <a:gd name="T31" fmla="*/ 560 h 2387"/>
                <a:gd name="T32" fmla="*/ 183 w 634"/>
                <a:gd name="T33" fmla="*/ 676 h 2387"/>
                <a:gd name="T34" fmla="*/ 205 w 634"/>
                <a:gd name="T35" fmla="*/ 857 h 2387"/>
                <a:gd name="T36" fmla="*/ 202 w 634"/>
                <a:gd name="T37" fmla="*/ 1042 h 2387"/>
                <a:gd name="T38" fmla="*/ 187 w 634"/>
                <a:gd name="T39" fmla="*/ 1163 h 2387"/>
                <a:gd name="T40" fmla="*/ 147 w 634"/>
                <a:gd name="T41" fmla="*/ 1340 h 2387"/>
                <a:gd name="T42" fmla="*/ 85 w 634"/>
                <a:gd name="T43" fmla="*/ 1509 h 2387"/>
                <a:gd name="T44" fmla="*/ 33 w 634"/>
                <a:gd name="T45" fmla="*/ 1616 h 2387"/>
                <a:gd name="T46" fmla="*/ 68 w 634"/>
                <a:gd name="T47" fmla="*/ 1703 h 2387"/>
                <a:gd name="T48" fmla="*/ 80 w 634"/>
                <a:gd name="T49" fmla="*/ 1796 h 2387"/>
                <a:gd name="T50" fmla="*/ 76 w 634"/>
                <a:gd name="T51" fmla="*/ 1842 h 2387"/>
                <a:gd name="T52" fmla="*/ 57 w 634"/>
                <a:gd name="T53" fmla="*/ 1921 h 2387"/>
                <a:gd name="T54" fmla="*/ 24 w 634"/>
                <a:gd name="T55" fmla="*/ 2116 h 2387"/>
                <a:gd name="T56" fmla="*/ 27 w 634"/>
                <a:gd name="T57" fmla="*/ 2200 h 2387"/>
                <a:gd name="T58" fmla="*/ 36 w 634"/>
                <a:gd name="T59" fmla="*/ 2283 h 2387"/>
                <a:gd name="T60" fmla="*/ 61 w 634"/>
                <a:gd name="T61" fmla="*/ 2362 h 2387"/>
                <a:gd name="T62" fmla="*/ 104 w 634"/>
                <a:gd name="T63" fmla="*/ 2358 h 2387"/>
                <a:gd name="T64" fmla="*/ 193 w 634"/>
                <a:gd name="T65" fmla="*/ 2267 h 2387"/>
                <a:gd name="T66" fmla="*/ 276 w 634"/>
                <a:gd name="T67" fmla="*/ 2169 h 2387"/>
                <a:gd name="T68" fmla="*/ 351 w 634"/>
                <a:gd name="T69" fmla="*/ 2065 h 2387"/>
                <a:gd name="T70" fmla="*/ 418 w 634"/>
                <a:gd name="T71" fmla="*/ 1955 h 2387"/>
                <a:gd name="T72" fmla="*/ 477 w 634"/>
                <a:gd name="T73" fmla="*/ 1841 h 2387"/>
                <a:gd name="T74" fmla="*/ 513 w 634"/>
                <a:gd name="T75" fmla="*/ 1756 h 2387"/>
                <a:gd name="T76" fmla="*/ 559 w 634"/>
                <a:gd name="T77" fmla="*/ 1627 h 2387"/>
                <a:gd name="T78" fmla="*/ 594 w 634"/>
                <a:gd name="T79" fmla="*/ 1495 h 2387"/>
                <a:gd name="T80" fmla="*/ 618 w 634"/>
                <a:gd name="T81" fmla="*/ 1361 h 2387"/>
                <a:gd name="T82" fmla="*/ 632 w 634"/>
                <a:gd name="T83" fmla="*/ 1224 h 2387"/>
                <a:gd name="T84" fmla="*/ 634 w 634"/>
                <a:gd name="T85" fmla="*/ 1131 h 2387"/>
                <a:gd name="T86" fmla="*/ 623 w 634"/>
                <a:gd name="T87" fmla="*/ 909 h 2387"/>
                <a:gd name="T88" fmla="*/ 581 w 634"/>
                <a:gd name="T89" fmla="*/ 692 h 2387"/>
                <a:gd name="T90" fmla="*/ 536 w 634"/>
                <a:gd name="T91" fmla="*/ 551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4" h="2387">
                  <a:moveTo>
                    <a:pt x="536" y="551"/>
                  </a:moveTo>
                  <a:lnTo>
                    <a:pt x="536" y="551"/>
                  </a:lnTo>
                  <a:lnTo>
                    <a:pt x="511" y="484"/>
                  </a:lnTo>
                  <a:lnTo>
                    <a:pt x="484" y="418"/>
                  </a:lnTo>
                  <a:lnTo>
                    <a:pt x="453" y="354"/>
                  </a:lnTo>
                  <a:lnTo>
                    <a:pt x="419" y="291"/>
                  </a:lnTo>
                  <a:lnTo>
                    <a:pt x="383" y="230"/>
                  </a:lnTo>
                  <a:lnTo>
                    <a:pt x="345" y="170"/>
                  </a:lnTo>
                  <a:lnTo>
                    <a:pt x="303" y="112"/>
                  </a:lnTo>
                  <a:lnTo>
                    <a:pt x="260" y="55"/>
                  </a:lnTo>
                  <a:lnTo>
                    <a:pt x="260" y="55"/>
                  </a:lnTo>
                  <a:lnTo>
                    <a:pt x="250" y="43"/>
                  </a:lnTo>
                  <a:lnTo>
                    <a:pt x="239" y="34"/>
                  </a:lnTo>
                  <a:lnTo>
                    <a:pt x="227" y="25"/>
                  </a:lnTo>
                  <a:lnTo>
                    <a:pt x="216" y="18"/>
                  </a:lnTo>
                  <a:lnTo>
                    <a:pt x="202" y="12"/>
                  </a:lnTo>
                  <a:lnTo>
                    <a:pt x="190" y="6"/>
                  </a:lnTo>
                  <a:lnTo>
                    <a:pt x="175" y="3"/>
                  </a:lnTo>
                  <a:lnTo>
                    <a:pt x="162" y="2"/>
                  </a:lnTo>
                  <a:lnTo>
                    <a:pt x="149" y="0"/>
                  </a:lnTo>
                  <a:lnTo>
                    <a:pt x="134" y="0"/>
                  </a:lnTo>
                  <a:lnTo>
                    <a:pt x="120" y="3"/>
                  </a:lnTo>
                  <a:lnTo>
                    <a:pt x="107" y="6"/>
                  </a:lnTo>
                  <a:lnTo>
                    <a:pt x="94" y="11"/>
                  </a:lnTo>
                  <a:lnTo>
                    <a:pt x="80" y="17"/>
                  </a:lnTo>
                  <a:lnTo>
                    <a:pt x="67" y="24"/>
                  </a:lnTo>
                  <a:lnTo>
                    <a:pt x="55" y="33"/>
                  </a:lnTo>
                  <a:lnTo>
                    <a:pt x="55" y="33"/>
                  </a:lnTo>
                  <a:lnTo>
                    <a:pt x="42" y="45"/>
                  </a:lnTo>
                  <a:lnTo>
                    <a:pt x="30" y="58"/>
                  </a:lnTo>
                  <a:lnTo>
                    <a:pt x="21" y="73"/>
                  </a:lnTo>
                  <a:lnTo>
                    <a:pt x="14" y="88"/>
                  </a:lnTo>
                  <a:lnTo>
                    <a:pt x="8" y="104"/>
                  </a:lnTo>
                  <a:lnTo>
                    <a:pt x="3" y="121"/>
                  </a:lnTo>
                  <a:lnTo>
                    <a:pt x="2" y="13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4"/>
                  </a:lnTo>
                  <a:lnTo>
                    <a:pt x="5" y="195"/>
                  </a:lnTo>
                  <a:lnTo>
                    <a:pt x="11" y="216"/>
                  </a:lnTo>
                  <a:lnTo>
                    <a:pt x="19" y="235"/>
                  </a:lnTo>
                  <a:lnTo>
                    <a:pt x="19" y="235"/>
                  </a:lnTo>
                  <a:lnTo>
                    <a:pt x="48" y="287"/>
                  </a:lnTo>
                  <a:lnTo>
                    <a:pt x="74" y="339"/>
                  </a:lnTo>
                  <a:lnTo>
                    <a:pt x="98" y="394"/>
                  </a:lnTo>
                  <a:lnTo>
                    <a:pt x="120" y="449"/>
                  </a:lnTo>
                  <a:lnTo>
                    <a:pt x="140" y="504"/>
                  </a:lnTo>
                  <a:lnTo>
                    <a:pt x="156" y="560"/>
                  </a:lnTo>
                  <a:lnTo>
                    <a:pt x="171" y="618"/>
                  </a:lnTo>
                  <a:lnTo>
                    <a:pt x="183" y="676"/>
                  </a:lnTo>
                  <a:lnTo>
                    <a:pt x="183" y="676"/>
                  </a:lnTo>
                  <a:lnTo>
                    <a:pt x="193" y="737"/>
                  </a:lnTo>
                  <a:lnTo>
                    <a:pt x="201" y="796"/>
                  </a:lnTo>
                  <a:lnTo>
                    <a:pt x="205" y="857"/>
                  </a:lnTo>
                  <a:lnTo>
                    <a:pt x="207" y="920"/>
                  </a:lnTo>
                  <a:lnTo>
                    <a:pt x="207" y="981"/>
                  </a:lnTo>
                  <a:lnTo>
                    <a:pt x="202" y="1042"/>
                  </a:lnTo>
                  <a:lnTo>
                    <a:pt x="196" y="1102"/>
                  </a:lnTo>
                  <a:lnTo>
                    <a:pt x="187" y="1163"/>
                  </a:lnTo>
                  <a:lnTo>
                    <a:pt x="187" y="1163"/>
                  </a:lnTo>
                  <a:lnTo>
                    <a:pt x="177" y="1223"/>
                  </a:lnTo>
                  <a:lnTo>
                    <a:pt x="164" y="1282"/>
                  </a:lnTo>
                  <a:lnTo>
                    <a:pt x="147" y="1340"/>
                  </a:lnTo>
                  <a:lnTo>
                    <a:pt x="129" y="1398"/>
                  </a:lnTo>
                  <a:lnTo>
                    <a:pt x="109" y="1453"/>
                  </a:lnTo>
                  <a:lnTo>
                    <a:pt x="85" y="1509"/>
                  </a:lnTo>
                  <a:lnTo>
                    <a:pt x="60" y="1563"/>
                  </a:lnTo>
                  <a:lnTo>
                    <a:pt x="33" y="1616"/>
                  </a:lnTo>
                  <a:lnTo>
                    <a:pt x="33" y="1616"/>
                  </a:lnTo>
                  <a:lnTo>
                    <a:pt x="46" y="1643"/>
                  </a:lnTo>
                  <a:lnTo>
                    <a:pt x="58" y="1673"/>
                  </a:lnTo>
                  <a:lnTo>
                    <a:pt x="68" y="1703"/>
                  </a:lnTo>
                  <a:lnTo>
                    <a:pt x="76" y="1734"/>
                  </a:lnTo>
                  <a:lnTo>
                    <a:pt x="79" y="1765"/>
                  </a:lnTo>
                  <a:lnTo>
                    <a:pt x="80" y="1796"/>
                  </a:lnTo>
                  <a:lnTo>
                    <a:pt x="80" y="1812"/>
                  </a:lnTo>
                  <a:lnTo>
                    <a:pt x="79" y="1827"/>
                  </a:lnTo>
                  <a:lnTo>
                    <a:pt x="76" y="1842"/>
                  </a:lnTo>
                  <a:lnTo>
                    <a:pt x="73" y="1857"/>
                  </a:lnTo>
                  <a:lnTo>
                    <a:pt x="73" y="1857"/>
                  </a:lnTo>
                  <a:lnTo>
                    <a:pt x="57" y="1921"/>
                  </a:lnTo>
                  <a:lnTo>
                    <a:pt x="43" y="1985"/>
                  </a:lnTo>
                  <a:lnTo>
                    <a:pt x="33" y="2050"/>
                  </a:lnTo>
                  <a:lnTo>
                    <a:pt x="24" y="2116"/>
                  </a:lnTo>
                  <a:lnTo>
                    <a:pt x="24" y="2116"/>
                  </a:lnTo>
                  <a:lnTo>
                    <a:pt x="24" y="2157"/>
                  </a:lnTo>
                  <a:lnTo>
                    <a:pt x="27" y="2200"/>
                  </a:lnTo>
                  <a:lnTo>
                    <a:pt x="30" y="2242"/>
                  </a:lnTo>
                  <a:lnTo>
                    <a:pt x="36" y="2283"/>
                  </a:lnTo>
                  <a:lnTo>
                    <a:pt x="36" y="2283"/>
                  </a:lnTo>
                  <a:lnTo>
                    <a:pt x="43" y="2310"/>
                  </a:lnTo>
                  <a:lnTo>
                    <a:pt x="52" y="2337"/>
                  </a:lnTo>
                  <a:lnTo>
                    <a:pt x="61" y="2362"/>
                  </a:lnTo>
                  <a:lnTo>
                    <a:pt x="71" y="2387"/>
                  </a:lnTo>
                  <a:lnTo>
                    <a:pt x="71" y="2387"/>
                  </a:lnTo>
                  <a:lnTo>
                    <a:pt x="104" y="2358"/>
                  </a:lnTo>
                  <a:lnTo>
                    <a:pt x="134" y="2328"/>
                  </a:lnTo>
                  <a:lnTo>
                    <a:pt x="165" y="2298"/>
                  </a:lnTo>
                  <a:lnTo>
                    <a:pt x="193" y="2267"/>
                  </a:lnTo>
                  <a:lnTo>
                    <a:pt x="221" y="2234"/>
                  </a:lnTo>
                  <a:lnTo>
                    <a:pt x="250" y="2202"/>
                  </a:lnTo>
                  <a:lnTo>
                    <a:pt x="276" y="2169"/>
                  </a:lnTo>
                  <a:lnTo>
                    <a:pt x="302" y="2135"/>
                  </a:lnTo>
                  <a:lnTo>
                    <a:pt x="327" y="2101"/>
                  </a:lnTo>
                  <a:lnTo>
                    <a:pt x="351" y="2065"/>
                  </a:lnTo>
                  <a:lnTo>
                    <a:pt x="375" y="2029"/>
                  </a:lnTo>
                  <a:lnTo>
                    <a:pt x="397" y="1992"/>
                  </a:lnTo>
                  <a:lnTo>
                    <a:pt x="418" y="1955"/>
                  </a:lnTo>
                  <a:lnTo>
                    <a:pt x="438" y="1918"/>
                  </a:lnTo>
                  <a:lnTo>
                    <a:pt x="458" y="1879"/>
                  </a:lnTo>
                  <a:lnTo>
                    <a:pt x="477" y="1841"/>
                  </a:lnTo>
                  <a:lnTo>
                    <a:pt x="477" y="1841"/>
                  </a:lnTo>
                  <a:lnTo>
                    <a:pt x="495" y="1799"/>
                  </a:lnTo>
                  <a:lnTo>
                    <a:pt x="513" y="1756"/>
                  </a:lnTo>
                  <a:lnTo>
                    <a:pt x="529" y="1714"/>
                  </a:lnTo>
                  <a:lnTo>
                    <a:pt x="545" y="1671"/>
                  </a:lnTo>
                  <a:lnTo>
                    <a:pt x="559" y="1627"/>
                  </a:lnTo>
                  <a:lnTo>
                    <a:pt x="572" y="1584"/>
                  </a:lnTo>
                  <a:lnTo>
                    <a:pt x="584" y="1539"/>
                  </a:lnTo>
                  <a:lnTo>
                    <a:pt x="594" y="1495"/>
                  </a:lnTo>
                  <a:lnTo>
                    <a:pt x="603" y="1450"/>
                  </a:lnTo>
                  <a:lnTo>
                    <a:pt x="612" y="1405"/>
                  </a:lnTo>
                  <a:lnTo>
                    <a:pt x="618" y="1361"/>
                  </a:lnTo>
                  <a:lnTo>
                    <a:pt x="624" y="1315"/>
                  </a:lnTo>
                  <a:lnTo>
                    <a:pt x="629" y="1269"/>
                  </a:lnTo>
                  <a:lnTo>
                    <a:pt x="632" y="1224"/>
                  </a:lnTo>
                  <a:lnTo>
                    <a:pt x="634" y="1177"/>
                  </a:lnTo>
                  <a:lnTo>
                    <a:pt x="634" y="1131"/>
                  </a:lnTo>
                  <a:lnTo>
                    <a:pt x="634" y="1131"/>
                  </a:lnTo>
                  <a:lnTo>
                    <a:pt x="634" y="1056"/>
                  </a:lnTo>
                  <a:lnTo>
                    <a:pt x="630" y="982"/>
                  </a:lnTo>
                  <a:lnTo>
                    <a:pt x="623" y="909"/>
                  </a:lnTo>
                  <a:lnTo>
                    <a:pt x="611" y="837"/>
                  </a:lnTo>
                  <a:lnTo>
                    <a:pt x="597" y="764"/>
                  </a:lnTo>
                  <a:lnTo>
                    <a:pt x="581" y="692"/>
                  </a:lnTo>
                  <a:lnTo>
                    <a:pt x="560" y="621"/>
                  </a:lnTo>
                  <a:lnTo>
                    <a:pt x="536" y="551"/>
                  </a:lnTo>
                  <a:lnTo>
                    <a:pt x="536" y="55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7641891-7573-4EDA-AC49-BBFD1EDC6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1741488"/>
              <a:ext cx="2290763" cy="2522538"/>
            </a:xfrm>
            <a:custGeom>
              <a:avLst/>
              <a:gdLst>
                <a:gd name="T0" fmla="*/ 646 w 2887"/>
                <a:gd name="T1" fmla="*/ 3172 h 3177"/>
                <a:gd name="T2" fmla="*/ 584 w 2887"/>
                <a:gd name="T3" fmla="*/ 3136 h 3177"/>
                <a:gd name="T4" fmla="*/ 455 w 2887"/>
                <a:gd name="T5" fmla="*/ 3005 h 3177"/>
                <a:gd name="T6" fmla="*/ 313 w 2887"/>
                <a:gd name="T7" fmla="*/ 2824 h 3177"/>
                <a:gd name="T8" fmla="*/ 198 w 2887"/>
                <a:gd name="T9" fmla="*/ 2628 h 3177"/>
                <a:gd name="T10" fmla="*/ 120 w 2887"/>
                <a:gd name="T11" fmla="*/ 2457 h 3177"/>
                <a:gd name="T12" fmla="*/ 50 w 2887"/>
                <a:gd name="T13" fmla="*/ 2231 h 3177"/>
                <a:gd name="T14" fmla="*/ 10 w 2887"/>
                <a:gd name="T15" fmla="*/ 1998 h 3177"/>
                <a:gd name="T16" fmla="*/ 0 w 2887"/>
                <a:gd name="T17" fmla="*/ 1806 h 3177"/>
                <a:gd name="T18" fmla="*/ 13 w 2887"/>
                <a:gd name="T19" fmla="*/ 1582 h 3177"/>
                <a:gd name="T20" fmla="*/ 53 w 2887"/>
                <a:gd name="T21" fmla="*/ 1365 h 3177"/>
                <a:gd name="T22" fmla="*/ 120 w 2887"/>
                <a:gd name="T23" fmla="*/ 1156 h 3177"/>
                <a:gd name="T24" fmla="*/ 212 w 2887"/>
                <a:gd name="T25" fmla="*/ 957 h 3177"/>
                <a:gd name="T26" fmla="*/ 327 w 2887"/>
                <a:gd name="T27" fmla="*/ 768 h 3177"/>
                <a:gd name="T28" fmla="*/ 466 w 2887"/>
                <a:gd name="T29" fmla="*/ 594 h 3177"/>
                <a:gd name="T30" fmla="*/ 594 w 2887"/>
                <a:gd name="T31" fmla="*/ 466 h 3177"/>
                <a:gd name="T32" fmla="*/ 768 w 2887"/>
                <a:gd name="T33" fmla="*/ 327 h 3177"/>
                <a:gd name="T34" fmla="*/ 957 w 2887"/>
                <a:gd name="T35" fmla="*/ 212 h 3177"/>
                <a:gd name="T36" fmla="*/ 1156 w 2887"/>
                <a:gd name="T37" fmla="*/ 120 h 3177"/>
                <a:gd name="T38" fmla="*/ 1365 w 2887"/>
                <a:gd name="T39" fmla="*/ 53 h 3177"/>
                <a:gd name="T40" fmla="*/ 1582 w 2887"/>
                <a:gd name="T41" fmla="*/ 13 h 3177"/>
                <a:gd name="T42" fmla="*/ 1806 w 2887"/>
                <a:gd name="T43" fmla="*/ 0 h 3177"/>
                <a:gd name="T44" fmla="*/ 2072 w 2887"/>
                <a:gd name="T45" fmla="*/ 22 h 3177"/>
                <a:gd name="T46" fmla="*/ 2408 w 2887"/>
                <a:gd name="T47" fmla="*/ 107 h 3177"/>
                <a:gd name="T48" fmla="*/ 2714 w 2887"/>
                <a:gd name="T49" fmla="*/ 245 h 3177"/>
                <a:gd name="T50" fmla="*/ 2845 w 2887"/>
                <a:gd name="T51" fmla="*/ 334 h 3177"/>
                <a:gd name="T52" fmla="*/ 2882 w 2887"/>
                <a:gd name="T53" fmla="*/ 398 h 3177"/>
                <a:gd name="T54" fmla="*/ 2884 w 2887"/>
                <a:gd name="T55" fmla="*/ 472 h 3177"/>
                <a:gd name="T56" fmla="*/ 2858 w 2887"/>
                <a:gd name="T57" fmla="*/ 529 h 3177"/>
                <a:gd name="T58" fmla="*/ 2802 w 2887"/>
                <a:gd name="T59" fmla="*/ 578 h 3177"/>
                <a:gd name="T60" fmla="*/ 2729 w 2887"/>
                <a:gd name="T61" fmla="*/ 594 h 3177"/>
                <a:gd name="T62" fmla="*/ 2656 w 2887"/>
                <a:gd name="T63" fmla="*/ 575 h 3177"/>
                <a:gd name="T64" fmla="*/ 2509 w 2887"/>
                <a:gd name="T65" fmla="*/ 486 h 3177"/>
                <a:gd name="T66" fmla="*/ 2249 w 2887"/>
                <a:gd name="T67" fmla="*/ 380 h 3177"/>
                <a:gd name="T68" fmla="*/ 1970 w 2887"/>
                <a:gd name="T69" fmla="*/ 319 h 3177"/>
                <a:gd name="T70" fmla="*/ 1769 w 2887"/>
                <a:gd name="T71" fmla="*/ 309 h 3177"/>
                <a:gd name="T72" fmla="*/ 1585 w 2887"/>
                <a:gd name="T73" fmla="*/ 325 h 3177"/>
                <a:gd name="T74" fmla="*/ 1405 w 2887"/>
                <a:gd name="T75" fmla="*/ 362 h 3177"/>
                <a:gd name="T76" fmla="*/ 1233 w 2887"/>
                <a:gd name="T77" fmla="*/ 422 h 3177"/>
                <a:gd name="T78" fmla="*/ 1070 w 2887"/>
                <a:gd name="T79" fmla="*/ 502 h 3177"/>
                <a:gd name="T80" fmla="*/ 917 w 2887"/>
                <a:gd name="T81" fmla="*/ 602 h 3177"/>
                <a:gd name="T82" fmla="*/ 774 w 2887"/>
                <a:gd name="T83" fmla="*/ 722 h 3177"/>
                <a:gd name="T84" fmla="*/ 671 w 2887"/>
                <a:gd name="T85" fmla="*/ 829 h 3177"/>
                <a:gd name="T86" fmla="*/ 560 w 2887"/>
                <a:gd name="T87" fmla="*/ 976 h 3177"/>
                <a:gd name="T88" fmla="*/ 468 w 2887"/>
                <a:gd name="T89" fmla="*/ 1133 h 3177"/>
                <a:gd name="T90" fmla="*/ 397 w 2887"/>
                <a:gd name="T91" fmla="*/ 1301 h 3177"/>
                <a:gd name="T92" fmla="*/ 345 w 2887"/>
                <a:gd name="T93" fmla="*/ 1477 h 3177"/>
                <a:gd name="T94" fmla="*/ 316 w 2887"/>
                <a:gd name="T95" fmla="*/ 1658 h 3177"/>
                <a:gd name="T96" fmla="*/ 309 w 2887"/>
                <a:gd name="T97" fmla="*/ 1806 h 3177"/>
                <a:gd name="T98" fmla="*/ 322 w 2887"/>
                <a:gd name="T99" fmla="*/ 2004 h 3177"/>
                <a:gd name="T100" fmla="*/ 359 w 2887"/>
                <a:gd name="T101" fmla="*/ 2196 h 3177"/>
                <a:gd name="T102" fmla="*/ 423 w 2887"/>
                <a:gd name="T103" fmla="*/ 2383 h 3177"/>
                <a:gd name="T104" fmla="*/ 490 w 2887"/>
                <a:gd name="T105" fmla="*/ 2521 h 3177"/>
                <a:gd name="T106" fmla="*/ 591 w 2887"/>
                <a:gd name="T107" fmla="*/ 2681 h 3177"/>
                <a:gd name="T108" fmla="*/ 712 w 2887"/>
                <a:gd name="T109" fmla="*/ 2828 h 3177"/>
                <a:gd name="T110" fmla="*/ 804 w 2887"/>
                <a:gd name="T111" fmla="*/ 2920 h 3177"/>
                <a:gd name="T112" fmla="*/ 839 w 2887"/>
                <a:gd name="T113" fmla="*/ 2986 h 3177"/>
                <a:gd name="T114" fmla="*/ 838 w 2887"/>
                <a:gd name="T115" fmla="*/ 3060 h 3177"/>
                <a:gd name="T116" fmla="*/ 802 w 2887"/>
                <a:gd name="T117" fmla="*/ 3127 h 3177"/>
                <a:gd name="T118" fmla="*/ 749 w 2887"/>
                <a:gd name="T119" fmla="*/ 3164 h 3177"/>
                <a:gd name="T120" fmla="*/ 688 w 2887"/>
                <a:gd name="T121" fmla="*/ 3177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87" h="3177">
                  <a:moveTo>
                    <a:pt x="688" y="3177"/>
                  </a:moveTo>
                  <a:lnTo>
                    <a:pt x="688" y="3177"/>
                  </a:lnTo>
                  <a:lnTo>
                    <a:pt x="674" y="3176"/>
                  </a:lnTo>
                  <a:lnTo>
                    <a:pt x="660" y="3175"/>
                  </a:lnTo>
                  <a:lnTo>
                    <a:pt x="646" y="3172"/>
                  </a:lnTo>
                  <a:lnTo>
                    <a:pt x="633" y="3167"/>
                  </a:lnTo>
                  <a:lnTo>
                    <a:pt x="619" y="3161"/>
                  </a:lnTo>
                  <a:lnTo>
                    <a:pt x="608" y="3154"/>
                  </a:lnTo>
                  <a:lnTo>
                    <a:pt x="596" y="3146"/>
                  </a:lnTo>
                  <a:lnTo>
                    <a:pt x="584" y="3136"/>
                  </a:lnTo>
                  <a:lnTo>
                    <a:pt x="584" y="3136"/>
                  </a:lnTo>
                  <a:lnTo>
                    <a:pt x="550" y="3105"/>
                  </a:lnTo>
                  <a:lnTo>
                    <a:pt x="517" y="3072"/>
                  </a:lnTo>
                  <a:lnTo>
                    <a:pt x="486" y="3038"/>
                  </a:lnTo>
                  <a:lnTo>
                    <a:pt x="455" y="3005"/>
                  </a:lnTo>
                  <a:lnTo>
                    <a:pt x="425" y="2970"/>
                  </a:lnTo>
                  <a:lnTo>
                    <a:pt x="395" y="2935"/>
                  </a:lnTo>
                  <a:lnTo>
                    <a:pt x="367" y="2898"/>
                  </a:lnTo>
                  <a:lnTo>
                    <a:pt x="340" y="2863"/>
                  </a:lnTo>
                  <a:lnTo>
                    <a:pt x="313" y="2824"/>
                  </a:lnTo>
                  <a:lnTo>
                    <a:pt x="288" y="2787"/>
                  </a:lnTo>
                  <a:lnTo>
                    <a:pt x="264" y="2748"/>
                  </a:lnTo>
                  <a:lnTo>
                    <a:pt x="241" y="2708"/>
                  </a:lnTo>
                  <a:lnTo>
                    <a:pt x="218" y="2668"/>
                  </a:lnTo>
                  <a:lnTo>
                    <a:pt x="198" y="2628"/>
                  </a:lnTo>
                  <a:lnTo>
                    <a:pt x="177" y="2586"/>
                  </a:lnTo>
                  <a:lnTo>
                    <a:pt x="157" y="2545"/>
                  </a:lnTo>
                  <a:lnTo>
                    <a:pt x="157" y="2545"/>
                  </a:lnTo>
                  <a:lnTo>
                    <a:pt x="138" y="2502"/>
                  </a:lnTo>
                  <a:lnTo>
                    <a:pt x="120" y="2457"/>
                  </a:lnTo>
                  <a:lnTo>
                    <a:pt x="104" y="2412"/>
                  </a:lnTo>
                  <a:lnTo>
                    <a:pt x="89" y="2368"/>
                  </a:lnTo>
                  <a:lnTo>
                    <a:pt x="74" y="2322"/>
                  </a:lnTo>
                  <a:lnTo>
                    <a:pt x="62" y="2277"/>
                  </a:lnTo>
                  <a:lnTo>
                    <a:pt x="50" y="2231"/>
                  </a:lnTo>
                  <a:lnTo>
                    <a:pt x="40" y="2185"/>
                  </a:lnTo>
                  <a:lnTo>
                    <a:pt x="30" y="2138"/>
                  </a:lnTo>
                  <a:lnTo>
                    <a:pt x="22" y="2092"/>
                  </a:lnTo>
                  <a:lnTo>
                    <a:pt x="15" y="2044"/>
                  </a:lnTo>
                  <a:lnTo>
                    <a:pt x="10" y="1998"/>
                  </a:lnTo>
                  <a:lnTo>
                    <a:pt x="6" y="1950"/>
                  </a:lnTo>
                  <a:lnTo>
                    <a:pt x="3" y="1903"/>
                  </a:lnTo>
                  <a:lnTo>
                    <a:pt x="0" y="1854"/>
                  </a:lnTo>
                  <a:lnTo>
                    <a:pt x="0" y="1806"/>
                  </a:lnTo>
                  <a:lnTo>
                    <a:pt x="0" y="1806"/>
                  </a:lnTo>
                  <a:lnTo>
                    <a:pt x="0" y="1762"/>
                  </a:lnTo>
                  <a:lnTo>
                    <a:pt x="1" y="1716"/>
                  </a:lnTo>
                  <a:lnTo>
                    <a:pt x="4" y="1671"/>
                  </a:lnTo>
                  <a:lnTo>
                    <a:pt x="9" y="1627"/>
                  </a:lnTo>
                  <a:lnTo>
                    <a:pt x="13" y="1582"/>
                  </a:lnTo>
                  <a:lnTo>
                    <a:pt x="19" y="1539"/>
                  </a:lnTo>
                  <a:lnTo>
                    <a:pt x="27" y="1494"/>
                  </a:lnTo>
                  <a:lnTo>
                    <a:pt x="34" y="1451"/>
                  </a:lnTo>
                  <a:lnTo>
                    <a:pt x="43" y="1408"/>
                  </a:lnTo>
                  <a:lnTo>
                    <a:pt x="53" y="1365"/>
                  </a:lnTo>
                  <a:lnTo>
                    <a:pt x="65" y="1322"/>
                  </a:lnTo>
                  <a:lnTo>
                    <a:pt x="77" y="1280"/>
                  </a:lnTo>
                  <a:lnTo>
                    <a:pt x="91" y="1239"/>
                  </a:lnTo>
                  <a:lnTo>
                    <a:pt x="105" y="1197"/>
                  </a:lnTo>
                  <a:lnTo>
                    <a:pt x="120" y="1156"/>
                  </a:lnTo>
                  <a:lnTo>
                    <a:pt x="137" y="1114"/>
                  </a:lnTo>
                  <a:lnTo>
                    <a:pt x="154" y="1074"/>
                  </a:lnTo>
                  <a:lnTo>
                    <a:pt x="172" y="1034"/>
                  </a:lnTo>
                  <a:lnTo>
                    <a:pt x="192" y="995"/>
                  </a:lnTo>
                  <a:lnTo>
                    <a:pt x="212" y="957"/>
                  </a:lnTo>
                  <a:lnTo>
                    <a:pt x="233" y="918"/>
                  </a:lnTo>
                  <a:lnTo>
                    <a:pt x="255" y="879"/>
                  </a:lnTo>
                  <a:lnTo>
                    <a:pt x="278" y="842"/>
                  </a:lnTo>
                  <a:lnTo>
                    <a:pt x="303" y="805"/>
                  </a:lnTo>
                  <a:lnTo>
                    <a:pt x="327" y="768"/>
                  </a:lnTo>
                  <a:lnTo>
                    <a:pt x="354" y="732"/>
                  </a:lnTo>
                  <a:lnTo>
                    <a:pt x="380" y="697"/>
                  </a:lnTo>
                  <a:lnTo>
                    <a:pt x="408" y="663"/>
                  </a:lnTo>
                  <a:lnTo>
                    <a:pt x="437" y="628"/>
                  </a:lnTo>
                  <a:lnTo>
                    <a:pt x="466" y="594"/>
                  </a:lnTo>
                  <a:lnTo>
                    <a:pt x="498" y="562"/>
                  </a:lnTo>
                  <a:lnTo>
                    <a:pt x="529" y="529"/>
                  </a:lnTo>
                  <a:lnTo>
                    <a:pt x="529" y="529"/>
                  </a:lnTo>
                  <a:lnTo>
                    <a:pt x="562" y="498"/>
                  </a:lnTo>
                  <a:lnTo>
                    <a:pt x="594" y="466"/>
                  </a:lnTo>
                  <a:lnTo>
                    <a:pt x="628" y="437"/>
                  </a:lnTo>
                  <a:lnTo>
                    <a:pt x="663" y="409"/>
                  </a:lnTo>
                  <a:lnTo>
                    <a:pt x="697" y="380"/>
                  </a:lnTo>
                  <a:lnTo>
                    <a:pt x="732" y="354"/>
                  </a:lnTo>
                  <a:lnTo>
                    <a:pt x="768" y="327"/>
                  </a:lnTo>
                  <a:lnTo>
                    <a:pt x="805" y="303"/>
                  </a:lnTo>
                  <a:lnTo>
                    <a:pt x="842" y="278"/>
                  </a:lnTo>
                  <a:lnTo>
                    <a:pt x="879" y="255"/>
                  </a:lnTo>
                  <a:lnTo>
                    <a:pt x="918" y="233"/>
                  </a:lnTo>
                  <a:lnTo>
                    <a:pt x="957" y="212"/>
                  </a:lnTo>
                  <a:lnTo>
                    <a:pt x="995" y="192"/>
                  </a:lnTo>
                  <a:lnTo>
                    <a:pt x="1034" y="172"/>
                  </a:lnTo>
                  <a:lnTo>
                    <a:pt x="1074" y="154"/>
                  </a:lnTo>
                  <a:lnTo>
                    <a:pt x="1114" y="137"/>
                  </a:lnTo>
                  <a:lnTo>
                    <a:pt x="1156" y="120"/>
                  </a:lnTo>
                  <a:lnTo>
                    <a:pt x="1197" y="105"/>
                  </a:lnTo>
                  <a:lnTo>
                    <a:pt x="1239" y="91"/>
                  </a:lnTo>
                  <a:lnTo>
                    <a:pt x="1281" y="77"/>
                  </a:lnTo>
                  <a:lnTo>
                    <a:pt x="1322" y="65"/>
                  </a:lnTo>
                  <a:lnTo>
                    <a:pt x="1365" y="53"/>
                  </a:lnTo>
                  <a:lnTo>
                    <a:pt x="1408" y="43"/>
                  </a:lnTo>
                  <a:lnTo>
                    <a:pt x="1451" y="34"/>
                  </a:lnTo>
                  <a:lnTo>
                    <a:pt x="1494" y="27"/>
                  </a:lnTo>
                  <a:lnTo>
                    <a:pt x="1539" y="19"/>
                  </a:lnTo>
                  <a:lnTo>
                    <a:pt x="1582" y="13"/>
                  </a:lnTo>
                  <a:lnTo>
                    <a:pt x="1627" y="9"/>
                  </a:lnTo>
                  <a:lnTo>
                    <a:pt x="1671" y="4"/>
                  </a:lnTo>
                  <a:lnTo>
                    <a:pt x="1716" y="1"/>
                  </a:lnTo>
                  <a:lnTo>
                    <a:pt x="1762" y="0"/>
                  </a:lnTo>
                  <a:lnTo>
                    <a:pt x="1806" y="0"/>
                  </a:lnTo>
                  <a:lnTo>
                    <a:pt x="1806" y="0"/>
                  </a:lnTo>
                  <a:lnTo>
                    <a:pt x="1872" y="1"/>
                  </a:lnTo>
                  <a:lnTo>
                    <a:pt x="1939" y="6"/>
                  </a:lnTo>
                  <a:lnTo>
                    <a:pt x="2006" y="12"/>
                  </a:lnTo>
                  <a:lnTo>
                    <a:pt x="2072" y="22"/>
                  </a:lnTo>
                  <a:lnTo>
                    <a:pt x="2141" y="34"/>
                  </a:lnTo>
                  <a:lnTo>
                    <a:pt x="2209" y="49"/>
                  </a:lnTo>
                  <a:lnTo>
                    <a:pt x="2276" y="65"/>
                  </a:lnTo>
                  <a:lnTo>
                    <a:pt x="2343" y="85"/>
                  </a:lnTo>
                  <a:lnTo>
                    <a:pt x="2408" y="107"/>
                  </a:lnTo>
                  <a:lnTo>
                    <a:pt x="2474" y="131"/>
                  </a:lnTo>
                  <a:lnTo>
                    <a:pt x="2536" y="156"/>
                  </a:lnTo>
                  <a:lnTo>
                    <a:pt x="2597" y="184"/>
                  </a:lnTo>
                  <a:lnTo>
                    <a:pt x="2658" y="214"/>
                  </a:lnTo>
                  <a:lnTo>
                    <a:pt x="2714" y="245"/>
                  </a:lnTo>
                  <a:lnTo>
                    <a:pt x="2769" y="278"/>
                  </a:lnTo>
                  <a:lnTo>
                    <a:pt x="2821" y="313"/>
                  </a:lnTo>
                  <a:lnTo>
                    <a:pt x="2821" y="313"/>
                  </a:lnTo>
                  <a:lnTo>
                    <a:pt x="2835" y="324"/>
                  </a:lnTo>
                  <a:lnTo>
                    <a:pt x="2845" y="334"/>
                  </a:lnTo>
                  <a:lnTo>
                    <a:pt x="2855" y="346"/>
                  </a:lnTo>
                  <a:lnTo>
                    <a:pt x="2864" y="358"/>
                  </a:lnTo>
                  <a:lnTo>
                    <a:pt x="2872" y="371"/>
                  </a:lnTo>
                  <a:lnTo>
                    <a:pt x="2878" y="385"/>
                  </a:lnTo>
                  <a:lnTo>
                    <a:pt x="2882" y="398"/>
                  </a:lnTo>
                  <a:lnTo>
                    <a:pt x="2885" y="413"/>
                  </a:lnTo>
                  <a:lnTo>
                    <a:pt x="2887" y="428"/>
                  </a:lnTo>
                  <a:lnTo>
                    <a:pt x="2887" y="443"/>
                  </a:lnTo>
                  <a:lnTo>
                    <a:pt x="2887" y="458"/>
                  </a:lnTo>
                  <a:lnTo>
                    <a:pt x="2884" y="472"/>
                  </a:lnTo>
                  <a:lnTo>
                    <a:pt x="2879" y="487"/>
                  </a:lnTo>
                  <a:lnTo>
                    <a:pt x="2875" y="502"/>
                  </a:lnTo>
                  <a:lnTo>
                    <a:pt x="2867" y="515"/>
                  </a:lnTo>
                  <a:lnTo>
                    <a:pt x="2858" y="529"/>
                  </a:lnTo>
                  <a:lnTo>
                    <a:pt x="2858" y="529"/>
                  </a:lnTo>
                  <a:lnTo>
                    <a:pt x="2849" y="541"/>
                  </a:lnTo>
                  <a:lnTo>
                    <a:pt x="2839" y="553"/>
                  </a:lnTo>
                  <a:lnTo>
                    <a:pt x="2827" y="562"/>
                  </a:lnTo>
                  <a:lnTo>
                    <a:pt x="2814" y="570"/>
                  </a:lnTo>
                  <a:lnTo>
                    <a:pt x="2802" y="578"/>
                  </a:lnTo>
                  <a:lnTo>
                    <a:pt x="2787" y="584"/>
                  </a:lnTo>
                  <a:lnTo>
                    <a:pt x="2774" y="588"/>
                  </a:lnTo>
                  <a:lnTo>
                    <a:pt x="2759" y="591"/>
                  </a:lnTo>
                  <a:lnTo>
                    <a:pt x="2744" y="594"/>
                  </a:lnTo>
                  <a:lnTo>
                    <a:pt x="2729" y="594"/>
                  </a:lnTo>
                  <a:lnTo>
                    <a:pt x="2714" y="593"/>
                  </a:lnTo>
                  <a:lnTo>
                    <a:pt x="2699" y="591"/>
                  </a:lnTo>
                  <a:lnTo>
                    <a:pt x="2684" y="587"/>
                  </a:lnTo>
                  <a:lnTo>
                    <a:pt x="2671" y="581"/>
                  </a:lnTo>
                  <a:lnTo>
                    <a:pt x="2656" y="575"/>
                  </a:lnTo>
                  <a:lnTo>
                    <a:pt x="2643" y="566"/>
                  </a:lnTo>
                  <a:lnTo>
                    <a:pt x="2643" y="566"/>
                  </a:lnTo>
                  <a:lnTo>
                    <a:pt x="2601" y="538"/>
                  </a:lnTo>
                  <a:lnTo>
                    <a:pt x="2557" y="511"/>
                  </a:lnTo>
                  <a:lnTo>
                    <a:pt x="2509" y="486"/>
                  </a:lnTo>
                  <a:lnTo>
                    <a:pt x="2460" y="460"/>
                  </a:lnTo>
                  <a:lnTo>
                    <a:pt x="2410" y="438"/>
                  </a:lnTo>
                  <a:lnTo>
                    <a:pt x="2358" y="417"/>
                  </a:lnTo>
                  <a:lnTo>
                    <a:pt x="2304" y="398"/>
                  </a:lnTo>
                  <a:lnTo>
                    <a:pt x="2249" y="380"/>
                  </a:lnTo>
                  <a:lnTo>
                    <a:pt x="2194" y="364"/>
                  </a:lnTo>
                  <a:lnTo>
                    <a:pt x="2138" y="349"/>
                  </a:lnTo>
                  <a:lnTo>
                    <a:pt x="2081" y="337"/>
                  </a:lnTo>
                  <a:lnTo>
                    <a:pt x="2026" y="327"/>
                  </a:lnTo>
                  <a:lnTo>
                    <a:pt x="1970" y="319"/>
                  </a:lnTo>
                  <a:lnTo>
                    <a:pt x="1915" y="313"/>
                  </a:lnTo>
                  <a:lnTo>
                    <a:pt x="1860" y="310"/>
                  </a:lnTo>
                  <a:lnTo>
                    <a:pt x="1806" y="309"/>
                  </a:lnTo>
                  <a:lnTo>
                    <a:pt x="1806" y="309"/>
                  </a:lnTo>
                  <a:lnTo>
                    <a:pt x="1769" y="309"/>
                  </a:lnTo>
                  <a:lnTo>
                    <a:pt x="1732" y="310"/>
                  </a:lnTo>
                  <a:lnTo>
                    <a:pt x="1695" y="313"/>
                  </a:lnTo>
                  <a:lnTo>
                    <a:pt x="1658" y="316"/>
                  </a:lnTo>
                  <a:lnTo>
                    <a:pt x="1621" y="321"/>
                  </a:lnTo>
                  <a:lnTo>
                    <a:pt x="1585" y="325"/>
                  </a:lnTo>
                  <a:lnTo>
                    <a:pt x="1548" y="331"/>
                  </a:lnTo>
                  <a:lnTo>
                    <a:pt x="1512" y="337"/>
                  </a:lnTo>
                  <a:lnTo>
                    <a:pt x="1477" y="345"/>
                  </a:lnTo>
                  <a:lnTo>
                    <a:pt x="1441" y="354"/>
                  </a:lnTo>
                  <a:lnTo>
                    <a:pt x="1405" y="362"/>
                  </a:lnTo>
                  <a:lnTo>
                    <a:pt x="1370" y="373"/>
                  </a:lnTo>
                  <a:lnTo>
                    <a:pt x="1336" y="385"/>
                  </a:lnTo>
                  <a:lnTo>
                    <a:pt x="1301" y="397"/>
                  </a:lnTo>
                  <a:lnTo>
                    <a:pt x="1267" y="409"/>
                  </a:lnTo>
                  <a:lnTo>
                    <a:pt x="1233" y="422"/>
                  </a:lnTo>
                  <a:lnTo>
                    <a:pt x="1200" y="437"/>
                  </a:lnTo>
                  <a:lnTo>
                    <a:pt x="1166" y="452"/>
                  </a:lnTo>
                  <a:lnTo>
                    <a:pt x="1133" y="468"/>
                  </a:lnTo>
                  <a:lnTo>
                    <a:pt x="1101" y="484"/>
                  </a:lnTo>
                  <a:lnTo>
                    <a:pt x="1070" y="502"/>
                  </a:lnTo>
                  <a:lnTo>
                    <a:pt x="1038" y="520"/>
                  </a:lnTo>
                  <a:lnTo>
                    <a:pt x="1007" y="539"/>
                  </a:lnTo>
                  <a:lnTo>
                    <a:pt x="976" y="560"/>
                  </a:lnTo>
                  <a:lnTo>
                    <a:pt x="946" y="581"/>
                  </a:lnTo>
                  <a:lnTo>
                    <a:pt x="917" y="602"/>
                  </a:lnTo>
                  <a:lnTo>
                    <a:pt x="887" y="624"/>
                  </a:lnTo>
                  <a:lnTo>
                    <a:pt x="857" y="648"/>
                  </a:lnTo>
                  <a:lnTo>
                    <a:pt x="829" y="671"/>
                  </a:lnTo>
                  <a:lnTo>
                    <a:pt x="802" y="697"/>
                  </a:lnTo>
                  <a:lnTo>
                    <a:pt x="774" y="722"/>
                  </a:lnTo>
                  <a:lnTo>
                    <a:pt x="747" y="747"/>
                  </a:lnTo>
                  <a:lnTo>
                    <a:pt x="747" y="747"/>
                  </a:lnTo>
                  <a:lnTo>
                    <a:pt x="722" y="774"/>
                  </a:lnTo>
                  <a:lnTo>
                    <a:pt x="697" y="802"/>
                  </a:lnTo>
                  <a:lnTo>
                    <a:pt x="671" y="829"/>
                  </a:lnTo>
                  <a:lnTo>
                    <a:pt x="648" y="857"/>
                  </a:lnTo>
                  <a:lnTo>
                    <a:pt x="624" y="887"/>
                  </a:lnTo>
                  <a:lnTo>
                    <a:pt x="602" y="917"/>
                  </a:lnTo>
                  <a:lnTo>
                    <a:pt x="581" y="946"/>
                  </a:lnTo>
                  <a:lnTo>
                    <a:pt x="560" y="976"/>
                  </a:lnTo>
                  <a:lnTo>
                    <a:pt x="539" y="1007"/>
                  </a:lnTo>
                  <a:lnTo>
                    <a:pt x="520" y="1038"/>
                  </a:lnTo>
                  <a:lnTo>
                    <a:pt x="502" y="1070"/>
                  </a:lnTo>
                  <a:lnTo>
                    <a:pt x="484" y="1101"/>
                  </a:lnTo>
                  <a:lnTo>
                    <a:pt x="468" y="1133"/>
                  </a:lnTo>
                  <a:lnTo>
                    <a:pt x="452" y="1166"/>
                  </a:lnTo>
                  <a:lnTo>
                    <a:pt x="437" y="1200"/>
                  </a:lnTo>
                  <a:lnTo>
                    <a:pt x="422" y="1233"/>
                  </a:lnTo>
                  <a:lnTo>
                    <a:pt x="408" y="1267"/>
                  </a:lnTo>
                  <a:lnTo>
                    <a:pt x="397" y="1301"/>
                  </a:lnTo>
                  <a:lnTo>
                    <a:pt x="385" y="1335"/>
                  </a:lnTo>
                  <a:lnTo>
                    <a:pt x="373" y="1370"/>
                  </a:lnTo>
                  <a:lnTo>
                    <a:pt x="362" y="1405"/>
                  </a:lnTo>
                  <a:lnTo>
                    <a:pt x="354" y="1441"/>
                  </a:lnTo>
                  <a:lnTo>
                    <a:pt x="345" y="1477"/>
                  </a:lnTo>
                  <a:lnTo>
                    <a:pt x="337" y="1512"/>
                  </a:lnTo>
                  <a:lnTo>
                    <a:pt x="331" y="1548"/>
                  </a:lnTo>
                  <a:lnTo>
                    <a:pt x="325" y="1585"/>
                  </a:lnTo>
                  <a:lnTo>
                    <a:pt x="321" y="1621"/>
                  </a:lnTo>
                  <a:lnTo>
                    <a:pt x="316" y="1658"/>
                  </a:lnTo>
                  <a:lnTo>
                    <a:pt x="313" y="1695"/>
                  </a:lnTo>
                  <a:lnTo>
                    <a:pt x="310" y="1732"/>
                  </a:lnTo>
                  <a:lnTo>
                    <a:pt x="309" y="1769"/>
                  </a:lnTo>
                  <a:lnTo>
                    <a:pt x="309" y="1806"/>
                  </a:lnTo>
                  <a:lnTo>
                    <a:pt x="309" y="1806"/>
                  </a:lnTo>
                  <a:lnTo>
                    <a:pt x="309" y="1846"/>
                  </a:lnTo>
                  <a:lnTo>
                    <a:pt x="310" y="1887"/>
                  </a:lnTo>
                  <a:lnTo>
                    <a:pt x="313" y="1925"/>
                  </a:lnTo>
                  <a:lnTo>
                    <a:pt x="318" y="1965"/>
                  </a:lnTo>
                  <a:lnTo>
                    <a:pt x="322" y="2004"/>
                  </a:lnTo>
                  <a:lnTo>
                    <a:pt x="327" y="2043"/>
                  </a:lnTo>
                  <a:lnTo>
                    <a:pt x="334" y="2081"/>
                  </a:lnTo>
                  <a:lnTo>
                    <a:pt x="342" y="2120"/>
                  </a:lnTo>
                  <a:lnTo>
                    <a:pt x="351" y="2158"/>
                  </a:lnTo>
                  <a:lnTo>
                    <a:pt x="359" y="2196"/>
                  </a:lnTo>
                  <a:lnTo>
                    <a:pt x="371" y="2234"/>
                  </a:lnTo>
                  <a:lnTo>
                    <a:pt x="382" y="2271"/>
                  </a:lnTo>
                  <a:lnTo>
                    <a:pt x="395" y="2308"/>
                  </a:lnTo>
                  <a:lnTo>
                    <a:pt x="408" y="2346"/>
                  </a:lnTo>
                  <a:lnTo>
                    <a:pt x="423" y="2383"/>
                  </a:lnTo>
                  <a:lnTo>
                    <a:pt x="440" y="2418"/>
                  </a:lnTo>
                  <a:lnTo>
                    <a:pt x="440" y="2418"/>
                  </a:lnTo>
                  <a:lnTo>
                    <a:pt x="456" y="2453"/>
                  </a:lnTo>
                  <a:lnTo>
                    <a:pt x="472" y="2487"/>
                  </a:lnTo>
                  <a:lnTo>
                    <a:pt x="490" y="2521"/>
                  </a:lnTo>
                  <a:lnTo>
                    <a:pt x="508" y="2554"/>
                  </a:lnTo>
                  <a:lnTo>
                    <a:pt x="527" y="2586"/>
                  </a:lnTo>
                  <a:lnTo>
                    <a:pt x="548" y="2619"/>
                  </a:lnTo>
                  <a:lnTo>
                    <a:pt x="569" y="2650"/>
                  </a:lnTo>
                  <a:lnTo>
                    <a:pt x="591" y="2681"/>
                  </a:lnTo>
                  <a:lnTo>
                    <a:pt x="613" y="2711"/>
                  </a:lnTo>
                  <a:lnTo>
                    <a:pt x="637" y="2742"/>
                  </a:lnTo>
                  <a:lnTo>
                    <a:pt x="661" y="2770"/>
                  </a:lnTo>
                  <a:lnTo>
                    <a:pt x="686" y="2800"/>
                  </a:lnTo>
                  <a:lnTo>
                    <a:pt x="712" y="2828"/>
                  </a:lnTo>
                  <a:lnTo>
                    <a:pt x="738" y="2855"/>
                  </a:lnTo>
                  <a:lnTo>
                    <a:pt x="765" y="2882"/>
                  </a:lnTo>
                  <a:lnTo>
                    <a:pt x="793" y="2909"/>
                  </a:lnTo>
                  <a:lnTo>
                    <a:pt x="793" y="2909"/>
                  </a:lnTo>
                  <a:lnTo>
                    <a:pt x="804" y="2920"/>
                  </a:lnTo>
                  <a:lnTo>
                    <a:pt x="814" y="2932"/>
                  </a:lnTo>
                  <a:lnTo>
                    <a:pt x="821" y="2944"/>
                  </a:lnTo>
                  <a:lnTo>
                    <a:pt x="829" y="2958"/>
                  </a:lnTo>
                  <a:lnTo>
                    <a:pt x="835" y="2972"/>
                  </a:lnTo>
                  <a:lnTo>
                    <a:pt x="839" y="2986"/>
                  </a:lnTo>
                  <a:lnTo>
                    <a:pt x="841" y="3001"/>
                  </a:lnTo>
                  <a:lnTo>
                    <a:pt x="842" y="3016"/>
                  </a:lnTo>
                  <a:lnTo>
                    <a:pt x="842" y="3030"/>
                  </a:lnTo>
                  <a:lnTo>
                    <a:pt x="841" y="3045"/>
                  </a:lnTo>
                  <a:lnTo>
                    <a:pt x="838" y="3060"/>
                  </a:lnTo>
                  <a:lnTo>
                    <a:pt x="833" y="3075"/>
                  </a:lnTo>
                  <a:lnTo>
                    <a:pt x="827" y="3088"/>
                  </a:lnTo>
                  <a:lnTo>
                    <a:pt x="821" y="3102"/>
                  </a:lnTo>
                  <a:lnTo>
                    <a:pt x="813" y="3115"/>
                  </a:lnTo>
                  <a:lnTo>
                    <a:pt x="802" y="3127"/>
                  </a:lnTo>
                  <a:lnTo>
                    <a:pt x="802" y="3127"/>
                  </a:lnTo>
                  <a:lnTo>
                    <a:pt x="790" y="3139"/>
                  </a:lnTo>
                  <a:lnTo>
                    <a:pt x="777" y="3149"/>
                  </a:lnTo>
                  <a:lnTo>
                    <a:pt x="764" y="3157"/>
                  </a:lnTo>
                  <a:lnTo>
                    <a:pt x="749" y="3164"/>
                  </a:lnTo>
                  <a:lnTo>
                    <a:pt x="734" y="3170"/>
                  </a:lnTo>
                  <a:lnTo>
                    <a:pt x="719" y="3173"/>
                  </a:lnTo>
                  <a:lnTo>
                    <a:pt x="704" y="3176"/>
                  </a:lnTo>
                  <a:lnTo>
                    <a:pt x="688" y="3177"/>
                  </a:lnTo>
                  <a:lnTo>
                    <a:pt x="688" y="31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15375EB-5509-43D4-BF2E-9A16A43F1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4488" y="2227263"/>
              <a:ext cx="2097088" cy="2859088"/>
            </a:xfrm>
            <a:custGeom>
              <a:avLst/>
              <a:gdLst>
                <a:gd name="T0" fmla="*/ 2445 w 2643"/>
                <a:gd name="T1" fmla="*/ 374 h 3602"/>
                <a:gd name="T2" fmla="*/ 2239 w 2643"/>
                <a:gd name="T3" fmla="*/ 57 h 3602"/>
                <a:gd name="T4" fmla="*/ 2191 w 2643"/>
                <a:gd name="T5" fmla="*/ 19 h 3602"/>
                <a:gd name="T6" fmla="*/ 2120 w 2643"/>
                <a:gd name="T7" fmla="*/ 0 h 3602"/>
                <a:gd name="T8" fmla="*/ 2049 w 2643"/>
                <a:gd name="T9" fmla="*/ 17 h 3602"/>
                <a:gd name="T10" fmla="*/ 1995 w 2643"/>
                <a:gd name="T11" fmla="*/ 62 h 3602"/>
                <a:gd name="T12" fmla="*/ 1966 w 2643"/>
                <a:gd name="T13" fmla="*/ 147 h 3602"/>
                <a:gd name="T14" fmla="*/ 1976 w 2643"/>
                <a:gd name="T15" fmla="*/ 228 h 3602"/>
                <a:gd name="T16" fmla="*/ 2070 w 2643"/>
                <a:gd name="T17" fmla="*/ 417 h 3602"/>
                <a:gd name="T18" fmla="*/ 2162 w 2643"/>
                <a:gd name="T19" fmla="*/ 716 h 3602"/>
                <a:gd name="T20" fmla="*/ 2188 w 2643"/>
                <a:gd name="T21" fmla="*/ 974 h 3602"/>
                <a:gd name="T22" fmla="*/ 2169 w 2643"/>
                <a:gd name="T23" fmla="*/ 1232 h 3602"/>
                <a:gd name="T24" fmla="*/ 2123 w 2643"/>
                <a:gd name="T25" fmla="*/ 1420 h 3602"/>
                <a:gd name="T26" fmla="*/ 2047 w 2643"/>
                <a:gd name="T27" fmla="*/ 1589 h 3602"/>
                <a:gd name="T28" fmla="*/ 1948 w 2643"/>
                <a:gd name="T29" fmla="*/ 1742 h 3602"/>
                <a:gd name="T30" fmla="*/ 1826 w 2643"/>
                <a:gd name="T31" fmla="*/ 1882 h 3602"/>
                <a:gd name="T32" fmla="*/ 1529 w 2643"/>
                <a:gd name="T33" fmla="*/ 2125 h 3602"/>
                <a:gd name="T34" fmla="*/ 1410 w 2643"/>
                <a:gd name="T35" fmla="*/ 2195 h 3602"/>
                <a:gd name="T36" fmla="*/ 1309 w 2643"/>
                <a:gd name="T37" fmla="*/ 2213 h 3602"/>
                <a:gd name="T38" fmla="*/ 1202 w 2643"/>
                <a:gd name="T39" fmla="*/ 2200 h 3602"/>
                <a:gd name="T40" fmla="*/ 1102 w 2643"/>
                <a:gd name="T41" fmla="*/ 2155 h 3602"/>
                <a:gd name="T42" fmla="*/ 1021 w 2643"/>
                <a:gd name="T43" fmla="*/ 2081 h 3602"/>
                <a:gd name="T44" fmla="*/ 967 w 2643"/>
                <a:gd name="T45" fmla="*/ 1975 h 3602"/>
                <a:gd name="T46" fmla="*/ 952 w 2643"/>
                <a:gd name="T47" fmla="*/ 1870 h 3602"/>
                <a:gd name="T48" fmla="*/ 988 w 2643"/>
                <a:gd name="T49" fmla="*/ 1642 h 3602"/>
                <a:gd name="T50" fmla="*/ 1047 w 2643"/>
                <a:gd name="T51" fmla="*/ 1420 h 3602"/>
                <a:gd name="T52" fmla="*/ 1131 w 2643"/>
                <a:gd name="T53" fmla="*/ 1203 h 3602"/>
                <a:gd name="T54" fmla="*/ 1165 w 2643"/>
                <a:gd name="T55" fmla="*/ 1120 h 3602"/>
                <a:gd name="T56" fmla="*/ 1168 w 2643"/>
                <a:gd name="T57" fmla="*/ 1022 h 3602"/>
                <a:gd name="T58" fmla="*/ 1131 w 2643"/>
                <a:gd name="T59" fmla="*/ 932 h 3602"/>
                <a:gd name="T60" fmla="*/ 1080 w 2643"/>
                <a:gd name="T61" fmla="*/ 877 h 3602"/>
                <a:gd name="T62" fmla="*/ 1012 w 2643"/>
                <a:gd name="T63" fmla="*/ 840 h 3602"/>
                <a:gd name="T64" fmla="*/ 903 w 2643"/>
                <a:gd name="T65" fmla="*/ 831 h 3602"/>
                <a:gd name="T66" fmla="*/ 802 w 2643"/>
                <a:gd name="T67" fmla="*/ 874 h 3602"/>
                <a:gd name="T68" fmla="*/ 743 w 2643"/>
                <a:gd name="T69" fmla="*/ 943 h 3602"/>
                <a:gd name="T70" fmla="*/ 571 w 2643"/>
                <a:gd name="T71" fmla="*/ 1256 h 3602"/>
                <a:gd name="T72" fmla="*/ 434 w 2643"/>
                <a:gd name="T73" fmla="*/ 1607 h 3602"/>
                <a:gd name="T74" fmla="*/ 299 w 2643"/>
                <a:gd name="T75" fmla="*/ 2152 h 3602"/>
                <a:gd name="T76" fmla="*/ 263 w 2643"/>
                <a:gd name="T77" fmla="*/ 2292 h 3602"/>
                <a:gd name="T78" fmla="*/ 155 w 2643"/>
                <a:gd name="T79" fmla="*/ 2534 h 3602"/>
                <a:gd name="T80" fmla="*/ 48 w 2643"/>
                <a:gd name="T81" fmla="*/ 2761 h 3602"/>
                <a:gd name="T82" fmla="*/ 7 w 2643"/>
                <a:gd name="T83" fmla="*/ 2914 h 3602"/>
                <a:gd name="T84" fmla="*/ 6 w 2643"/>
                <a:gd name="T85" fmla="*/ 3088 h 3602"/>
                <a:gd name="T86" fmla="*/ 1594 w 2643"/>
                <a:gd name="T87" fmla="*/ 3483 h 3602"/>
                <a:gd name="T88" fmla="*/ 1625 w 2643"/>
                <a:gd name="T89" fmla="*/ 3233 h 3602"/>
                <a:gd name="T90" fmla="*/ 1682 w 2643"/>
                <a:gd name="T91" fmla="*/ 3031 h 3602"/>
                <a:gd name="T92" fmla="*/ 1756 w 2643"/>
                <a:gd name="T93" fmla="*/ 2871 h 3602"/>
                <a:gd name="T94" fmla="*/ 1869 w 2643"/>
                <a:gd name="T95" fmla="*/ 2708 h 3602"/>
                <a:gd name="T96" fmla="*/ 2012 w 2643"/>
                <a:gd name="T97" fmla="*/ 2568 h 3602"/>
                <a:gd name="T98" fmla="*/ 2138 w 2643"/>
                <a:gd name="T99" fmla="*/ 2449 h 3602"/>
                <a:gd name="T100" fmla="*/ 2289 w 2643"/>
                <a:gd name="T101" fmla="*/ 2271 h 3602"/>
                <a:gd name="T102" fmla="*/ 2416 w 2643"/>
                <a:gd name="T103" fmla="*/ 2075 h 3602"/>
                <a:gd name="T104" fmla="*/ 2499 w 2643"/>
                <a:gd name="T105" fmla="*/ 1904 h 3602"/>
                <a:gd name="T106" fmla="*/ 2579 w 2643"/>
                <a:gd name="T107" fmla="*/ 1675 h 3602"/>
                <a:gd name="T108" fmla="*/ 2627 w 2643"/>
                <a:gd name="T109" fmla="*/ 1439 h 3602"/>
                <a:gd name="T110" fmla="*/ 2643 w 2643"/>
                <a:gd name="T111" fmla="*/ 1195 h 3602"/>
                <a:gd name="T112" fmla="*/ 2616 w 2643"/>
                <a:gd name="T113" fmla="*/ 883 h 3602"/>
                <a:gd name="T114" fmla="*/ 2536 w 2643"/>
                <a:gd name="T115" fmla="*/ 580 h 3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43" h="3602">
                  <a:moveTo>
                    <a:pt x="2536" y="580"/>
                  </a:moveTo>
                  <a:lnTo>
                    <a:pt x="2536" y="580"/>
                  </a:lnTo>
                  <a:lnTo>
                    <a:pt x="2509" y="511"/>
                  </a:lnTo>
                  <a:lnTo>
                    <a:pt x="2478" y="441"/>
                  </a:lnTo>
                  <a:lnTo>
                    <a:pt x="2445" y="374"/>
                  </a:lnTo>
                  <a:lnTo>
                    <a:pt x="2410" y="307"/>
                  </a:lnTo>
                  <a:lnTo>
                    <a:pt x="2371" y="242"/>
                  </a:lnTo>
                  <a:lnTo>
                    <a:pt x="2330" y="179"/>
                  </a:lnTo>
                  <a:lnTo>
                    <a:pt x="2286" y="117"/>
                  </a:lnTo>
                  <a:lnTo>
                    <a:pt x="2239" y="57"/>
                  </a:lnTo>
                  <a:lnTo>
                    <a:pt x="2239" y="57"/>
                  </a:lnTo>
                  <a:lnTo>
                    <a:pt x="2228" y="46"/>
                  </a:lnTo>
                  <a:lnTo>
                    <a:pt x="2217" y="35"/>
                  </a:lnTo>
                  <a:lnTo>
                    <a:pt x="2205" y="26"/>
                  </a:lnTo>
                  <a:lnTo>
                    <a:pt x="2191" y="19"/>
                  </a:lnTo>
                  <a:lnTo>
                    <a:pt x="2178" y="11"/>
                  </a:lnTo>
                  <a:lnTo>
                    <a:pt x="2165" y="7"/>
                  </a:lnTo>
                  <a:lnTo>
                    <a:pt x="2150" y="3"/>
                  </a:lnTo>
                  <a:lnTo>
                    <a:pt x="2135" y="1"/>
                  </a:lnTo>
                  <a:lnTo>
                    <a:pt x="2120" y="0"/>
                  </a:lnTo>
                  <a:lnTo>
                    <a:pt x="2105" y="1"/>
                  </a:lnTo>
                  <a:lnTo>
                    <a:pt x="2090" y="3"/>
                  </a:lnTo>
                  <a:lnTo>
                    <a:pt x="2077" y="7"/>
                  </a:lnTo>
                  <a:lnTo>
                    <a:pt x="2062" y="11"/>
                  </a:lnTo>
                  <a:lnTo>
                    <a:pt x="2049" y="17"/>
                  </a:lnTo>
                  <a:lnTo>
                    <a:pt x="2035" y="25"/>
                  </a:lnTo>
                  <a:lnTo>
                    <a:pt x="2022" y="35"/>
                  </a:lnTo>
                  <a:lnTo>
                    <a:pt x="2022" y="35"/>
                  </a:lnTo>
                  <a:lnTo>
                    <a:pt x="2009" y="47"/>
                  </a:lnTo>
                  <a:lnTo>
                    <a:pt x="1995" y="62"/>
                  </a:lnTo>
                  <a:lnTo>
                    <a:pt x="1986" y="77"/>
                  </a:lnTo>
                  <a:lnTo>
                    <a:pt x="1977" y="93"/>
                  </a:lnTo>
                  <a:lnTo>
                    <a:pt x="1971" y="111"/>
                  </a:lnTo>
                  <a:lnTo>
                    <a:pt x="1967" y="129"/>
                  </a:lnTo>
                  <a:lnTo>
                    <a:pt x="1966" y="147"/>
                  </a:lnTo>
                  <a:lnTo>
                    <a:pt x="1966" y="164"/>
                  </a:lnTo>
                  <a:lnTo>
                    <a:pt x="1966" y="164"/>
                  </a:lnTo>
                  <a:lnTo>
                    <a:pt x="1966" y="185"/>
                  </a:lnTo>
                  <a:lnTo>
                    <a:pt x="1969" y="208"/>
                  </a:lnTo>
                  <a:lnTo>
                    <a:pt x="1976" y="228"/>
                  </a:lnTo>
                  <a:lnTo>
                    <a:pt x="1986" y="249"/>
                  </a:lnTo>
                  <a:lnTo>
                    <a:pt x="1986" y="249"/>
                  </a:lnTo>
                  <a:lnTo>
                    <a:pt x="2016" y="304"/>
                  </a:lnTo>
                  <a:lnTo>
                    <a:pt x="2044" y="361"/>
                  </a:lnTo>
                  <a:lnTo>
                    <a:pt x="2070" y="417"/>
                  </a:lnTo>
                  <a:lnTo>
                    <a:pt x="2093" y="475"/>
                  </a:lnTo>
                  <a:lnTo>
                    <a:pt x="2114" y="534"/>
                  </a:lnTo>
                  <a:lnTo>
                    <a:pt x="2132" y="594"/>
                  </a:lnTo>
                  <a:lnTo>
                    <a:pt x="2148" y="655"/>
                  </a:lnTo>
                  <a:lnTo>
                    <a:pt x="2162" y="716"/>
                  </a:lnTo>
                  <a:lnTo>
                    <a:pt x="2162" y="716"/>
                  </a:lnTo>
                  <a:lnTo>
                    <a:pt x="2172" y="779"/>
                  </a:lnTo>
                  <a:lnTo>
                    <a:pt x="2179" y="845"/>
                  </a:lnTo>
                  <a:lnTo>
                    <a:pt x="2185" y="909"/>
                  </a:lnTo>
                  <a:lnTo>
                    <a:pt x="2188" y="974"/>
                  </a:lnTo>
                  <a:lnTo>
                    <a:pt x="2187" y="1038"/>
                  </a:lnTo>
                  <a:lnTo>
                    <a:pt x="2184" y="1103"/>
                  </a:lnTo>
                  <a:lnTo>
                    <a:pt x="2178" y="1169"/>
                  </a:lnTo>
                  <a:lnTo>
                    <a:pt x="2169" y="1232"/>
                  </a:lnTo>
                  <a:lnTo>
                    <a:pt x="2169" y="1232"/>
                  </a:lnTo>
                  <a:lnTo>
                    <a:pt x="2163" y="1271"/>
                  </a:lnTo>
                  <a:lnTo>
                    <a:pt x="2154" y="1310"/>
                  </a:lnTo>
                  <a:lnTo>
                    <a:pt x="2145" y="1347"/>
                  </a:lnTo>
                  <a:lnTo>
                    <a:pt x="2135" y="1384"/>
                  </a:lnTo>
                  <a:lnTo>
                    <a:pt x="2123" y="1420"/>
                  </a:lnTo>
                  <a:lnTo>
                    <a:pt x="2110" y="1455"/>
                  </a:lnTo>
                  <a:lnTo>
                    <a:pt x="2096" y="1489"/>
                  </a:lnTo>
                  <a:lnTo>
                    <a:pt x="2081" y="1524"/>
                  </a:lnTo>
                  <a:lnTo>
                    <a:pt x="2065" y="1556"/>
                  </a:lnTo>
                  <a:lnTo>
                    <a:pt x="2047" y="1589"/>
                  </a:lnTo>
                  <a:lnTo>
                    <a:pt x="2029" y="1620"/>
                  </a:lnTo>
                  <a:lnTo>
                    <a:pt x="2010" y="1651"/>
                  </a:lnTo>
                  <a:lnTo>
                    <a:pt x="1991" y="1683"/>
                  </a:lnTo>
                  <a:lnTo>
                    <a:pt x="1970" y="1712"/>
                  </a:lnTo>
                  <a:lnTo>
                    <a:pt x="1948" y="1742"/>
                  </a:lnTo>
                  <a:lnTo>
                    <a:pt x="1924" y="1772"/>
                  </a:lnTo>
                  <a:lnTo>
                    <a:pt x="1902" y="1800"/>
                  </a:lnTo>
                  <a:lnTo>
                    <a:pt x="1876" y="1828"/>
                  </a:lnTo>
                  <a:lnTo>
                    <a:pt x="1851" y="1855"/>
                  </a:lnTo>
                  <a:lnTo>
                    <a:pt x="1826" y="1882"/>
                  </a:lnTo>
                  <a:lnTo>
                    <a:pt x="1771" y="1934"/>
                  </a:lnTo>
                  <a:lnTo>
                    <a:pt x="1714" y="1984"/>
                  </a:lnTo>
                  <a:lnTo>
                    <a:pt x="1655" y="2033"/>
                  </a:lnTo>
                  <a:lnTo>
                    <a:pt x="1593" y="2081"/>
                  </a:lnTo>
                  <a:lnTo>
                    <a:pt x="1529" y="2125"/>
                  </a:lnTo>
                  <a:lnTo>
                    <a:pt x="1463" y="2170"/>
                  </a:lnTo>
                  <a:lnTo>
                    <a:pt x="1463" y="2170"/>
                  </a:lnTo>
                  <a:lnTo>
                    <a:pt x="1446" y="2180"/>
                  </a:lnTo>
                  <a:lnTo>
                    <a:pt x="1428" y="2189"/>
                  </a:lnTo>
                  <a:lnTo>
                    <a:pt x="1410" y="2195"/>
                  </a:lnTo>
                  <a:lnTo>
                    <a:pt x="1391" y="2203"/>
                  </a:lnTo>
                  <a:lnTo>
                    <a:pt x="1370" y="2207"/>
                  </a:lnTo>
                  <a:lnTo>
                    <a:pt x="1350" y="2210"/>
                  </a:lnTo>
                  <a:lnTo>
                    <a:pt x="1330" y="2213"/>
                  </a:lnTo>
                  <a:lnTo>
                    <a:pt x="1309" y="2213"/>
                  </a:lnTo>
                  <a:lnTo>
                    <a:pt x="1287" y="2213"/>
                  </a:lnTo>
                  <a:lnTo>
                    <a:pt x="1266" y="2211"/>
                  </a:lnTo>
                  <a:lnTo>
                    <a:pt x="1245" y="2208"/>
                  </a:lnTo>
                  <a:lnTo>
                    <a:pt x="1223" y="2205"/>
                  </a:lnTo>
                  <a:lnTo>
                    <a:pt x="1202" y="2200"/>
                  </a:lnTo>
                  <a:lnTo>
                    <a:pt x="1181" y="2194"/>
                  </a:lnTo>
                  <a:lnTo>
                    <a:pt x="1160" y="2186"/>
                  </a:lnTo>
                  <a:lnTo>
                    <a:pt x="1141" y="2177"/>
                  </a:lnTo>
                  <a:lnTo>
                    <a:pt x="1122" y="2167"/>
                  </a:lnTo>
                  <a:lnTo>
                    <a:pt x="1102" y="2155"/>
                  </a:lnTo>
                  <a:lnTo>
                    <a:pt x="1085" y="2143"/>
                  </a:lnTo>
                  <a:lnTo>
                    <a:pt x="1067" y="2130"/>
                  </a:lnTo>
                  <a:lnTo>
                    <a:pt x="1050" y="2113"/>
                  </a:lnTo>
                  <a:lnTo>
                    <a:pt x="1034" y="2099"/>
                  </a:lnTo>
                  <a:lnTo>
                    <a:pt x="1021" y="2081"/>
                  </a:lnTo>
                  <a:lnTo>
                    <a:pt x="1007" y="2061"/>
                  </a:lnTo>
                  <a:lnTo>
                    <a:pt x="995" y="2042"/>
                  </a:lnTo>
                  <a:lnTo>
                    <a:pt x="984" y="2021"/>
                  </a:lnTo>
                  <a:lnTo>
                    <a:pt x="975" y="1999"/>
                  </a:lnTo>
                  <a:lnTo>
                    <a:pt x="967" y="1975"/>
                  </a:lnTo>
                  <a:lnTo>
                    <a:pt x="960" y="1951"/>
                  </a:lnTo>
                  <a:lnTo>
                    <a:pt x="955" y="1925"/>
                  </a:lnTo>
                  <a:lnTo>
                    <a:pt x="952" y="1898"/>
                  </a:lnTo>
                  <a:lnTo>
                    <a:pt x="952" y="1870"/>
                  </a:lnTo>
                  <a:lnTo>
                    <a:pt x="952" y="1870"/>
                  </a:lnTo>
                  <a:lnTo>
                    <a:pt x="957" y="1824"/>
                  </a:lnTo>
                  <a:lnTo>
                    <a:pt x="964" y="1779"/>
                  </a:lnTo>
                  <a:lnTo>
                    <a:pt x="970" y="1733"/>
                  </a:lnTo>
                  <a:lnTo>
                    <a:pt x="979" y="1687"/>
                  </a:lnTo>
                  <a:lnTo>
                    <a:pt x="988" y="1642"/>
                  </a:lnTo>
                  <a:lnTo>
                    <a:pt x="998" y="1596"/>
                  </a:lnTo>
                  <a:lnTo>
                    <a:pt x="1009" y="1552"/>
                  </a:lnTo>
                  <a:lnTo>
                    <a:pt x="1021" y="1507"/>
                  </a:lnTo>
                  <a:lnTo>
                    <a:pt x="1034" y="1463"/>
                  </a:lnTo>
                  <a:lnTo>
                    <a:pt x="1047" y="1420"/>
                  </a:lnTo>
                  <a:lnTo>
                    <a:pt x="1062" y="1375"/>
                  </a:lnTo>
                  <a:lnTo>
                    <a:pt x="1079" y="1332"/>
                  </a:lnTo>
                  <a:lnTo>
                    <a:pt x="1095" y="1289"/>
                  </a:lnTo>
                  <a:lnTo>
                    <a:pt x="1113" y="1246"/>
                  </a:lnTo>
                  <a:lnTo>
                    <a:pt x="1131" y="1203"/>
                  </a:lnTo>
                  <a:lnTo>
                    <a:pt x="1150" y="1161"/>
                  </a:lnTo>
                  <a:lnTo>
                    <a:pt x="1150" y="1161"/>
                  </a:lnTo>
                  <a:lnTo>
                    <a:pt x="1156" y="1148"/>
                  </a:lnTo>
                  <a:lnTo>
                    <a:pt x="1162" y="1133"/>
                  </a:lnTo>
                  <a:lnTo>
                    <a:pt x="1165" y="1120"/>
                  </a:lnTo>
                  <a:lnTo>
                    <a:pt x="1168" y="1105"/>
                  </a:lnTo>
                  <a:lnTo>
                    <a:pt x="1171" y="1091"/>
                  </a:lnTo>
                  <a:lnTo>
                    <a:pt x="1172" y="1078"/>
                  </a:lnTo>
                  <a:lnTo>
                    <a:pt x="1172" y="1050"/>
                  </a:lnTo>
                  <a:lnTo>
                    <a:pt x="1168" y="1022"/>
                  </a:lnTo>
                  <a:lnTo>
                    <a:pt x="1162" y="995"/>
                  </a:lnTo>
                  <a:lnTo>
                    <a:pt x="1151" y="970"/>
                  </a:lnTo>
                  <a:lnTo>
                    <a:pt x="1138" y="944"/>
                  </a:lnTo>
                  <a:lnTo>
                    <a:pt x="1138" y="944"/>
                  </a:lnTo>
                  <a:lnTo>
                    <a:pt x="1131" y="932"/>
                  </a:lnTo>
                  <a:lnTo>
                    <a:pt x="1122" y="919"/>
                  </a:lnTo>
                  <a:lnTo>
                    <a:pt x="1113" y="909"/>
                  </a:lnTo>
                  <a:lnTo>
                    <a:pt x="1102" y="897"/>
                  </a:lnTo>
                  <a:lnTo>
                    <a:pt x="1092" y="886"/>
                  </a:lnTo>
                  <a:lnTo>
                    <a:pt x="1080" y="877"/>
                  </a:lnTo>
                  <a:lnTo>
                    <a:pt x="1068" y="869"/>
                  </a:lnTo>
                  <a:lnTo>
                    <a:pt x="1055" y="860"/>
                  </a:lnTo>
                  <a:lnTo>
                    <a:pt x="1055" y="860"/>
                  </a:lnTo>
                  <a:lnTo>
                    <a:pt x="1034" y="849"/>
                  </a:lnTo>
                  <a:lnTo>
                    <a:pt x="1012" y="840"/>
                  </a:lnTo>
                  <a:lnTo>
                    <a:pt x="991" y="834"/>
                  </a:lnTo>
                  <a:lnTo>
                    <a:pt x="969" y="831"/>
                  </a:lnTo>
                  <a:lnTo>
                    <a:pt x="946" y="828"/>
                  </a:lnTo>
                  <a:lnTo>
                    <a:pt x="924" y="830"/>
                  </a:lnTo>
                  <a:lnTo>
                    <a:pt x="903" y="831"/>
                  </a:lnTo>
                  <a:lnTo>
                    <a:pt x="881" y="837"/>
                  </a:lnTo>
                  <a:lnTo>
                    <a:pt x="860" y="843"/>
                  </a:lnTo>
                  <a:lnTo>
                    <a:pt x="841" y="852"/>
                  </a:lnTo>
                  <a:lnTo>
                    <a:pt x="822" y="863"/>
                  </a:lnTo>
                  <a:lnTo>
                    <a:pt x="802" y="874"/>
                  </a:lnTo>
                  <a:lnTo>
                    <a:pt x="786" y="889"/>
                  </a:lnTo>
                  <a:lnTo>
                    <a:pt x="770" y="906"/>
                  </a:lnTo>
                  <a:lnTo>
                    <a:pt x="755" y="924"/>
                  </a:lnTo>
                  <a:lnTo>
                    <a:pt x="743" y="943"/>
                  </a:lnTo>
                  <a:lnTo>
                    <a:pt x="743" y="943"/>
                  </a:lnTo>
                  <a:lnTo>
                    <a:pt x="683" y="1044"/>
                  </a:lnTo>
                  <a:lnTo>
                    <a:pt x="655" y="1094"/>
                  </a:lnTo>
                  <a:lnTo>
                    <a:pt x="627" y="1146"/>
                  </a:lnTo>
                  <a:lnTo>
                    <a:pt x="599" y="1200"/>
                  </a:lnTo>
                  <a:lnTo>
                    <a:pt x="571" y="1256"/>
                  </a:lnTo>
                  <a:lnTo>
                    <a:pt x="542" y="1316"/>
                  </a:lnTo>
                  <a:lnTo>
                    <a:pt x="516" y="1380"/>
                  </a:lnTo>
                  <a:lnTo>
                    <a:pt x="487" y="1449"/>
                  </a:lnTo>
                  <a:lnTo>
                    <a:pt x="461" y="1525"/>
                  </a:lnTo>
                  <a:lnTo>
                    <a:pt x="434" y="1607"/>
                  </a:lnTo>
                  <a:lnTo>
                    <a:pt x="407" y="1697"/>
                  </a:lnTo>
                  <a:lnTo>
                    <a:pt x="379" y="1797"/>
                  </a:lnTo>
                  <a:lnTo>
                    <a:pt x="352" y="1904"/>
                  </a:lnTo>
                  <a:lnTo>
                    <a:pt x="325" y="2023"/>
                  </a:lnTo>
                  <a:lnTo>
                    <a:pt x="299" y="2152"/>
                  </a:lnTo>
                  <a:lnTo>
                    <a:pt x="299" y="2152"/>
                  </a:lnTo>
                  <a:lnTo>
                    <a:pt x="291" y="2189"/>
                  </a:lnTo>
                  <a:lnTo>
                    <a:pt x="284" y="2223"/>
                  </a:lnTo>
                  <a:lnTo>
                    <a:pt x="273" y="2257"/>
                  </a:lnTo>
                  <a:lnTo>
                    <a:pt x="263" y="2292"/>
                  </a:lnTo>
                  <a:lnTo>
                    <a:pt x="251" y="2324"/>
                  </a:lnTo>
                  <a:lnTo>
                    <a:pt x="239" y="2356"/>
                  </a:lnTo>
                  <a:lnTo>
                    <a:pt x="212" y="2416"/>
                  </a:lnTo>
                  <a:lnTo>
                    <a:pt x="184" y="2476"/>
                  </a:lnTo>
                  <a:lnTo>
                    <a:pt x="155" y="2534"/>
                  </a:lnTo>
                  <a:lnTo>
                    <a:pt x="125" y="2590"/>
                  </a:lnTo>
                  <a:lnTo>
                    <a:pt x="97" y="2647"/>
                  </a:lnTo>
                  <a:lnTo>
                    <a:pt x="71" y="2703"/>
                  </a:lnTo>
                  <a:lnTo>
                    <a:pt x="58" y="2733"/>
                  </a:lnTo>
                  <a:lnTo>
                    <a:pt x="48" y="2761"/>
                  </a:lnTo>
                  <a:lnTo>
                    <a:pt x="37" y="2791"/>
                  </a:lnTo>
                  <a:lnTo>
                    <a:pt x="28" y="2820"/>
                  </a:lnTo>
                  <a:lnTo>
                    <a:pt x="19" y="2852"/>
                  </a:lnTo>
                  <a:lnTo>
                    <a:pt x="13" y="2883"/>
                  </a:lnTo>
                  <a:lnTo>
                    <a:pt x="7" y="2914"/>
                  </a:lnTo>
                  <a:lnTo>
                    <a:pt x="3" y="2947"/>
                  </a:lnTo>
                  <a:lnTo>
                    <a:pt x="2" y="2981"/>
                  </a:lnTo>
                  <a:lnTo>
                    <a:pt x="0" y="3015"/>
                  </a:lnTo>
                  <a:lnTo>
                    <a:pt x="2" y="3051"/>
                  </a:lnTo>
                  <a:lnTo>
                    <a:pt x="6" y="3088"/>
                  </a:lnTo>
                  <a:lnTo>
                    <a:pt x="10" y="3125"/>
                  </a:lnTo>
                  <a:lnTo>
                    <a:pt x="18" y="3164"/>
                  </a:lnTo>
                  <a:lnTo>
                    <a:pt x="82" y="3602"/>
                  </a:lnTo>
                  <a:lnTo>
                    <a:pt x="1594" y="3483"/>
                  </a:lnTo>
                  <a:lnTo>
                    <a:pt x="1594" y="3483"/>
                  </a:lnTo>
                  <a:lnTo>
                    <a:pt x="1599" y="3430"/>
                  </a:lnTo>
                  <a:lnTo>
                    <a:pt x="1603" y="3378"/>
                  </a:lnTo>
                  <a:lnTo>
                    <a:pt x="1610" y="3327"/>
                  </a:lnTo>
                  <a:lnTo>
                    <a:pt x="1618" y="3280"/>
                  </a:lnTo>
                  <a:lnTo>
                    <a:pt x="1625" y="3233"/>
                  </a:lnTo>
                  <a:lnTo>
                    <a:pt x="1636" y="3190"/>
                  </a:lnTo>
                  <a:lnTo>
                    <a:pt x="1646" y="3147"/>
                  </a:lnTo>
                  <a:lnTo>
                    <a:pt x="1657" y="3107"/>
                  </a:lnTo>
                  <a:lnTo>
                    <a:pt x="1670" y="3069"/>
                  </a:lnTo>
                  <a:lnTo>
                    <a:pt x="1682" y="3031"/>
                  </a:lnTo>
                  <a:lnTo>
                    <a:pt x="1697" y="2996"/>
                  </a:lnTo>
                  <a:lnTo>
                    <a:pt x="1710" y="2963"/>
                  </a:lnTo>
                  <a:lnTo>
                    <a:pt x="1725" y="2930"/>
                  </a:lnTo>
                  <a:lnTo>
                    <a:pt x="1740" y="2901"/>
                  </a:lnTo>
                  <a:lnTo>
                    <a:pt x="1756" y="2871"/>
                  </a:lnTo>
                  <a:lnTo>
                    <a:pt x="1771" y="2844"/>
                  </a:lnTo>
                  <a:lnTo>
                    <a:pt x="1787" y="2818"/>
                  </a:lnTo>
                  <a:lnTo>
                    <a:pt x="1804" y="2792"/>
                  </a:lnTo>
                  <a:lnTo>
                    <a:pt x="1836" y="2748"/>
                  </a:lnTo>
                  <a:lnTo>
                    <a:pt x="1869" y="2708"/>
                  </a:lnTo>
                  <a:lnTo>
                    <a:pt x="1902" y="2670"/>
                  </a:lnTo>
                  <a:lnTo>
                    <a:pt x="1931" y="2639"/>
                  </a:lnTo>
                  <a:lnTo>
                    <a:pt x="1961" y="2613"/>
                  </a:lnTo>
                  <a:lnTo>
                    <a:pt x="2012" y="2568"/>
                  </a:lnTo>
                  <a:lnTo>
                    <a:pt x="2012" y="2568"/>
                  </a:lnTo>
                  <a:lnTo>
                    <a:pt x="2035" y="2546"/>
                  </a:lnTo>
                  <a:lnTo>
                    <a:pt x="2035" y="2546"/>
                  </a:lnTo>
                  <a:lnTo>
                    <a:pt x="2071" y="2514"/>
                  </a:lnTo>
                  <a:lnTo>
                    <a:pt x="2105" y="2482"/>
                  </a:lnTo>
                  <a:lnTo>
                    <a:pt x="2138" y="2449"/>
                  </a:lnTo>
                  <a:lnTo>
                    <a:pt x="2171" y="2415"/>
                  </a:lnTo>
                  <a:lnTo>
                    <a:pt x="2202" y="2379"/>
                  </a:lnTo>
                  <a:lnTo>
                    <a:pt x="2231" y="2344"/>
                  </a:lnTo>
                  <a:lnTo>
                    <a:pt x="2261" y="2308"/>
                  </a:lnTo>
                  <a:lnTo>
                    <a:pt x="2289" y="2271"/>
                  </a:lnTo>
                  <a:lnTo>
                    <a:pt x="2316" y="2232"/>
                  </a:lnTo>
                  <a:lnTo>
                    <a:pt x="2343" y="2194"/>
                  </a:lnTo>
                  <a:lnTo>
                    <a:pt x="2368" y="2155"/>
                  </a:lnTo>
                  <a:lnTo>
                    <a:pt x="2392" y="2115"/>
                  </a:lnTo>
                  <a:lnTo>
                    <a:pt x="2416" y="2075"/>
                  </a:lnTo>
                  <a:lnTo>
                    <a:pt x="2438" y="2033"/>
                  </a:lnTo>
                  <a:lnTo>
                    <a:pt x="2459" y="1992"/>
                  </a:lnTo>
                  <a:lnTo>
                    <a:pt x="2480" y="1949"/>
                  </a:lnTo>
                  <a:lnTo>
                    <a:pt x="2480" y="1949"/>
                  </a:lnTo>
                  <a:lnTo>
                    <a:pt x="2499" y="1904"/>
                  </a:lnTo>
                  <a:lnTo>
                    <a:pt x="2517" y="1859"/>
                  </a:lnTo>
                  <a:lnTo>
                    <a:pt x="2535" y="1813"/>
                  </a:lnTo>
                  <a:lnTo>
                    <a:pt x="2551" y="1767"/>
                  </a:lnTo>
                  <a:lnTo>
                    <a:pt x="2566" y="1721"/>
                  </a:lnTo>
                  <a:lnTo>
                    <a:pt x="2579" y="1675"/>
                  </a:lnTo>
                  <a:lnTo>
                    <a:pt x="2591" y="1629"/>
                  </a:lnTo>
                  <a:lnTo>
                    <a:pt x="2601" y="1582"/>
                  </a:lnTo>
                  <a:lnTo>
                    <a:pt x="2612" y="1534"/>
                  </a:lnTo>
                  <a:lnTo>
                    <a:pt x="2619" y="1487"/>
                  </a:lnTo>
                  <a:lnTo>
                    <a:pt x="2627" y="1439"/>
                  </a:lnTo>
                  <a:lnTo>
                    <a:pt x="2633" y="1390"/>
                  </a:lnTo>
                  <a:lnTo>
                    <a:pt x="2637" y="1342"/>
                  </a:lnTo>
                  <a:lnTo>
                    <a:pt x="2640" y="1293"/>
                  </a:lnTo>
                  <a:lnTo>
                    <a:pt x="2643" y="1244"/>
                  </a:lnTo>
                  <a:lnTo>
                    <a:pt x="2643" y="1195"/>
                  </a:lnTo>
                  <a:lnTo>
                    <a:pt x="2643" y="1195"/>
                  </a:lnTo>
                  <a:lnTo>
                    <a:pt x="2641" y="1117"/>
                  </a:lnTo>
                  <a:lnTo>
                    <a:pt x="2636" y="1038"/>
                  </a:lnTo>
                  <a:lnTo>
                    <a:pt x="2628" y="961"/>
                  </a:lnTo>
                  <a:lnTo>
                    <a:pt x="2616" y="883"/>
                  </a:lnTo>
                  <a:lnTo>
                    <a:pt x="2601" y="806"/>
                  </a:lnTo>
                  <a:lnTo>
                    <a:pt x="2582" y="730"/>
                  </a:lnTo>
                  <a:lnTo>
                    <a:pt x="2561" y="655"/>
                  </a:lnTo>
                  <a:lnTo>
                    <a:pt x="2536" y="580"/>
                  </a:lnTo>
                  <a:lnTo>
                    <a:pt x="2536" y="5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84EE3A1-AEC9-40AE-94EC-A9E9D5D64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5391151"/>
              <a:ext cx="971550" cy="273050"/>
            </a:xfrm>
            <a:custGeom>
              <a:avLst/>
              <a:gdLst>
                <a:gd name="T0" fmla="*/ 2 w 1224"/>
                <a:gd name="T1" fmla="*/ 219 h 343"/>
                <a:gd name="T2" fmla="*/ 6 w 1224"/>
                <a:gd name="T3" fmla="*/ 246 h 343"/>
                <a:gd name="T4" fmla="*/ 16 w 1224"/>
                <a:gd name="T5" fmla="*/ 270 h 343"/>
                <a:gd name="T6" fmla="*/ 30 w 1224"/>
                <a:gd name="T7" fmla="*/ 292 h 343"/>
                <a:gd name="T8" fmla="*/ 48 w 1224"/>
                <a:gd name="T9" fmla="*/ 310 h 343"/>
                <a:gd name="T10" fmla="*/ 70 w 1224"/>
                <a:gd name="T11" fmla="*/ 325 h 343"/>
                <a:gd name="T12" fmla="*/ 92 w 1224"/>
                <a:gd name="T13" fmla="*/ 335 h 343"/>
                <a:gd name="T14" fmla="*/ 119 w 1224"/>
                <a:gd name="T15" fmla="*/ 341 h 343"/>
                <a:gd name="T16" fmla="*/ 146 w 1224"/>
                <a:gd name="T17" fmla="*/ 343 h 343"/>
                <a:gd name="T18" fmla="*/ 1101 w 1224"/>
                <a:gd name="T19" fmla="*/ 271 h 343"/>
                <a:gd name="T20" fmla="*/ 1128 w 1224"/>
                <a:gd name="T21" fmla="*/ 267 h 343"/>
                <a:gd name="T22" fmla="*/ 1153 w 1224"/>
                <a:gd name="T23" fmla="*/ 258 h 343"/>
                <a:gd name="T24" fmla="*/ 1174 w 1224"/>
                <a:gd name="T25" fmla="*/ 243 h 343"/>
                <a:gd name="T26" fmla="*/ 1193 w 1224"/>
                <a:gd name="T27" fmla="*/ 225 h 343"/>
                <a:gd name="T28" fmla="*/ 1208 w 1224"/>
                <a:gd name="T29" fmla="*/ 205 h 343"/>
                <a:gd name="T30" fmla="*/ 1218 w 1224"/>
                <a:gd name="T31" fmla="*/ 181 h 343"/>
                <a:gd name="T32" fmla="*/ 1224 w 1224"/>
                <a:gd name="T33" fmla="*/ 156 h 343"/>
                <a:gd name="T34" fmla="*/ 1224 w 1224"/>
                <a:gd name="T35" fmla="*/ 127 h 343"/>
                <a:gd name="T36" fmla="*/ 1224 w 1224"/>
                <a:gd name="T37" fmla="*/ 123 h 343"/>
                <a:gd name="T38" fmla="*/ 1220 w 1224"/>
                <a:gd name="T39" fmla="*/ 96 h 343"/>
                <a:gd name="T40" fmla="*/ 1209 w 1224"/>
                <a:gd name="T41" fmla="*/ 71 h 343"/>
                <a:gd name="T42" fmla="*/ 1196 w 1224"/>
                <a:gd name="T43" fmla="*/ 50 h 343"/>
                <a:gd name="T44" fmla="*/ 1177 w 1224"/>
                <a:gd name="T45" fmla="*/ 31 h 343"/>
                <a:gd name="T46" fmla="*/ 1156 w 1224"/>
                <a:gd name="T47" fmla="*/ 16 h 343"/>
                <a:gd name="T48" fmla="*/ 1132 w 1224"/>
                <a:gd name="T49" fmla="*/ 6 h 343"/>
                <a:gd name="T50" fmla="*/ 1107 w 1224"/>
                <a:gd name="T51" fmla="*/ 0 h 343"/>
                <a:gd name="T52" fmla="*/ 1080 w 1224"/>
                <a:gd name="T53" fmla="*/ 0 h 343"/>
                <a:gd name="T54" fmla="*/ 125 w 1224"/>
                <a:gd name="T55" fmla="*/ 69 h 343"/>
                <a:gd name="T56" fmla="*/ 98 w 1224"/>
                <a:gd name="T57" fmla="*/ 74 h 343"/>
                <a:gd name="T58" fmla="*/ 73 w 1224"/>
                <a:gd name="T59" fmla="*/ 84 h 343"/>
                <a:gd name="T60" fmla="*/ 51 w 1224"/>
                <a:gd name="T61" fmla="*/ 98 h 343"/>
                <a:gd name="T62" fmla="*/ 33 w 1224"/>
                <a:gd name="T63" fmla="*/ 115 h 343"/>
                <a:gd name="T64" fmla="*/ 18 w 1224"/>
                <a:gd name="T65" fmla="*/ 138 h 343"/>
                <a:gd name="T66" fmla="*/ 7 w 1224"/>
                <a:gd name="T67" fmla="*/ 162 h 343"/>
                <a:gd name="T68" fmla="*/ 2 w 1224"/>
                <a:gd name="T69" fmla="*/ 187 h 343"/>
                <a:gd name="T70" fmla="*/ 2 w 1224"/>
                <a:gd name="T71" fmla="*/ 21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4" h="343">
                  <a:moveTo>
                    <a:pt x="2" y="219"/>
                  </a:moveTo>
                  <a:lnTo>
                    <a:pt x="2" y="219"/>
                  </a:lnTo>
                  <a:lnTo>
                    <a:pt x="3" y="233"/>
                  </a:lnTo>
                  <a:lnTo>
                    <a:pt x="6" y="246"/>
                  </a:lnTo>
                  <a:lnTo>
                    <a:pt x="10" y="258"/>
                  </a:lnTo>
                  <a:lnTo>
                    <a:pt x="16" y="270"/>
                  </a:lnTo>
                  <a:lnTo>
                    <a:pt x="22" y="282"/>
                  </a:lnTo>
                  <a:lnTo>
                    <a:pt x="30" y="292"/>
                  </a:lnTo>
                  <a:lnTo>
                    <a:pt x="39" y="301"/>
                  </a:lnTo>
                  <a:lnTo>
                    <a:pt x="48" y="310"/>
                  </a:lnTo>
                  <a:lnTo>
                    <a:pt x="58" y="319"/>
                  </a:lnTo>
                  <a:lnTo>
                    <a:pt x="70" y="325"/>
                  </a:lnTo>
                  <a:lnTo>
                    <a:pt x="80" y="331"/>
                  </a:lnTo>
                  <a:lnTo>
                    <a:pt x="92" y="335"/>
                  </a:lnTo>
                  <a:lnTo>
                    <a:pt x="106" y="340"/>
                  </a:lnTo>
                  <a:lnTo>
                    <a:pt x="119" y="341"/>
                  </a:lnTo>
                  <a:lnTo>
                    <a:pt x="132" y="343"/>
                  </a:lnTo>
                  <a:lnTo>
                    <a:pt x="146" y="343"/>
                  </a:lnTo>
                  <a:lnTo>
                    <a:pt x="1101" y="271"/>
                  </a:lnTo>
                  <a:lnTo>
                    <a:pt x="1101" y="271"/>
                  </a:lnTo>
                  <a:lnTo>
                    <a:pt x="1114" y="270"/>
                  </a:lnTo>
                  <a:lnTo>
                    <a:pt x="1128" y="267"/>
                  </a:lnTo>
                  <a:lnTo>
                    <a:pt x="1141" y="263"/>
                  </a:lnTo>
                  <a:lnTo>
                    <a:pt x="1153" y="258"/>
                  </a:lnTo>
                  <a:lnTo>
                    <a:pt x="1163" y="251"/>
                  </a:lnTo>
                  <a:lnTo>
                    <a:pt x="1174" y="243"/>
                  </a:lnTo>
                  <a:lnTo>
                    <a:pt x="1184" y="234"/>
                  </a:lnTo>
                  <a:lnTo>
                    <a:pt x="1193" y="225"/>
                  </a:lnTo>
                  <a:lnTo>
                    <a:pt x="1200" y="215"/>
                  </a:lnTo>
                  <a:lnTo>
                    <a:pt x="1208" y="205"/>
                  </a:lnTo>
                  <a:lnTo>
                    <a:pt x="1214" y="193"/>
                  </a:lnTo>
                  <a:lnTo>
                    <a:pt x="1218" y="181"/>
                  </a:lnTo>
                  <a:lnTo>
                    <a:pt x="1221" y="167"/>
                  </a:lnTo>
                  <a:lnTo>
                    <a:pt x="1224" y="156"/>
                  </a:lnTo>
                  <a:lnTo>
                    <a:pt x="1224" y="142"/>
                  </a:lnTo>
                  <a:lnTo>
                    <a:pt x="1224" y="127"/>
                  </a:lnTo>
                  <a:lnTo>
                    <a:pt x="1224" y="123"/>
                  </a:lnTo>
                  <a:lnTo>
                    <a:pt x="1224" y="123"/>
                  </a:lnTo>
                  <a:lnTo>
                    <a:pt x="1223" y="110"/>
                  </a:lnTo>
                  <a:lnTo>
                    <a:pt x="1220" y="96"/>
                  </a:lnTo>
                  <a:lnTo>
                    <a:pt x="1215" y="83"/>
                  </a:lnTo>
                  <a:lnTo>
                    <a:pt x="1209" y="71"/>
                  </a:lnTo>
                  <a:lnTo>
                    <a:pt x="1203" y="61"/>
                  </a:lnTo>
                  <a:lnTo>
                    <a:pt x="1196" y="50"/>
                  </a:lnTo>
                  <a:lnTo>
                    <a:pt x="1187" y="40"/>
                  </a:lnTo>
                  <a:lnTo>
                    <a:pt x="1177" y="31"/>
                  </a:lnTo>
                  <a:lnTo>
                    <a:pt x="1168" y="23"/>
                  </a:lnTo>
                  <a:lnTo>
                    <a:pt x="1156" y="16"/>
                  </a:lnTo>
                  <a:lnTo>
                    <a:pt x="1144" y="10"/>
                  </a:lnTo>
                  <a:lnTo>
                    <a:pt x="1132" y="6"/>
                  </a:lnTo>
                  <a:lnTo>
                    <a:pt x="1120" y="3"/>
                  </a:lnTo>
                  <a:lnTo>
                    <a:pt x="1107" y="0"/>
                  </a:lnTo>
                  <a:lnTo>
                    <a:pt x="1093" y="0"/>
                  </a:lnTo>
                  <a:lnTo>
                    <a:pt x="1080" y="0"/>
                  </a:lnTo>
                  <a:lnTo>
                    <a:pt x="125" y="69"/>
                  </a:lnTo>
                  <a:lnTo>
                    <a:pt x="125" y="69"/>
                  </a:lnTo>
                  <a:lnTo>
                    <a:pt x="110" y="71"/>
                  </a:lnTo>
                  <a:lnTo>
                    <a:pt x="98" y="74"/>
                  </a:lnTo>
                  <a:lnTo>
                    <a:pt x="85" y="78"/>
                  </a:lnTo>
                  <a:lnTo>
                    <a:pt x="73" y="84"/>
                  </a:lnTo>
                  <a:lnTo>
                    <a:pt x="62" y="90"/>
                  </a:lnTo>
                  <a:lnTo>
                    <a:pt x="51" y="98"/>
                  </a:lnTo>
                  <a:lnTo>
                    <a:pt x="42" y="107"/>
                  </a:lnTo>
                  <a:lnTo>
                    <a:pt x="33" y="115"/>
                  </a:lnTo>
                  <a:lnTo>
                    <a:pt x="25" y="126"/>
                  </a:lnTo>
                  <a:lnTo>
                    <a:pt x="18" y="138"/>
                  </a:lnTo>
                  <a:lnTo>
                    <a:pt x="12" y="148"/>
                  </a:lnTo>
                  <a:lnTo>
                    <a:pt x="7" y="162"/>
                  </a:lnTo>
                  <a:lnTo>
                    <a:pt x="4" y="173"/>
                  </a:lnTo>
                  <a:lnTo>
                    <a:pt x="2" y="187"/>
                  </a:lnTo>
                  <a:lnTo>
                    <a:pt x="0" y="200"/>
                  </a:lnTo>
                  <a:lnTo>
                    <a:pt x="2" y="214"/>
                  </a:lnTo>
                  <a:lnTo>
                    <a:pt x="2" y="2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812DEFA-1D94-409F-A2A4-02FFC8DC9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88" y="5697538"/>
              <a:ext cx="549275" cy="231775"/>
            </a:xfrm>
            <a:custGeom>
              <a:avLst/>
              <a:gdLst>
                <a:gd name="T0" fmla="*/ 1 w 691"/>
                <a:gd name="T1" fmla="*/ 176 h 293"/>
                <a:gd name="T2" fmla="*/ 6 w 691"/>
                <a:gd name="T3" fmla="*/ 201 h 293"/>
                <a:gd name="T4" fmla="*/ 15 w 691"/>
                <a:gd name="T5" fmla="*/ 225 h 293"/>
                <a:gd name="T6" fmla="*/ 28 w 691"/>
                <a:gd name="T7" fmla="*/ 245 h 293"/>
                <a:gd name="T8" fmla="*/ 46 w 691"/>
                <a:gd name="T9" fmla="*/ 263 h 293"/>
                <a:gd name="T10" fmla="*/ 65 w 691"/>
                <a:gd name="T11" fmla="*/ 277 h 293"/>
                <a:gd name="T12" fmla="*/ 89 w 691"/>
                <a:gd name="T13" fmla="*/ 287 h 293"/>
                <a:gd name="T14" fmla="*/ 113 w 691"/>
                <a:gd name="T15" fmla="*/ 293 h 293"/>
                <a:gd name="T16" fmla="*/ 139 w 691"/>
                <a:gd name="T17" fmla="*/ 293 h 293"/>
                <a:gd name="T18" fmla="*/ 572 w 691"/>
                <a:gd name="T19" fmla="*/ 260 h 293"/>
                <a:gd name="T20" fmla="*/ 597 w 691"/>
                <a:gd name="T21" fmla="*/ 256 h 293"/>
                <a:gd name="T22" fmla="*/ 621 w 691"/>
                <a:gd name="T23" fmla="*/ 247 h 293"/>
                <a:gd name="T24" fmla="*/ 642 w 691"/>
                <a:gd name="T25" fmla="*/ 234 h 293"/>
                <a:gd name="T26" fmla="*/ 659 w 691"/>
                <a:gd name="T27" fmla="*/ 216 h 293"/>
                <a:gd name="T28" fmla="*/ 674 w 691"/>
                <a:gd name="T29" fmla="*/ 196 h 293"/>
                <a:gd name="T30" fmla="*/ 683 w 691"/>
                <a:gd name="T31" fmla="*/ 174 h 293"/>
                <a:gd name="T32" fmla="*/ 689 w 691"/>
                <a:gd name="T33" fmla="*/ 149 h 293"/>
                <a:gd name="T34" fmla="*/ 689 w 691"/>
                <a:gd name="T35" fmla="*/ 124 h 293"/>
                <a:gd name="T36" fmla="*/ 689 w 691"/>
                <a:gd name="T37" fmla="*/ 118 h 293"/>
                <a:gd name="T38" fmla="*/ 685 w 691"/>
                <a:gd name="T39" fmla="*/ 92 h 293"/>
                <a:gd name="T40" fmla="*/ 676 w 691"/>
                <a:gd name="T41" fmla="*/ 70 h 293"/>
                <a:gd name="T42" fmla="*/ 662 w 691"/>
                <a:gd name="T43" fmla="*/ 49 h 293"/>
                <a:gd name="T44" fmla="*/ 645 w 691"/>
                <a:gd name="T45" fmla="*/ 32 h 293"/>
                <a:gd name="T46" fmla="*/ 625 w 691"/>
                <a:gd name="T47" fmla="*/ 17 h 293"/>
                <a:gd name="T48" fmla="*/ 601 w 691"/>
                <a:gd name="T49" fmla="*/ 6 h 293"/>
                <a:gd name="T50" fmla="*/ 578 w 691"/>
                <a:gd name="T51" fmla="*/ 2 h 293"/>
                <a:gd name="T52" fmla="*/ 552 w 691"/>
                <a:gd name="T53" fmla="*/ 0 h 293"/>
                <a:gd name="T54" fmla="*/ 119 w 691"/>
                <a:gd name="T55" fmla="*/ 33 h 293"/>
                <a:gd name="T56" fmla="*/ 93 w 691"/>
                <a:gd name="T57" fmla="*/ 37 h 293"/>
                <a:gd name="T58" fmla="*/ 70 w 691"/>
                <a:gd name="T59" fmla="*/ 48 h 293"/>
                <a:gd name="T60" fmla="*/ 49 w 691"/>
                <a:gd name="T61" fmla="*/ 61 h 293"/>
                <a:gd name="T62" fmla="*/ 31 w 691"/>
                <a:gd name="T63" fmla="*/ 78 h 293"/>
                <a:gd name="T64" fmla="*/ 18 w 691"/>
                <a:gd name="T65" fmla="*/ 98 h 293"/>
                <a:gd name="T66" fmla="*/ 7 w 691"/>
                <a:gd name="T67" fmla="*/ 121 h 293"/>
                <a:gd name="T68" fmla="*/ 1 w 691"/>
                <a:gd name="T69" fmla="*/ 144 h 293"/>
                <a:gd name="T70" fmla="*/ 1 w 691"/>
                <a:gd name="T71" fmla="*/ 1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1" h="293">
                  <a:moveTo>
                    <a:pt x="1" y="176"/>
                  </a:moveTo>
                  <a:lnTo>
                    <a:pt x="1" y="176"/>
                  </a:lnTo>
                  <a:lnTo>
                    <a:pt x="3" y="189"/>
                  </a:lnTo>
                  <a:lnTo>
                    <a:pt x="6" y="201"/>
                  </a:lnTo>
                  <a:lnTo>
                    <a:pt x="10" y="213"/>
                  </a:lnTo>
                  <a:lnTo>
                    <a:pt x="15" y="225"/>
                  </a:lnTo>
                  <a:lnTo>
                    <a:pt x="21" y="235"/>
                  </a:lnTo>
                  <a:lnTo>
                    <a:pt x="28" y="245"/>
                  </a:lnTo>
                  <a:lnTo>
                    <a:pt x="37" y="254"/>
                  </a:lnTo>
                  <a:lnTo>
                    <a:pt x="46" y="263"/>
                  </a:lnTo>
                  <a:lnTo>
                    <a:pt x="55" y="271"/>
                  </a:lnTo>
                  <a:lnTo>
                    <a:pt x="65" y="277"/>
                  </a:lnTo>
                  <a:lnTo>
                    <a:pt x="77" y="283"/>
                  </a:lnTo>
                  <a:lnTo>
                    <a:pt x="89" y="287"/>
                  </a:lnTo>
                  <a:lnTo>
                    <a:pt x="101" y="290"/>
                  </a:lnTo>
                  <a:lnTo>
                    <a:pt x="113" y="293"/>
                  </a:lnTo>
                  <a:lnTo>
                    <a:pt x="126" y="293"/>
                  </a:lnTo>
                  <a:lnTo>
                    <a:pt x="139" y="293"/>
                  </a:lnTo>
                  <a:lnTo>
                    <a:pt x="572" y="260"/>
                  </a:lnTo>
                  <a:lnTo>
                    <a:pt x="572" y="260"/>
                  </a:lnTo>
                  <a:lnTo>
                    <a:pt x="585" y="259"/>
                  </a:lnTo>
                  <a:lnTo>
                    <a:pt x="597" y="256"/>
                  </a:lnTo>
                  <a:lnTo>
                    <a:pt x="610" y="251"/>
                  </a:lnTo>
                  <a:lnTo>
                    <a:pt x="621" y="247"/>
                  </a:lnTo>
                  <a:lnTo>
                    <a:pt x="631" y="241"/>
                  </a:lnTo>
                  <a:lnTo>
                    <a:pt x="642" y="234"/>
                  </a:lnTo>
                  <a:lnTo>
                    <a:pt x="651" y="225"/>
                  </a:lnTo>
                  <a:lnTo>
                    <a:pt x="659" y="216"/>
                  </a:lnTo>
                  <a:lnTo>
                    <a:pt x="667" y="207"/>
                  </a:lnTo>
                  <a:lnTo>
                    <a:pt x="674" y="196"/>
                  </a:lnTo>
                  <a:lnTo>
                    <a:pt x="679" y="185"/>
                  </a:lnTo>
                  <a:lnTo>
                    <a:pt x="683" y="174"/>
                  </a:lnTo>
                  <a:lnTo>
                    <a:pt x="688" y="162"/>
                  </a:lnTo>
                  <a:lnTo>
                    <a:pt x="689" y="149"/>
                  </a:lnTo>
                  <a:lnTo>
                    <a:pt x="691" y="137"/>
                  </a:lnTo>
                  <a:lnTo>
                    <a:pt x="689" y="124"/>
                  </a:lnTo>
                  <a:lnTo>
                    <a:pt x="689" y="118"/>
                  </a:lnTo>
                  <a:lnTo>
                    <a:pt x="689" y="118"/>
                  </a:lnTo>
                  <a:lnTo>
                    <a:pt x="688" y="106"/>
                  </a:lnTo>
                  <a:lnTo>
                    <a:pt x="685" y="92"/>
                  </a:lnTo>
                  <a:lnTo>
                    <a:pt x="680" y="81"/>
                  </a:lnTo>
                  <a:lnTo>
                    <a:pt x="676" y="70"/>
                  </a:lnTo>
                  <a:lnTo>
                    <a:pt x="670" y="58"/>
                  </a:lnTo>
                  <a:lnTo>
                    <a:pt x="662" y="49"/>
                  </a:lnTo>
                  <a:lnTo>
                    <a:pt x="653" y="39"/>
                  </a:lnTo>
                  <a:lnTo>
                    <a:pt x="645" y="32"/>
                  </a:lnTo>
                  <a:lnTo>
                    <a:pt x="636" y="24"/>
                  </a:lnTo>
                  <a:lnTo>
                    <a:pt x="625" y="17"/>
                  </a:lnTo>
                  <a:lnTo>
                    <a:pt x="613" y="11"/>
                  </a:lnTo>
                  <a:lnTo>
                    <a:pt x="601" y="6"/>
                  </a:lnTo>
                  <a:lnTo>
                    <a:pt x="590" y="3"/>
                  </a:lnTo>
                  <a:lnTo>
                    <a:pt x="578" y="2"/>
                  </a:lnTo>
                  <a:lnTo>
                    <a:pt x="564" y="0"/>
                  </a:lnTo>
                  <a:lnTo>
                    <a:pt x="552" y="0"/>
                  </a:lnTo>
                  <a:lnTo>
                    <a:pt x="119" y="33"/>
                  </a:lnTo>
                  <a:lnTo>
                    <a:pt x="119" y="33"/>
                  </a:lnTo>
                  <a:lnTo>
                    <a:pt x="105" y="35"/>
                  </a:lnTo>
                  <a:lnTo>
                    <a:pt x="93" y="37"/>
                  </a:lnTo>
                  <a:lnTo>
                    <a:pt x="80" y="42"/>
                  </a:lnTo>
                  <a:lnTo>
                    <a:pt x="70" y="48"/>
                  </a:lnTo>
                  <a:lnTo>
                    <a:pt x="59" y="54"/>
                  </a:lnTo>
                  <a:lnTo>
                    <a:pt x="49" y="61"/>
                  </a:lnTo>
                  <a:lnTo>
                    <a:pt x="40" y="69"/>
                  </a:lnTo>
                  <a:lnTo>
                    <a:pt x="31" y="78"/>
                  </a:lnTo>
                  <a:lnTo>
                    <a:pt x="24" y="88"/>
                  </a:lnTo>
                  <a:lnTo>
                    <a:pt x="18" y="98"/>
                  </a:lnTo>
                  <a:lnTo>
                    <a:pt x="12" y="109"/>
                  </a:lnTo>
                  <a:lnTo>
                    <a:pt x="7" y="121"/>
                  </a:lnTo>
                  <a:lnTo>
                    <a:pt x="3" y="133"/>
                  </a:lnTo>
                  <a:lnTo>
                    <a:pt x="1" y="144"/>
                  </a:lnTo>
                  <a:lnTo>
                    <a:pt x="0" y="158"/>
                  </a:lnTo>
                  <a:lnTo>
                    <a:pt x="1" y="171"/>
                  </a:lnTo>
                  <a:lnTo>
                    <a:pt x="1" y="1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00240B9-BA30-4273-8E1E-42FFC18EF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5" y="5083176"/>
              <a:ext cx="1249363" cy="311150"/>
            </a:xfrm>
            <a:custGeom>
              <a:avLst/>
              <a:gdLst>
                <a:gd name="T0" fmla="*/ 2 w 1574"/>
                <a:gd name="T1" fmla="*/ 258 h 391"/>
                <a:gd name="T2" fmla="*/ 6 w 1574"/>
                <a:gd name="T3" fmla="*/ 287 h 391"/>
                <a:gd name="T4" fmla="*/ 17 w 1574"/>
                <a:gd name="T5" fmla="*/ 313 h 391"/>
                <a:gd name="T6" fmla="*/ 32 w 1574"/>
                <a:gd name="T7" fmla="*/ 337 h 391"/>
                <a:gd name="T8" fmla="*/ 51 w 1574"/>
                <a:gd name="T9" fmla="*/ 356 h 391"/>
                <a:gd name="T10" fmla="*/ 75 w 1574"/>
                <a:gd name="T11" fmla="*/ 373 h 391"/>
                <a:gd name="T12" fmla="*/ 100 w 1574"/>
                <a:gd name="T13" fmla="*/ 383 h 391"/>
                <a:gd name="T14" fmla="*/ 127 w 1574"/>
                <a:gd name="T15" fmla="*/ 391 h 391"/>
                <a:gd name="T16" fmla="*/ 156 w 1574"/>
                <a:gd name="T17" fmla="*/ 391 h 391"/>
                <a:gd name="T18" fmla="*/ 1441 w 1574"/>
                <a:gd name="T19" fmla="*/ 293 h 391"/>
                <a:gd name="T20" fmla="*/ 1471 w 1574"/>
                <a:gd name="T21" fmla="*/ 287 h 391"/>
                <a:gd name="T22" fmla="*/ 1496 w 1574"/>
                <a:gd name="T23" fmla="*/ 276 h 391"/>
                <a:gd name="T24" fmla="*/ 1520 w 1574"/>
                <a:gd name="T25" fmla="*/ 261 h 391"/>
                <a:gd name="T26" fmla="*/ 1539 w 1574"/>
                <a:gd name="T27" fmla="*/ 242 h 391"/>
                <a:gd name="T28" fmla="*/ 1556 w 1574"/>
                <a:gd name="T29" fmla="*/ 220 h 391"/>
                <a:gd name="T30" fmla="*/ 1568 w 1574"/>
                <a:gd name="T31" fmla="*/ 194 h 391"/>
                <a:gd name="T32" fmla="*/ 1574 w 1574"/>
                <a:gd name="T33" fmla="*/ 166 h 391"/>
                <a:gd name="T34" fmla="*/ 1574 w 1574"/>
                <a:gd name="T35" fmla="*/ 138 h 391"/>
                <a:gd name="T36" fmla="*/ 1574 w 1574"/>
                <a:gd name="T37" fmla="*/ 132 h 391"/>
                <a:gd name="T38" fmla="*/ 1568 w 1574"/>
                <a:gd name="T39" fmla="*/ 104 h 391"/>
                <a:gd name="T40" fmla="*/ 1557 w 1574"/>
                <a:gd name="T41" fmla="*/ 77 h 391"/>
                <a:gd name="T42" fmla="*/ 1542 w 1574"/>
                <a:gd name="T43" fmla="*/ 53 h 391"/>
                <a:gd name="T44" fmla="*/ 1523 w 1574"/>
                <a:gd name="T45" fmla="*/ 34 h 391"/>
                <a:gd name="T46" fmla="*/ 1501 w 1574"/>
                <a:gd name="T47" fmla="*/ 18 h 391"/>
                <a:gd name="T48" fmla="*/ 1476 w 1574"/>
                <a:gd name="T49" fmla="*/ 7 h 391"/>
                <a:gd name="T50" fmla="*/ 1447 w 1574"/>
                <a:gd name="T51" fmla="*/ 1 h 391"/>
                <a:gd name="T52" fmla="*/ 1419 w 1574"/>
                <a:gd name="T53" fmla="*/ 0 h 391"/>
                <a:gd name="T54" fmla="*/ 133 w 1574"/>
                <a:gd name="T55" fmla="*/ 98 h 391"/>
                <a:gd name="T56" fmla="*/ 104 w 1574"/>
                <a:gd name="T57" fmla="*/ 104 h 391"/>
                <a:gd name="T58" fmla="*/ 78 w 1574"/>
                <a:gd name="T59" fmla="*/ 114 h 391"/>
                <a:gd name="T60" fmla="*/ 55 w 1574"/>
                <a:gd name="T61" fmla="*/ 129 h 391"/>
                <a:gd name="T62" fmla="*/ 35 w 1574"/>
                <a:gd name="T63" fmla="*/ 148 h 391"/>
                <a:gd name="T64" fmla="*/ 20 w 1574"/>
                <a:gd name="T65" fmla="*/ 171 h 391"/>
                <a:gd name="T66" fmla="*/ 8 w 1574"/>
                <a:gd name="T67" fmla="*/ 196 h 391"/>
                <a:gd name="T68" fmla="*/ 2 w 1574"/>
                <a:gd name="T69" fmla="*/ 224 h 391"/>
                <a:gd name="T70" fmla="*/ 0 w 1574"/>
                <a:gd name="T71" fmla="*/ 25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4" h="391">
                  <a:moveTo>
                    <a:pt x="2" y="258"/>
                  </a:moveTo>
                  <a:lnTo>
                    <a:pt x="2" y="258"/>
                  </a:lnTo>
                  <a:lnTo>
                    <a:pt x="3" y="273"/>
                  </a:lnTo>
                  <a:lnTo>
                    <a:pt x="6" y="287"/>
                  </a:lnTo>
                  <a:lnTo>
                    <a:pt x="11" y="300"/>
                  </a:lnTo>
                  <a:lnTo>
                    <a:pt x="17" y="313"/>
                  </a:lnTo>
                  <a:lnTo>
                    <a:pt x="24" y="325"/>
                  </a:lnTo>
                  <a:lnTo>
                    <a:pt x="32" y="337"/>
                  </a:lnTo>
                  <a:lnTo>
                    <a:pt x="42" y="348"/>
                  </a:lnTo>
                  <a:lnTo>
                    <a:pt x="51" y="356"/>
                  </a:lnTo>
                  <a:lnTo>
                    <a:pt x="63" y="365"/>
                  </a:lnTo>
                  <a:lnTo>
                    <a:pt x="75" y="373"/>
                  </a:lnTo>
                  <a:lnTo>
                    <a:pt x="86" y="379"/>
                  </a:lnTo>
                  <a:lnTo>
                    <a:pt x="100" y="383"/>
                  </a:lnTo>
                  <a:lnTo>
                    <a:pt x="113" y="388"/>
                  </a:lnTo>
                  <a:lnTo>
                    <a:pt x="127" y="391"/>
                  </a:lnTo>
                  <a:lnTo>
                    <a:pt x="141" y="391"/>
                  </a:lnTo>
                  <a:lnTo>
                    <a:pt x="156" y="391"/>
                  </a:lnTo>
                  <a:lnTo>
                    <a:pt x="1441" y="293"/>
                  </a:lnTo>
                  <a:lnTo>
                    <a:pt x="1441" y="293"/>
                  </a:lnTo>
                  <a:lnTo>
                    <a:pt x="1456" y="291"/>
                  </a:lnTo>
                  <a:lnTo>
                    <a:pt x="1471" y="287"/>
                  </a:lnTo>
                  <a:lnTo>
                    <a:pt x="1484" y="282"/>
                  </a:lnTo>
                  <a:lnTo>
                    <a:pt x="1496" y="276"/>
                  </a:lnTo>
                  <a:lnTo>
                    <a:pt x="1508" y="270"/>
                  </a:lnTo>
                  <a:lnTo>
                    <a:pt x="1520" y="261"/>
                  </a:lnTo>
                  <a:lnTo>
                    <a:pt x="1531" y="252"/>
                  </a:lnTo>
                  <a:lnTo>
                    <a:pt x="1539" y="242"/>
                  </a:lnTo>
                  <a:lnTo>
                    <a:pt x="1548" y="232"/>
                  </a:lnTo>
                  <a:lnTo>
                    <a:pt x="1556" y="220"/>
                  </a:lnTo>
                  <a:lnTo>
                    <a:pt x="1562" y="208"/>
                  </a:lnTo>
                  <a:lnTo>
                    <a:pt x="1568" y="194"/>
                  </a:lnTo>
                  <a:lnTo>
                    <a:pt x="1571" y="181"/>
                  </a:lnTo>
                  <a:lnTo>
                    <a:pt x="1574" y="166"/>
                  </a:lnTo>
                  <a:lnTo>
                    <a:pt x="1574" y="153"/>
                  </a:lnTo>
                  <a:lnTo>
                    <a:pt x="1574" y="138"/>
                  </a:lnTo>
                  <a:lnTo>
                    <a:pt x="1574" y="132"/>
                  </a:lnTo>
                  <a:lnTo>
                    <a:pt x="1574" y="132"/>
                  </a:lnTo>
                  <a:lnTo>
                    <a:pt x="1572" y="117"/>
                  </a:lnTo>
                  <a:lnTo>
                    <a:pt x="1568" y="104"/>
                  </a:lnTo>
                  <a:lnTo>
                    <a:pt x="1563" y="91"/>
                  </a:lnTo>
                  <a:lnTo>
                    <a:pt x="1557" y="77"/>
                  </a:lnTo>
                  <a:lnTo>
                    <a:pt x="1551" y="65"/>
                  </a:lnTo>
                  <a:lnTo>
                    <a:pt x="1542" y="53"/>
                  </a:lnTo>
                  <a:lnTo>
                    <a:pt x="1533" y="43"/>
                  </a:lnTo>
                  <a:lnTo>
                    <a:pt x="1523" y="34"/>
                  </a:lnTo>
                  <a:lnTo>
                    <a:pt x="1513" y="25"/>
                  </a:lnTo>
                  <a:lnTo>
                    <a:pt x="1501" y="18"/>
                  </a:lnTo>
                  <a:lnTo>
                    <a:pt x="1489" y="12"/>
                  </a:lnTo>
                  <a:lnTo>
                    <a:pt x="1476" y="7"/>
                  </a:lnTo>
                  <a:lnTo>
                    <a:pt x="1462" y="3"/>
                  </a:lnTo>
                  <a:lnTo>
                    <a:pt x="1447" y="1"/>
                  </a:lnTo>
                  <a:lnTo>
                    <a:pt x="1434" y="0"/>
                  </a:lnTo>
                  <a:lnTo>
                    <a:pt x="1419" y="0"/>
                  </a:lnTo>
                  <a:lnTo>
                    <a:pt x="133" y="98"/>
                  </a:lnTo>
                  <a:lnTo>
                    <a:pt x="133" y="98"/>
                  </a:lnTo>
                  <a:lnTo>
                    <a:pt x="119" y="101"/>
                  </a:lnTo>
                  <a:lnTo>
                    <a:pt x="104" y="104"/>
                  </a:lnTo>
                  <a:lnTo>
                    <a:pt x="91" y="108"/>
                  </a:lnTo>
                  <a:lnTo>
                    <a:pt x="78" y="114"/>
                  </a:lnTo>
                  <a:lnTo>
                    <a:pt x="66" y="122"/>
                  </a:lnTo>
                  <a:lnTo>
                    <a:pt x="55" y="129"/>
                  </a:lnTo>
                  <a:lnTo>
                    <a:pt x="45" y="138"/>
                  </a:lnTo>
                  <a:lnTo>
                    <a:pt x="35" y="148"/>
                  </a:lnTo>
                  <a:lnTo>
                    <a:pt x="27" y="159"/>
                  </a:lnTo>
                  <a:lnTo>
                    <a:pt x="20" y="171"/>
                  </a:lnTo>
                  <a:lnTo>
                    <a:pt x="12" y="184"/>
                  </a:lnTo>
                  <a:lnTo>
                    <a:pt x="8" y="196"/>
                  </a:lnTo>
                  <a:lnTo>
                    <a:pt x="5" y="209"/>
                  </a:lnTo>
                  <a:lnTo>
                    <a:pt x="2" y="224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2" y="2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4660A6A-650B-47CD-8833-58283F0B5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221" y="4340119"/>
              <a:ext cx="519113" cy="519113"/>
            </a:xfrm>
            <a:custGeom>
              <a:avLst/>
              <a:gdLst>
                <a:gd name="T0" fmla="*/ 505 w 653"/>
                <a:gd name="T1" fmla="*/ 654 h 654"/>
                <a:gd name="T2" fmla="*/ 476 w 653"/>
                <a:gd name="T3" fmla="*/ 651 h 654"/>
                <a:gd name="T4" fmla="*/ 448 w 653"/>
                <a:gd name="T5" fmla="*/ 643 h 654"/>
                <a:gd name="T6" fmla="*/ 423 w 653"/>
                <a:gd name="T7" fmla="*/ 630 h 654"/>
                <a:gd name="T8" fmla="*/ 399 w 653"/>
                <a:gd name="T9" fmla="*/ 611 h 654"/>
                <a:gd name="T10" fmla="*/ 43 w 653"/>
                <a:gd name="T11" fmla="*/ 254 h 654"/>
                <a:gd name="T12" fmla="*/ 23 w 653"/>
                <a:gd name="T13" fmla="*/ 230 h 654"/>
                <a:gd name="T14" fmla="*/ 10 w 653"/>
                <a:gd name="T15" fmla="*/ 205 h 654"/>
                <a:gd name="T16" fmla="*/ 3 w 653"/>
                <a:gd name="T17" fmla="*/ 177 h 654"/>
                <a:gd name="T18" fmla="*/ 0 w 653"/>
                <a:gd name="T19" fmla="*/ 149 h 654"/>
                <a:gd name="T20" fmla="*/ 3 w 653"/>
                <a:gd name="T21" fmla="*/ 121 h 654"/>
                <a:gd name="T22" fmla="*/ 10 w 653"/>
                <a:gd name="T23" fmla="*/ 94 h 654"/>
                <a:gd name="T24" fmla="*/ 23 w 653"/>
                <a:gd name="T25" fmla="*/ 67 h 654"/>
                <a:gd name="T26" fmla="*/ 43 w 653"/>
                <a:gd name="T27" fmla="*/ 43 h 654"/>
                <a:gd name="T28" fmla="*/ 55 w 653"/>
                <a:gd name="T29" fmla="*/ 34 h 654"/>
                <a:gd name="T30" fmla="*/ 78 w 653"/>
                <a:gd name="T31" fmla="*/ 18 h 654"/>
                <a:gd name="T32" fmla="*/ 105 w 653"/>
                <a:gd name="T33" fmla="*/ 6 h 654"/>
                <a:gd name="T34" fmla="*/ 133 w 653"/>
                <a:gd name="T35" fmla="*/ 2 h 654"/>
                <a:gd name="T36" fmla="*/ 163 w 653"/>
                <a:gd name="T37" fmla="*/ 2 h 654"/>
                <a:gd name="T38" fmla="*/ 190 w 653"/>
                <a:gd name="T39" fmla="*/ 6 h 654"/>
                <a:gd name="T40" fmla="*/ 217 w 653"/>
                <a:gd name="T41" fmla="*/ 18 h 654"/>
                <a:gd name="T42" fmla="*/ 242 w 653"/>
                <a:gd name="T43" fmla="*/ 34 h 654"/>
                <a:gd name="T44" fmla="*/ 610 w 653"/>
                <a:gd name="T45" fmla="*/ 401 h 654"/>
                <a:gd name="T46" fmla="*/ 621 w 653"/>
                <a:gd name="T47" fmla="*/ 412 h 654"/>
                <a:gd name="T48" fmla="*/ 637 w 653"/>
                <a:gd name="T49" fmla="*/ 437 h 654"/>
                <a:gd name="T50" fmla="*/ 647 w 653"/>
                <a:gd name="T51" fmla="*/ 464 h 654"/>
                <a:gd name="T52" fmla="*/ 653 w 653"/>
                <a:gd name="T53" fmla="*/ 492 h 654"/>
                <a:gd name="T54" fmla="*/ 653 w 653"/>
                <a:gd name="T55" fmla="*/ 520 h 654"/>
                <a:gd name="T56" fmla="*/ 647 w 653"/>
                <a:gd name="T57" fmla="*/ 548 h 654"/>
                <a:gd name="T58" fmla="*/ 637 w 653"/>
                <a:gd name="T59" fmla="*/ 575 h 654"/>
                <a:gd name="T60" fmla="*/ 621 w 653"/>
                <a:gd name="T61" fmla="*/ 599 h 654"/>
                <a:gd name="T62" fmla="*/ 610 w 653"/>
                <a:gd name="T63" fmla="*/ 611 h 654"/>
                <a:gd name="T64" fmla="*/ 586 w 653"/>
                <a:gd name="T65" fmla="*/ 630 h 654"/>
                <a:gd name="T66" fmla="*/ 561 w 653"/>
                <a:gd name="T67" fmla="*/ 643 h 654"/>
                <a:gd name="T68" fmla="*/ 533 w 653"/>
                <a:gd name="T69" fmla="*/ 651 h 654"/>
                <a:gd name="T70" fmla="*/ 505 w 653"/>
                <a:gd name="T71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3" h="654">
                  <a:moveTo>
                    <a:pt x="505" y="654"/>
                  </a:moveTo>
                  <a:lnTo>
                    <a:pt x="505" y="654"/>
                  </a:lnTo>
                  <a:lnTo>
                    <a:pt x="490" y="654"/>
                  </a:lnTo>
                  <a:lnTo>
                    <a:pt x="476" y="651"/>
                  </a:lnTo>
                  <a:lnTo>
                    <a:pt x="463" y="648"/>
                  </a:lnTo>
                  <a:lnTo>
                    <a:pt x="448" y="643"/>
                  </a:lnTo>
                  <a:lnTo>
                    <a:pt x="435" y="638"/>
                  </a:lnTo>
                  <a:lnTo>
                    <a:pt x="423" y="630"/>
                  </a:lnTo>
                  <a:lnTo>
                    <a:pt x="411" y="621"/>
                  </a:lnTo>
                  <a:lnTo>
                    <a:pt x="399" y="611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32" y="242"/>
                  </a:lnTo>
                  <a:lnTo>
                    <a:pt x="23" y="230"/>
                  </a:lnTo>
                  <a:lnTo>
                    <a:pt x="16" y="219"/>
                  </a:lnTo>
                  <a:lnTo>
                    <a:pt x="10" y="205"/>
                  </a:lnTo>
                  <a:lnTo>
                    <a:pt x="6" y="192"/>
                  </a:lnTo>
                  <a:lnTo>
                    <a:pt x="3" y="177"/>
                  </a:lnTo>
                  <a:lnTo>
                    <a:pt x="0" y="164"/>
                  </a:lnTo>
                  <a:lnTo>
                    <a:pt x="0" y="149"/>
                  </a:lnTo>
                  <a:lnTo>
                    <a:pt x="0" y="135"/>
                  </a:lnTo>
                  <a:lnTo>
                    <a:pt x="3" y="121"/>
                  </a:lnTo>
                  <a:lnTo>
                    <a:pt x="6" y="107"/>
                  </a:lnTo>
                  <a:lnTo>
                    <a:pt x="10" y="94"/>
                  </a:lnTo>
                  <a:lnTo>
                    <a:pt x="16" y="80"/>
                  </a:lnTo>
                  <a:lnTo>
                    <a:pt x="23" y="67"/>
                  </a:lnTo>
                  <a:lnTo>
                    <a:pt x="32" y="55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5" y="34"/>
                  </a:lnTo>
                  <a:lnTo>
                    <a:pt x="66" y="25"/>
                  </a:lnTo>
                  <a:lnTo>
                    <a:pt x="78" y="18"/>
                  </a:lnTo>
                  <a:lnTo>
                    <a:pt x="92" y="12"/>
                  </a:lnTo>
                  <a:lnTo>
                    <a:pt x="105" y="6"/>
                  </a:lnTo>
                  <a:lnTo>
                    <a:pt x="120" y="3"/>
                  </a:lnTo>
                  <a:lnTo>
                    <a:pt x="133" y="2"/>
                  </a:lnTo>
                  <a:lnTo>
                    <a:pt x="148" y="0"/>
                  </a:lnTo>
                  <a:lnTo>
                    <a:pt x="163" y="2"/>
                  </a:lnTo>
                  <a:lnTo>
                    <a:pt x="176" y="3"/>
                  </a:lnTo>
                  <a:lnTo>
                    <a:pt x="190" y="6"/>
                  </a:lnTo>
                  <a:lnTo>
                    <a:pt x="205" y="12"/>
                  </a:lnTo>
                  <a:lnTo>
                    <a:pt x="217" y="18"/>
                  </a:lnTo>
                  <a:lnTo>
                    <a:pt x="230" y="25"/>
                  </a:lnTo>
                  <a:lnTo>
                    <a:pt x="242" y="34"/>
                  </a:lnTo>
                  <a:lnTo>
                    <a:pt x="254" y="43"/>
                  </a:lnTo>
                  <a:lnTo>
                    <a:pt x="610" y="401"/>
                  </a:lnTo>
                  <a:lnTo>
                    <a:pt x="610" y="401"/>
                  </a:lnTo>
                  <a:lnTo>
                    <a:pt x="621" y="412"/>
                  </a:lnTo>
                  <a:lnTo>
                    <a:pt x="630" y="424"/>
                  </a:lnTo>
                  <a:lnTo>
                    <a:pt x="637" y="437"/>
                  </a:lnTo>
                  <a:lnTo>
                    <a:pt x="643" y="450"/>
                  </a:lnTo>
                  <a:lnTo>
                    <a:pt x="647" y="464"/>
                  </a:lnTo>
                  <a:lnTo>
                    <a:pt x="650" y="477"/>
                  </a:lnTo>
                  <a:lnTo>
                    <a:pt x="653" y="492"/>
                  </a:lnTo>
                  <a:lnTo>
                    <a:pt x="653" y="505"/>
                  </a:lnTo>
                  <a:lnTo>
                    <a:pt x="653" y="520"/>
                  </a:lnTo>
                  <a:lnTo>
                    <a:pt x="650" y="534"/>
                  </a:lnTo>
                  <a:lnTo>
                    <a:pt x="647" y="548"/>
                  </a:lnTo>
                  <a:lnTo>
                    <a:pt x="643" y="562"/>
                  </a:lnTo>
                  <a:lnTo>
                    <a:pt x="637" y="575"/>
                  </a:lnTo>
                  <a:lnTo>
                    <a:pt x="630" y="587"/>
                  </a:lnTo>
                  <a:lnTo>
                    <a:pt x="621" y="599"/>
                  </a:lnTo>
                  <a:lnTo>
                    <a:pt x="610" y="611"/>
                  </a:lnTo>
                  <a:lnTo>
                    <a:pt x="610" y="611"/>
                  </a:lnTo>
                  <a:lnTo>
                    <a:pt x="598" y="621"/>
                  </a:lnTo>
                  <a:lnTo>
                    <a:pt x="586" y="630"/>
                  </a:lnTo>
                  <a:lnTo>
                    <a:pt x="575" y="638"/>
                  </a:lnTo>
                  <a:lnTo>
                    <a:pt x="561" y="643"/>
                  </a:lnTo>
                  <a:lnTo>
                    <a:pt x="546" y="648"/>
                  </a:lnTo>
                  <a:lnTo>
                    <a:pt x="533" y="651"/>
                  </a:lnTo>
                  <a:lnTo>
                    <a:pt x="520" y="654"/>
                  </a:lnTo>
                  <a:lnTo>
                    <a:pt x="505" y="654"/>
                  </a:lnTo>
                  <a:lnTo>
                    <a:pt x="505" y="6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A6E1818-6E12-4A7C-983E-9F380E559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457" y="1542943"/>
              <a:ext cx="519113" cy="517526"/>
            </a:xfrm>
            <a:custGeom>
              <a:avLst/>
              <a:gdLst>
                <a:gd name="T0" fmla="*/ 505 w 653"/>
                <a:gd name="T1" fmla="*/ 654 h 654"/>
                <a:gd name="T2" fmla="*/ 477 w 653"/>
                <a:gd name="T3" fmla="*/ 651 h 654"/>
                <a:gd name="T4" fmla="*/ 450 w 653"/>
                <a:gd name="T5" fmla="*/ 642 h 654"/>
                <a:gd name="T6" fmla="*/ 423 w 653"/>
                <a:gd name="T7" fmla="*/ 629 h 654"/>
                <a:gd name="T8" fmla="*/ 401 w 653"/>
                <a:gd name="T9" fmla="*/ 609 h 654"/>
                <a:gd name="T10" fmla="*/ 44 w 653"/>
                <a:gd name="T11" fmla="*/ 253 h 654"/>
                <a:gd name="T12" fmla="*/ 25 w 653"/>
                <a:gd name="T13" fmla="*/ 230 h 654"/>
                <a:gd name="T14" fmla="*/ 12 w 653"/>
                <a:gd name="T15" fmla="*/ 204 h 654"/>
                <a:gd name="T16" fmla="*/ 3 w 653"/>
                <a:gd name="T17" fmla="*/ 177 h 654"/>
                <a:gd name="T18" fmla="*/ 0 w 653"/>
                <a:gd name="T19" fmla="*/ 149 h 654"/>
                <a:gd name="T20" fmla="*/ 3 w 653"/>
                <a:gd name="T21" fmla="*/ 119 h 654"/>
                <a:gd name="T22" fmla="*/ 12 w 653"/>
                <a:gd name="T23" fmla="*/ 92 h 654"/>
                <a:gd name="T24" fmla="*/ 25 w 653"/>
                <a:gd name="T25" fmla="*/ 66 h 654"/>
                <a:gd name="T26" fmla="*/ 44 w 653"/>
                <a:gd name="T27" fmla="*/ 43 h 654"/>
                <a:gd name="T28" fmla="*/ 55 w 653"/>
                <a:gd name="T29" fmla="*/ 33 h 654"/>
                <a:gd name="T30" fmla="*/ 80 w 653"/>
                <a:gd name="T31" fmla="*/ 16 h 654"/>
                <a:gd name="T32" fmla="*/ 107 w 653"/>
                <a:gd name="T33" fmla="*/ 6 h 654"/>
                <a:gd name="T34" fmla="*/ 135 w 653"/>
                <a:gd name="T35" fmla="*/ 0 h 654"/>
                <a:gd name="T36" fmla="*/ 163 w 653"/>
                <a:gd name="T37" fmla="*/ 0 h 654"/>
                <a:gd name="T38" fmla="*/ 191 w 653"/>
                <a:gd name="T39" fmla="*/ 6 h 654"/>
                <a:gd name="T40" fmla="*/ 218 w 653"/>
                <a:gd name="T41" fmla="*/ 16 h 654"/>
                <a:gd name="T42" fmla="*/ 242 w 653"/>
                <a:gd name="T43" fmla="*/ 33 h 654"/>
                <a:gd name="T44" fmla="*/ 610 w 653"/>
                <a:gd name="T45" fmla="*/ 400 h 654"/>
                <a:gd name="T46" fmla="*/ 621 w 653"/>
                <a:gd name="T47" fmla="*/ 410 h 654"/>
                <a:gd name="T48" fmla="*/ 637 w 653"/>
                <a:gd name="T49" fmla="*/ 435 h 654"/>
                <a:gd name="T50" fmla="*/ 647 w 653"/>
                <a:gd name="T51" fmla="*/ 462 h 654"/>
                <a:gd name="T52" fmla="*/ 653 w 653"/>
                <a:gd name="T53" fmla="*/ 490 h 654"/>
                <a:gd name="T54" fmla="*/ 653 w 653"/>
                <a:gd name="T55" fmla="*/ 519 h 654"/>
                <a:gd name="T56" fmla="*/ 647 w 653"/>
                <a:gd name="T57" fmla="*/ 547 h 654"/>
                <a:gd name="T58" fmla="*/ 637 w 653"/>
                <a:gd name="T59" fmla="*/ 574 h 654"/>
                <a:gd name="T60" fmla="*/ 621 w 653"/>
                <a:gd name="T61" fmla="*/ 599 h 654"/>
                <a:gd name="T62" fmla="*/ 610 w 653"/>
                <a:gd name="T63" fmla="*/ 609 h 654"/>
                <a:gd name="T64" fmla="*/ 587 w 653"/>
                <a:gd name="T65" fmla="*/ 629 h 654"/>
                <a:gd name="T66" fmla="*/ 561 w 653"/>
                <a:gd name="T67" fmla="*/ 642 h 654"/>
                <a:gd name="T68" fmla="*/ 533 w 653"/>
                <a:gd name="T69" fmla="*/ 651 h 654"/>
                <a:gd name="T70" fmla="*/ 505 w 653"/>
                <a:gd name="T71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3" h="654">
                  <a:moveTo>
                    <a:pt x="505" y="654"/>
                  </a:moveTo>
                  <a:lnTo>
                    <a:pt x="505" y="654"/>
                  </a:lnTo>
                  <a:lnTo>
                    <a:pt x="491" y="652"/>
                  </a:lnTo>
                  <a:lnTo>
                    <a:pt x="477" y="651"/>
                  </a:lnTo>
                  <a:lnTo>
                    <a:pt x="463" y="646"/>
                  </a:lnTo>
                  <a:lnTo>
                    <a:pt x="450" y="642"/>
                  </a:lnTo>
                  <a:lnTo>
                    <a:pt x="436" y="636"/>
                  </a:lnTo>
                  <a:lnTo>
                    <a:pt x="423" y="629"/>
                  </a:lnTo>
                  <a:lnTo>
                    <a:pt x="411" y="620"/>
                  </a:lnTo>
                  <a:lnTo>
                    <a:pt x="401" y="609"/>
                  </a:lnTo>
                  <a:lnTo>
                    <a:pt x="44" y="253"/>
                  </a:lnTo>
                  <a:lnTo>
                    <a:pt x="44" y="253"/>
                  </a:lnTo>
                  <a:lnTo>
                    <a:pt x="34" y="242"/>
                  </a:lnTo>
                  <a:lnTo>
                    <a:pt x="25" y="230"/>
                  </a:lnTo>
                  <a:lnTo>
                    <a:pt x="18" y="217"/>
                  </a:lnTo>
                  <a:lnTo>
                    <a:pt x="12" y="204"/>
                  </a:lnTo>
                  <a:lnTo>
                    <a:pt x="6" y="190"/>
                  </a:lnTo>
                  <a:lnTo>
                    <a:pt x="3" y="177"/>
                  </a:lnTo>
                  <a:lnTo>
                    <a:pt x="1" y="162"/>
                  </a:lnTo>
                  <a:lnTo>
                    <a:pt x="0" y="149"/>
                  </a:lnTo>
                  <a:lnTo>
                    <a:pt x="1" y="134"/>
                  </a:lnTo>
                  <a:lnTo>
                    <a:pt x="3" y="119"/>
                  </a:lnTo>
                  <a:lnTo>
                    <a:pt x="6" y="106"/>
                  </a:lnTo>
                  <a:lnTo>
                    <a:pt x="12" y="92"/>
                  </a:lnTo>
                  <a:lnTo>
                    <a:pt x="18" y="79"/>
                  </a:lnTo>
                  <a:lnTo>
                    <a:pt x="25" y="66"/>
                  </a:lnTo>
                  <a:lnTo>
                    <a:pt x="34" y="54"/>
                  </a:lnTo>
                  <a:lnTo>
                    <a:pt x="44" y="43"/>
                  </a:lnTo>
                  <a:lnTo>
                    <a:pt x="44" y="43"/>
                  </a:lnTo>
                  <a:lnTo>
                    <a:pt x="55" y="33"/>
                  </a:lnTo>
                  <a:lnTo>
                    <a:pt x="67" y="24"/>
                  </a:lnTo>
                  <a:lnTo>
                    <a:pt x="80" y="16"/>
                  </a:lnTo>
                  <a:lnTo>
                    <a:pt x="93" y="11"/>
                  </a:lnTo>
                  <a:lnTo>
                    <a:pt x="107" y="6"/>
                  </a:lnTo>
                  <a:lnTo>
                    <a:pt x="120" y="2"/>
                  </a:lnTo>
                  <a:lnTo>
                    <a:pt x="135" y="0"/>
                  </a:lnTo>
                  <a:lnTo>
                    <a:pt x="148" y="0"/>
                  </a:lnTo>
                  <a:lnTo>
                    <a:pt x="163" y="0"/>
                  </a:lnTo>
                  <a:lnTo>
                    <a:pt x="177" y="2"/>
                  </a:lnTo>
                  <a:lnTo>
                    <a:pt x="191" y="6"/>
                  </a:lnTo>
                  <a:lnTo>
                    <a:pt x="205" y="11"/>
                  </a:lnTo>
                  <a:lnTo>
                    <a:pt x="218" y="16"/>
                  </a:lnTo>
                  <a:lnTo>
                    <a:pt x="230" y="24"/>
                  </a:lnTo>
                  <a:lnTo>
                    <a:pt x="242" y="33"/>
                  </a:lnTo>
                  <a:lnTo>
                    <a:pt x="254" y="43"/>
                  </a:lnTo>
                  <a:lnTo>
                    <a:pt x="610" y="400"/>
                  </a:lnTo>
                  <a:lnTo>
                    <a:pt x="610" y="400"/>
                  </a:lnTo>
                  <a:lnTo>
                    <a:pt x="621" y="410"/>
                  </a:lnTo>
                  <a:lnTo>
                    <a:pt x="630" y="424"/>
                  </a:lnTo>
                  <a:lnTo>
                    <a:pt x="637" y="435"/>
                  </a:lnTo>
                  <a:lnTo>
                    <a:pt x="643" y="449"/>
                  </a:lnTo>
                  <a:lnTo>
                    <a:pt x="647" y="462"/>
                  </a:lnTo>
                  <a:lnTo>
                    <a:pt x="652" y="475"/>
                  </a:lnTo>
                  <a:lnTo>
                    <a:pt x="653" y="490"/>
                  </a:lnTo>
                  <a:lnTo>
                    <a:pt x="653" y="505"/>
                  </a:lnTo>
                  <a:lnTo>
                    <a:pt x="653" y="519"/>
                  </a:lnTo>
                  <a:lnTo>
                    <a:pt x="652" y="533"/>
                  </a:lnTo>
                  <a:lnTo>
                    <a:pt x="647" y="547"/>
                  </a:lnTo>
                  <a:lnTo>
                    <a:pt x="643" y="560"/>
                  </a:lnTo>
                  <a:lnTo>
                    <a:pt x="637" y="574"/>
                  </a:lnTo>
                  <a:lnTo>
                    <a:pt x="630" y="587"/>
                  </a:lnTo>
                  <a:lnTo>
                    <a:pt x="621" y="599"/>
                  </a:lnTo>
                  <a:lnTo>
                    <a:pt x="610" y="609"/>
                  </a:lnTo>
                  <a:lnTo>
                    <a:pt x="610" y="609"/>
                  </a:lnTo>
                  <a:lnTo>
                    <a:pt x="598" y="620"/>
                  </a:lnTo>
                  <a:lnTo>
                    <a:pt x="587" y="629"/>
                  </a:lnTo>
                  <a:lnTo>
                    <a:pt x="575" y="636"/>
                  </a:lnTo>
                  <a:lnTo>
                    <a:pt x="561" y="642"/>
                  </a:lnTo>
                  <a:lnTo>
                    <a:pt x="548" y="646"/>
                  </a:lnTo>
                  <a:lnTo>
                    <a:pt x="533" y="651"/>
                  </a:lnTo>
                  <a:lnTo>
                    <a:pt x="520" y="652"/>
                  </a:lnTo>
                  <a:lnTo>
                    <a:pt x="505" y="654"/>
                  </a:lnTo>
                  <a:lnTo>
                    <a:pt x="505" y="6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D8B5331-237C-4999-AF4E-4FCEF8E52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222" y="1542943"/>
              <a:ext cx="519113" cy="517524"/>
            </a:xfrm>
            <a:custGeom>
              <a:avLst/>
              <a:gdLst>
                <a:gd name="T0" fmla="*/ 148 w 653"/>
                <a:gd name="T1" fmla="*/ 654 h 654"/>
                <a:gd name="T2" fmla="*/ 120 w 653"/>
                <a:gd name="T3" fmla="*/ 651 h 654"/>
                <a:gd name="T4" fmla="*/ 92 w 653"/>
                <a:gd name="T5" fmla="*/ 642 h 654"/>
                <a:gd name="T6" fmla="*/ 66 w 653"/>
                <a:gd name="T7" fmla="*/ 629 h 654"/>
                <a:gd name="T8" fmla="*/ 43 w 653"/>
                <a:gd name="T9" fmla="*/ 609 h 654"/>
                <a:gd name="T10" fmla="*/ 32 w 653"/>
                <a:gd name="T11" fmla="*/ 599 h 654"/>
                <a:gd name="T12" fmla="*/ 16 w 653"/>
                <a:gd name="T13" fmla="*/ 574 h 654"/>
                <a:gd name="T14" fmla="*/ 6 w 653"/>
                <a:gd name="T15" fmla="*/ 547 h 654"/>
                <a:gd name="T16" fmla="*/ 0 w 653"/>
                <a:gd name="T17" fmla="*/ 519 h 654"/>
                <a:gd name="T18" fmla="*/ 0 w 653"/>
                <a:gd name="T19" fmla="*/ 490 h 654"/>
                <a:gd name="T20" fmla="*/ 6 w 653"/>
                <a:gd name="T21" fmla="*/ 462 h 654"/>
                <a:gd name="T22" fmla="*/ 16 w 653"/>
                <a:gd name="T23" fmla="*/ 435 h 654"/>
                <a:gd name="T24" fmla="*/ 32 w 653"/>
                <a:gd name="T25" fmla="*/ 410 h 654"/>
                <a:gd name="T26" fmla="*/ 399 w 653"/>
                <a:gd name="T27" fmla="*/ 43 h 654"/>
                <a:gd name="T28" fmla="*/ 411 w 653"/>
                <a:gd name="T29" fmla="*/ 33 h 654"/>
                <a:gd name="T30" fmla="*/ 435 w 653"/>
                <a:gd name="T31" fmla="*/ 16 h 654"/>
                <a:gd name="T32" fmla="*/ 463 w 653"/>
                <a:gd name="T33" fmla="*/ 6 h 654"/>
                <a:gd name="T34" fmla="*/ 490 w 653"/>
                <a:gd name="T35" fmla="*/ 0 h 654"/>
                <a:gd name="T36" fmla="*/ 520 w 653"/>
                <a:gd name="T37" fmla="*/ 0 h 654"/>
                <a:gd name="T38" fmla="*/ 546 w 653"/>
                <a:gd name="T39" fmla="*/ 6 h 654"/>
                <a:gd name="T40" fmla="*/ 575 w 653"/>
                <a:gd name="T41" fmla="*/ 16 h 654"/>
                <a:gd name="T42" fmla="*/ 598 w 653"/>
                <a:gd name="T43" fmla="*/ 33 h 654"/>
                <a:gd name="T44" fmla="*/ 610 w 653"/>
                <a:gd name="T45" fmla="*/ 43 h 654"/>
                <a:gd name="T46" fmla="*/ 630 w 653"/>
                <a:gd name="T47" fmla="*/ 66 h 654"/>
                <a:gd name="T48" fmla="*/ 643 w 653"/>
                <a:gd name="T49" fmla="*/ 92 h 654"/>
                <a:gd name="T50" fmla="*/ 650 w 653"/>
                <a:gd name="T51" fmla="*/ 119 h 654"/>
                <a:gd name="T52" fmla="*/ 653 w 653"/>
                <a:gd name="T53" fmla="*/ 149 h 654"/>
                <a:gd name="T54" fmla="*/ 650 w 653"/>
                <a:gd name="T55" fmla="*/ 177 h 654"/>
                <a:gd name="T56" fmla="*/ 643 w 653"/>
                <a:gd name="T57" fmla="*/ 204 h 654"/>
                <a:gd name="T58" fmla="*/ 630 w 653"/>
                <a:gd name="T59" fmla="*/ 230 h 654"/>
                <a:gd name="T60" fmla="*/ 610 w 653"/>
                <a:gd name="T61" fmla="*/ 253 h 654"/>
                <a:gd name="T62" fmla="*/ 254 w 653"/>
                <a:gd name="T63" fmla="*/ 609 h 654"/>
                <a:gd name="T64" fmla="*/ 230 w 653"/>
                <a:gd name="T65" fmla="*/ 629 h 654"/>
                <a:gd name="T66" fmla="*/ 205 w 653"/>
                <a:gd name="T67" fmla="*/ 642 h 654"/>
                <a:gd name="T68" fmla="*/ 176 w 653"/>
                <a:gd name="T69" fmla="*/ 651 h 654"/>
                <a:gd name="T70" fmla="*/ 148 w 653"/>
                <a:gd name="T71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3" h="654">
                  <a:moveTo>
                    <a:pt x="148" y="654"/>
                  </a:moveTo>
                  <a:lnTo>
                    <a:pt x="148" y="654"/>
                  </a:lnTo>
                  <a:lnTo>
                    <a:pt x="133" y="652"/>
                  </a:lnTo>
                  <a:lnTo>
                    <a:pt x="120" y="651"/>
                  </a:lnTo>
                  <a:lnTo>
                    <a:pt x="105" y="646"/>
                  </a:lnTo>
                  <a:lnTo>
                    <a:pt x="92" y="642"/>
                  </a:lnTo>
                  <a:lnTo>
                    <a:pt x="78" y="636"/>
                  </a:lnTo>
                  <a:lnTo>
                    <a:pt x="66" y="629"/>
                  </a:lnTo>
                  <a:lnTo>
                    <a:pt x="55" y="620"/>
                  </a:lnTo>
                  <a:lnTo>
                    <a:pt x="43" y="609"/>
                  </a:lnTo>
                  <a:lnTo>
                    <a:pt x="43" y="609"/>
                  </a:lnTo>
                  <a:lnTo>
                    <a:pt x="32" y="599"/>
                  </a:lnTo>
                  <a:lnTo>
                    <a:pt x="23" y="587"/>
                  </a:lnTo>
                  <a:lnTo>
                    <a:pt x="16" y="574"/>
                  </a:lnTo>
                  <a:lnTo>
                    <a:pt x="10" y="560"/>
                  </a:lnTo>
                  <a:lnTo>
                    <a:pt x="6" y="547"/>
                  </a:lnTo>
                  <a:lnTo>
                    <a:pt x="3" y="533"/>
                  </a:lnTo>
                  <a:lnTo>
                    <a:pt x="0" y="519"/>
                  </a:lnTo>
                  <a:lnTo>
                    <a:pt x="0" y="505"/>
                  </a:lnTo>
                  <a:lnTo>
                    <a:pt x="0" y="490"/>
                  </a:lnTo>
                  <a:lnTo>
                    <a:pt x="3" y="475"/>
                  </a:lnTo>
                  <a:lnTo>
                    <a:pt x="6" y="462"/>
                  </a:lnTo>
                  <a:lnTo>
                    <a:pt x="10" y="449"/>
                  </a:lnTo>
                  <a:lnTo>
                    <a:pt x="16" y="435"/>
                  </a:lnTo>
                  <a:lnTo>
                    <a:pt x="23" y="424"/>
                  </a:lnTo>
                  <a:lnTo>
                    <a:pt x="32" y="410"/>
                  </a:lnTo>
                  <a:lnTo>
                    <a:pt x="43" y="400"/>
                  </a:lnTo>
                  <a:lnTo>
                    <a:pt x="399" y="43"/>
                  </a:lnTo>
                  <a:lnTo>
                    <a:pt x="399" y="43"/>
                  </a:lnTo>
                  <a:lnTo>
                    <a:pt x="411" y="33"/>
                  </a:lnTo>
                  <a:lnTo>
                    <a:pt x="423" y="24"/>
                  </a:lnTo>
                  <a:lnTo>
                    <a:pt x="435" y="16"/>
                  </a:lnTo>
                  <a:lnTo>
                    <a:pt x="448" y="11"/>
                  </a:lnTo>
                  <a:lnTo>
                    <a:pt x="463" y="6"/>
                  </a:lnTo>
                  <a:lnTo>
                    <a:pt x="476" y="2"/>
                  </a:lnTo>
                  <a:lnTo>
                    <a:pt x="490" y="0"/>
                  </a:lnTo>
                  <a:lnTo>
                    <a:pt x="505" y="0"/>
                  </a:lnTo>
                  <a:lnTo>
                    <a:pt x="520" y="0"/>
                  </a:lnTo>
                  <a:lnTo>
                    <a:pt x="533" y="2"/>
                  </a:lnTo>
                  <a:lnTo>
                    <a:pt x="546" y="6"/>
                  </a:lnTo>
                  <a:lnTo>
                    <a:pt x="561" y="11"/>
                  </a:lnTo>
                  <a:lnTo>
                    <a:pt x="575" y="16"/>
                  </a:lnTo>
                  <a:lnTo>
                    <a:pt x="586" y="24"/>
                  </a:lnTo>
                  <a:lnTo>
                    <a:pt x="598" y="33"/>
                  </a:lnTo>
                  <a:lnTo>
                    <a:pt x="610" y="43"/>
                  </a:lnTo>
                  <a:lnTo>
                    <a:pt x="610" y="43"/>
                  </a:lnTo>
                  <a:lnTo>
                    <a:pt x="621" y="54"/>
                  </a:lnTo>
                  <a:lnTo>
                    <a:pt x="630" y="66"/>
                  </a:lnTo>
                  <a:lnTo>
                    <a:pt x="637" y="79"/>
                  </a:lnTo>
                  <a:lnTo>
                    <a:pt x="643" y="92"/>
                  </a:lnTo>
                  <a:lnTo>
                    <a:pt x="647" y="106"/>
                  </a:lnTo>
                  <a:lnTo>
                    <a:pt x="650" y="119"/>
                  </a:lnTo>
                  <a:lnTo>
                    <a:pt x="653" y="134"/>
                  </a:lnTo>
                  <a:lnTo>
                    <a:pt x="653" y="149"/>
                  </a:lnTo>
                  <a:lnTo>
                    <a:pt x="653" y="162"/>
                  </a:lnTo>
                  <a:lnTo>
                    <a:pt x="650" y="177"/>
                  </a:lnTo>
                  <a:lnTo>
                    <a:pt x="647" y="190"/>
                  </a:lnTo>
                  <a:lnTo>
                    <a:pt x="643" y="204"/>
                  </a:lnTo>
                  <a:lnTo>
                    <a:pt x="637" y="217"/>
                  </a:lnTo>
                  <a:lnTo>
                    <a:pt x="630" y="230"/>
                  </a:lnTo>
                  <a:lnTo>
                    <a:pt x="621" y="242"/>
                  </a:lnTo>
                  <a:lnTo>
                    <a:pt x="610" y="253"/>
                  </a:lnTo>
                  <a:lnTo>
                    <a:pt x="254" y="609"/>
                  </a:lnTo>
                  <a:lnTo>
                    <a:pt x="254" y="609"/>
                  </a:lnTo>
                  <a:lnTo>
                    <a:pt x="242" y="620"/>
                  </a:lnTo>
                  <a:lnTo>
                    <a:pt x="230" y="629"/>
                  </a:lnTo>
                  <a:lnTo>
                    <a:pt x="217" y="636"/>
                  </a:lnTo>
                  <a:lnTo>
                    <a:pt x="205" y="642"/>
                  </a:lnTo>
                  <a:lnTo>
                    <a:pt x="190" y="646"/>
                  </a:lnTo>
                  <a:lnTo>
                    <a:pt x="176" y="651"/>
                  </a:lnTo>
                  <a:lnTo>
                    <a:pt x="163" y="652"/>
                  </a:lnTo>
                  <a:lnTo>
                    <a:pt x="148" y="654"/>
                  </a:lnTo>
                  <a:lnTo>
                    <a:pt x="148" y="6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11B5964-E48A-40AE-A0CE-51712CB93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457" y="4340119"/>
              <a:ext cx="519113" cy="519113"/>
            </a:xfrm>
            <a:custGeom>
              <a:avLst/>
              <a:gdLst>
                <a:gd name="T0" fmla="*/ 148 w 653"/>
                <a:gd name="T1" fmla="*/ 654 h 654"/>
                <a:gd name="T2" fmla="*/ 120 w 653"/>
                <a:gd name="T3" fmla="*/ 651 h 654"/>
                <a:gd name="T4" fmla="*/ 93 w 653"/>
                <a:gd name="T5" fmla="*/ 643 h 654"/>
                <a:gd name="T6" fmla="*/ 67 w 653"/>
                <a:gd name="T7" fmla="*/ 630 h 654"/>
                <a:gd name="T8" fmla="*/ 44 w 653"/>
                <a:gd name="T9" fmla="*/ 611 h 654"/>
                <a:gd name="T10" fmla="*/ 34 w 653"/>
                <a:gd name="T11" fmla="*/ 599 h 654"/>
                <a:gd name="T12" fmla="*/ 18 w 653"/>
                <a:gd name="T13" fmla="*/ 575 h 654"/>
                <a:gd name="T14" fmla="*/ 6 w 653"/>
                <a:gd name="T15" fmla="*/ 548 h 654"/>
                <a:gd name="T16" fmla="*/ 1 w 653"/>
                <a:gd name="T17" fmla="*/ 520 h 654"/>
                <a:gd name="T18" fmla="*/ 1 w 653"/>
                <a:gd name="T19" fmla="*/ 492 h 654"/>
                <a:gd name="T20" fmla="*/ 6 w 653"/>
                <a:gd name="T21" fmla="*/ 464 h 654"/>
                <a:gd name="T22" fmla="*/ 18 w 653"/>
                <a:gd name="T23" fmla="*/ 437 h 654"/>
                <a:gd name="T24" fmla="*/ 34 w 653"/>
                <a:gd name="T25" fmla="*/ 412 h 654"/>
                <a:gd name="T26" fmla="*/ 401 w 653"/>
                <a:gd name="T27" fmla="*/ 43 h 654"/>
                <a:gd name="T28" fmla="*/ 411 w 653"/>
                <a:gd name="T29" fmla="*/ 34 h 654"/>
                <a:gd name="T30" fmla="*/ 436 w 653"/>
                <a:gd name="T31" fmla="*/ 18 h 654"/>
                <a:gd name="T32" fmla="*/ 463 w 653"/>
                <a:gd name="T33" fmla="*/ 6 h 654"/>
                <a:gd name="T34" fmla="*/ 491 w 653"/>
                <a:gd name="T35" fmla="*/ 2 h 654"/>
                <a:gd name="T36" fmla="*/ 520 w 653"/>
                <a:gd name="T37" fmla="*/ 2 h 654"/>
                <a:gd name="T38" fmla="*/ 548 w 653"/>
                <a:gd name="T39" fmla="*/ 6 h 654"/>
                <a:gd name="T40" fmla="*/ 575 w 653"/>
                <a:gd name="T41" fmla="*/ 18 h 654"/>
                <a:gd name="T42" fmla="*/ 598 w 653"/>
                <a:gd name="T43" fmla="*/ 34 h 654"/>
                <a:gd name="T44" fmla="*/ 610 w 653"/>
                <a:gd name="T45" fmla="*/ 43 h 654"/>
                <a:gd name="T46" fmla="*/ 630 w 653"/>
                <a:gd name="T47" fmla="*/ 67 h 654"/>
                <a:gd name="T48" fmla="*/ 643 w 653"/>
                <a:gd name="T49" fmla="*/ 94 h 654"/>
                <a:gd name="T50" fmla="*/ 650 w 653"/>
                <a:gd name="T51" fmla="*/ 121 h 654"/>
                <a:gd name="T52" fmla="*/ 653 w 653"/>
                <a:gd name="T53" fmla="*/ 149 h 654"/>
                <a:gd name="T54" fmla="*/ 650 w 653"/>
                <a:gd name="T55" fmla="*/ 177 h 654"/>
                <a:gd name="T56" fmla="*/ 643 w 653"/>
                <a:gd name="T57" fmla="*/ 205 h 654"/>
                <a:gd name="T58" fmla="*/ 630 w 653"/>
                <a:gd name="T59" fmla="*/ 230 h 654"/>
                <a:gd name="T60" fmla="*/ 610 w 653"/>
                <a:gd name="T61" fmla="*/ 254 h 654"/>
                <a:gd name="T62" fmla="*/ 254 w 653"/>
                <a:gd name="T63" fmla="*/ 611 h 654"/>
                <a:gd name="T64" fmla="*/ 230 w 653"/>
                <a:gd name="T65" fmla="*/ 630 h 654"/>
                <a:gd name="T66" fmla="*/ 205 w 653"/>
                <a:gd name="T67" fmla="*/ 643 h 654"/>
                <a:gd name="T68" fmla="*/ 177 w 653"/>
                <a:gd name="T69" fmla="*/ 651 h 654"/>
                <a:gd name="T70" fmla="*/ 148 w 653"/>
                <a:gd name="T71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3" h="654">
                  <a:moveTo>
                    <a:pt x="148" y="654"/>
                  </a:moveTo>
                  <a:lnTo>
                    <a:pt x="148" y="654"/>
                  </a:lnTo>
                  <a:lnTo>
                    <a:pt x="135" y="654"/>
                  </a:lnTo>
                  <a:lnTo>
                    <a:pt x="120" y="651"/>
                  </a:lnTo>
                  <a:lnTo>
                    <a:pt x="107" y="648"/>
                  </a:lnTo>
                  <a:lnTo>
                    <a:pt x="93" y="643"/>
                  </a:lnTo>
                  <a:lnTo>
                    <a:pt x="80" y="638"/>
                  </a:lnTo>
                  <a:lnTo>
                    <a:pt x="67" y="630"/>
                  </a:lnTo>
                  <a:lnTo>
                    <a:pt x="55" y="621"/>
                  </a:lnTo>
                  <a:lnTo>
                    <a:pt x="44" y="611"/>
                  </a:lnTo>
                  <a:lnTo>
                    <a:pt x="44" y="611"/>
                  </a:lnTo>
                  <a:lnTo>
                    <a:pt x="34" y="599"/>
                  </a:lnTo>
                  <a:lnTo>
                    <a:pt x="25" y="587"/>
                  </a:lnTo>
                  <a:lnTo>
                    <a:pt x="18" y="575"/>
                  </a:lnTo>
                  <a:lnTo>
                    <a:pt x="12" y="562"/>
                  </a:lnTo>
                  <a:lnTo>
                    <a:pt x="6" y="548"/>
                  </a:lnTo>
                  <a:lnTo>
                    <a:pt x="3" y="534"/>
                  </a:lnTo>
                  <a:lnTo>
                    <a:pt x="1" y="520"/>
                  </a:lnTo>
                  <a:lnTo>
                    <a:pt x="0" y="505"/>
                  </a:lnTo>
                  <a:lnTo>
                    <a:pt x="1" y="492"/>
                  </a:lnTo>
                  <a:lnTo>
                    <a:pt x="3" y="477"/>
                  </a:lnTo>
                  <a:lnTo>
                    <a:pt x="6" y="464"/>
                  </a:lnTo>
                  <a:lnTo>
                    <a:pt x="12" y="450"/>
                  </a:lnTo>
                  <a:lnTo>
                    <a:pt x="18" y="437"/>
                  </a:lnTo>
                  <a:lnTo>
                    <a:pt x="25" y="424"/>
                  </a:lnTo>
                  <a:lnTo>
                    <a:pt x="34" y="412"/>
                  </a:lnTo>
                  <a:lnTo>
                    <a:pt x="44" y="401"/>
                  </a:lnTo>
                  <a:lnTo>
                    <a:pt x="401" y="43"/>
                  </a:lnTo>
                  <a:lnTo>
                    <a:pt x="401" y="43"/>
                  </a:lnTo>
                  <a:lnTo>
                    <a:pt x="411" y="34"/>
                  </a:lnTo>
                  <a:lnTo>
                    <a:pt x="423" y="25"/>
                  </a:lnTo>
                  <a:lnTo>
                    <a:pt x="436" y="18"/>
                  </a:lnTo>
                  <a:lnTo>
                    <a:pt x="450" y="12"/>
                  </a:lnTo>
                  <a:lnTo>
                    <a:pt x="463" y="6"/>
                  </a:lnTo>
                  <a:lnTo>
                    <a:pt x="477" y="3"/>
                  </a:lnTo>
                  <a:lnTo>
                    <a:pt x="491" y="2"/>
                  </a:lnTo>
                  <a:lnTo>
                    <a:pt x="505" y="0"/>
                  </a:lnTo>
                  <a:lnTo>
                    <a:pt x="520" y="2"/>
                  </a:lnTo>
                  <a:lnTo>
                    <a:pt x="533" y="3"/>
                  </a:lnTo>
                  <a:lnTo>
                    <a:pt x="548" y="6"/>
                  </a:lnTo>
                  <a:lnTo>
                    <a:pt x="561" y="11"/>
                  </a:lnTo>
                  <a:lnTo>
                    <a:pt x="575" y="18"/>
                  </a:lnTo>
                  <a:lnTo>
                    <a:pt x="587" y="25"/>
                  </a:lnTo>
                  <a:lnTo>
                    <a:pt x="598" y="34"/>
                  </a:lnTo>
                  <a:lnTo>
                    <a:pt x="610" y="43"/>
                  </a:lnTo>
                  <a:lnTo>
                    <a:pt x="610" y="43"/>
                  </a:lnTo>
                  <a:lnTo>
                    <a:pt x="621" y="55"/>
                  </a:lnTo>
                  <a:lnTo>
                    <a:pt x="630" y="67"/>
                  </a:lnTo>
                  <a:lnTo>
                    <a:pt x="637" y="80"/>
                  </a:lnTo>
                  <a:lnTo>
                    <a:pt x="643" y="94"/>
                  </a:lnTo>
                  <a:lnTo>
                    <a:pt x="647" y="107"/>
                  </a:lnTo>
                  <a:lnTo>
                    <a:pt x="650" y="121"/>
                  </a:lnTo>
                  <a:lnTo>
                    <a:pt x="653" y="135"/>
                  </a:lnTo>
                  <a:lnTo>
                    <a:pt x="653" y="149"/>
                  </a:lnTo>
                  <a:lnTo>
                    <a:pt x="653" y="164"/>
                  </a:lnTo>
                  <a:lnTo>
                    <a:pt x="650" y="177"/>
                  </a:lnTo>
                  <a:lnTo>
                    <a:pt x="647" y="192"/>
                  </a:lnTo>
                  <a:lnTo>
                    <a:pt x="643" y="205"/>
                  </a:lnTo>
                  <a:lnTo>
                    <a:pt x="637" y="219"/>
                  </a:lnTo>
                  <a:lnTo>
                    <a:pt x="630" y="230"/>
                  </a:lnTo>
                  <a:lnTo>
                    <a:pt x="621" y="242"/>
                  </a:lnTo>
                  <a:lnTo>
                    <a:pt x="610" y="254"/>
                  </a:lnTo>
                  <a:lnTo>
                    <a:pt x="254" y="611"/>
                  </a:lnTo>
                  <a:lnTo>
                    <a:pt x="254" y="611"/>
                  </a:lnTo>
                  <a:lnTo>
                    <a:pt x="242" y="621"/>
                  </a:lnTo>
                  <a:lnTo>
                    <a:pt x="230" y="630"/>
                  </a:lnTo>
                  <a:lnTo>
                    <a:pt x="218" y="638"/>
                  </a:lnTo>
                  <a:lnTo>
                    <a:pt x="205" y="643"/>
                  </a:lnTo>
                  <a:lnTo>
                    <a:pt x="191" y="648"/>
                  </a:lnTo>
                  <a:lnTo>
                    <a:pt x="177" y="651"/>
                  </a:lnTo>
                  <a:lnTo>
                    <a:pt x="163" y="654"/>
                  </a:lnTo>
                  <a:lnTo>
                    <a:pt x="148" y="654"/>
                  </a:lnTo>
                  <a:lnTo>
                    <a:pt x="148" y="6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EE023D6-E176-497C-A886-DE2A6E2C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507" y="3082819"/>
              <a:ext cx="635001" cy="234950"/>
            </a:xfrm>
            <a:custGeom>
              <a:avLst/>
              <a:gdLst>
                <a:gd name="T0" fmla="*/ 149 w 801"/>
                <a:gd name="T1" fmla="*/ 297 h 297"/>
                <a:gd name="T2" fmla="*/ 134 w 801"/>
                <a:gd name="T3" fmla="*/ 297 h 297"/>
                <a:gd name="T4" fmla="*/ 104 w 801"/>
                <a:gd name="T5" fmla="*/ 291 h 297"/>
                <a:gd name="T6" fmla="*/ 78 w 801"/>
                <a:gd name="T7" fmla="*/ 279 h 297"/>
                <a:gd name="T8" fmla="*/ 54 w 801"/>
                <a:gd name="T9" fmla="*/ 265 h 297"/>
                <a:gd name="T10" fmla="*/ 34 w 801"/>
                <a:gd name="T11" fmla="*/ 244 h 297"/>
                <a:gd name="T12" fmla="*/ 18 w 801"/>
                <a:gd name="T13" fmla="*/ 220 h 297"/>
                <a:gd name="T14" fmla="*/ 6 w 801"/>
                <a:gd name="T15" fmla="*/ 193 h 297"/>
                <a:gd name="T16" fmla="*/ 0 w 801"/>
                <a:gd name="T17" fmla="*/ 165 h 297"/>
                <a:gd name="T18" fmla="*/ 0 w 801"/>
                <a:gd name="T19" fmla="*/ 149 h 297"/>
                <a:gd name="T20" fmla="*/ 3 w 801"/>
                <a:gd name="T21" fmla="*/ 119 h 297"/>
                <a:gd name="T22" fmla="*/ 12 w 801"/>
                <a:gd name="T23" fmla="*/ 91 h 297"/>
                <a:gd name="T24" fmla="*/ 26 w 801"/>
                <a:gd name="T25" fmla="*/ 66 h 297"/>
                <a:gd name="T26" fmla="*/ 43 w 801"/>
                <a:gd name="T27" fmla="*/ 45 h 297"/>
                <a:gd name="T28" fmla="*/ 66 w 801"/>
                <a:gd name="T29" fmla="*/ 25 h 297"/>
                <a:gd name="T30" fmla="*/ 91 w 801"/>
                <a:gd name="T31" fmla="*/ 12 h 297"/>
                <a:gd name="T32" fmla="*/ 119 w 801"/>
                <a:gd name="T33" fmla="*/ 3 h 297"/>
                <a:gd name="T34" fmla="*/ 149 w 801"/>
                <a:gd name="T35" fmla="*/ 0 h 297"/>
                <a:gd name="T36" fmla="*/ 652 w 801"/>
                <a:gd name="T37" fmla="*/ 0 h 297"/>
                <a:gd name="T38" fmla="*/ 682 w 801"/>
                <a:gd name="T39" fmla="*/ 3 h 297"/>
                <a:gd name="T40" fmla="*/ 710 w 801"/>
                <a:gd name="T41" fmla="*/ 12 h 297"/>
                <a:gd name="T42" fmla="*/ 736 w 801"/>
                <a:gd name="T43" fmla="*/ 25 h 297"/>
                <a:gd name="T44" fmla="*/ 758 w 801"/>
                <a:gd name="T45" fmla="*/ 45 h 297"/>
                <a:gd name="T46" fmla="*/ 776 w 801"/>
                <a:gd name="T47" fmla="*/ 66 h 297"/>
                <a:gd name="T48" fmla="*/ 789 w 801"/>
                <a:gd name="T49" fmla="*/ 91 h 297"/>
                <a:gd name="T50" fmla="*/ 798 w 801"/>
                <a:gd name="T51" fmla="*/ 119 h 297"/>
                <a:gd name="T52" fmla="*/ 801 w 801"/>
                <a:gd name="T53" fmla="*/ 149 h 297"/>
                <a:gd name="T54" fmla="*/ 801 w 801"/>
                <a:gd name="T55" fmla="*/ 165 h 297"/>
                <a:gd name="T56" fmla="*/ 795 w 801"/>
                <a:gd name="T57" fmla="*/ 193 h 297"/>
                <a:gd name="T58" fmla="*/ 783 w 801"/>
                <a:gd name="T59" fmla="*/ 220 h 297"/>
                <a:gd name="T60" fmla="*/ 767 w 801"/>
                <a:gd name="T61" fmla="*/ 244 h 297"/>
                <a:gd name="T62" fmla="*/ 748 w 801"/>
                <a:gd name="T63" fmla="*/ 265 h 297"/>
                <a:gd name="T64" fmla="*/ 724 w 801"/>
                <a:gd name="T65" fmla="*/ 279 h 297"/>
                <a:gd name="T66" fmla="*/ 697 w 801"/>
                <a:gd name="T67" fmla="*/ 291 h 297"/>
                <a:gd name="T68" fmla="*/ 669 w 801"/>
                <a:gd name="T69" fmla="*/ 297 h 297"/>
                <a:gd name="T70" fmla="*/ 652 w 801"/>
                <a:gd name="T71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1" h="297">
                  <a:moveTo>
                    <a:pt x="652" y="297"/>
                  </a:moveTo>
                  <a:lnTo>
                    <a:pt x="149" y="297"/>
                  </a:lnTo>
                  <a:lnTo>
                    <a:pt x="149" y="297"/>
                  </a:lnTo>
                  <a:lnTo>
                    <a:pt x="134" y="297"/>
                  </a:lnTo>
                  <a:lnTo>
                    <a:pt x="119" y="294"/>
                  </a:lnTo>
                  <a:lnTo>
                    <a:pt x="104" y="291"/>
                  </a:lnTo>
                  <a:lnTo>
                    <a:pt x="91" y="287"/>
                  </a:lnTo>
                  <a:lnTo>
                    <a:pt x="78" y="279"/>
                  </a:lnTo>
                  <a:lnTo>
                    <a:pt x="66" y="272"/>
                  </a:lnTo>
                  <a:lnTo>
                    <a:pt x="54" y="265"/>
                  </a:lnTo>
                  <a:lnTo>
                    <a:pt x="43" y="254"/>
                  </a:lnTo>
                  <a:lnTo>
                    <a:pt x="34" y="244"/>
                  </a:lnTo>
                  <a:lnTo>
                    <a:pt x="26" y="232"/>
                  </a:lnTo>
                  <a:lnTo>
                    <a:pt x="18" y="220"/>
                  </a:lnTo>
                  <a:lnTo>
                    <a:pt x="12" y="207"/>
                  </a:lnTo>
                  <a:lnTo>
                    <a:pt x="6" y="193"/>
                  </a:lnTo>
                  <a:lnTo>
                    <a:pt x="3" y="180"/>
                  </a:lnTo>
                  <a:lnTo>
                    <a:pt x="0" y="165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34"/>
                  </a:lnTo>
                  <a:lnTo>
                    <a:pt x="3" y="119"/>
                  </a:lnTo>
                  <a:lnTo>
                    <a:pt x="6" y="106"/>
                  </a:lnTo>
                  <a:lnTo>
                    <a:pt x="12" y="91"/>
                  </a:lnTo>
                  <a:lnTo>
                    <a:pt x="18" y="79"/>
                  </a:lnTo>
                  <a:lnTo>
                    <a:pt x="26" y="66"/>
                  </a:lnTo>
                  <a:lnTo>
                    <a:pt x="34" y="55"/>
                  </a:lnTo>
                  <a:lnTo>
                    <a:pt x="43" y="45"/>
                  </a:lnTo>
                  <a:lnTo>
                    <a:pt x="54" y="34"/>
                  </a:lnTo>
                  <a:lnTo>
                    <a:pt x="66" y="25"/>
                  </a:lnTo>
                  <a:lnTo>
                    <a:pt x="78" y="18"/>
                  </a:lnTo>
                  <a:lnTo>
                    <a:pt x="91" y="12"/>
                  </a:lnTo>
                  <a:lnTo>
                    <a:pt x="104" y="8"/>
                  </a:lnTo>
                  <a:lnTo>
                    <a:pt x="119" y="3"/>
                  </a:lnTo>
                  <a:lnTo>
                    <a:pt x="134" y="2"/>
                  </a:lnTo>
                  <a:lnTo>
                    <a:pt x="149" y="0"/>
                  </a:lnTo>
                  <a:lnTo>
                    <a:pt x="652" y="0"/>
                  </a:lnTo>
                  <a:lnTo>
                    <a:pt x="652" y="0"/>
                  </a:lnTo>
                  <a:lnTo>
                    <a:pt x="669" y="2"/>
                  </a:lnTo>
                  <a:lnTo>
                    <a:pt x="682" y="3"/>
                  </a:lnTo>
                  <a:lnTo>
                    <a:pt x="697" y="8"/>
                  </a:lnTo>
                  <a:lnTo>
                    <a:pt x="710" y="12"/>
                  </a:lnTo>
                  <a:lnTo>
                    <a:pt x="724" y="18"/>
                  </a:lnTo>
                  <a:lnTo>
                    <a:pt x="736" y="25"/>
                  </a:lnTo>
                  <a:lnTo>
                    <a:pt x="748" y="34"/>
                  </a:lnTo>
                  <a:lnTo>
                    <a:pt x="758" y="45"/>
                  </a:lnTo>
                  <a:lnTo>
                    <a:pt x="767" y="55"/>
                  </a:lnTo>
                  <a:lnTo>
                    <a:pt x="776" y="66"/>
                  </a:lnTo>
                  <a:lnTo>
                    <a:pt x="783" y="79"/>
                  </a:lnTo>
                  <a:lnTo>
                    <a:pt x="789" y="91"/>
                  </a:lnTo>
                  <a:lnTo>
                    <a:pt x="795" y="106"/>
                  </a:lnTo>
                  <a:lnTo>
                    <a:pt x="798" y="119"/>
                  </a:lnTo>
                  <a:lnTo>
                    <a:pt x="801" y="134"/>
                  </a:lnTo>
                  <a:lnTo>
                    <a:pt x="801" y="149"/>
                  </a:lnTo>
                  <a:lnTo>
                    <a:pt x="801" y="149"/>
                  </a:lnTo>
                  <a:lnTo>
                    <a:pt x="801" y="165"/>
                  </a:lnTo>
                  <a:lnTo>
                    <a:pt x="798" y="180"/>
                  </a:lnTo>
                  <a:lnTo>
                    <a:pt x="795" y="193"/>
                  </a:lnTo>
                  <a:lnTo>
                    <a:pt x="789" y="207"/>
                  </a:lnTo>
                  <a:lnTo>
                    <a:pt x="783" y="220"/>
                  </a:lnTo>
                  <a:lnTo>
                    <a:pt x="776" y="232"/>
                  </a:lnTo>
                  <a:lnTo>
                    <a:pt x="767" y="244"/>
                  </a:lnTo>
                  <a:lnTo>
                    <a:pt x="758" y="254"/>
                  </a:lnTo>
                  <a:lnTo>
                    <a:pt x="748" y="265"/>
                  </a:lnTo>
                  <a:lnTo>
                    <a:pt x="736" y="272"/>
                  </a:lnTo>
                  <a:lnTo>
                    <a:pt x="724" y="279"/>
                  </a:lnTo>
                  <a:lnTo>
                    <a:pt x="710" y="287"/>
                  </a:lnTo>
                  <a:lnTo>
                    <a:pt x="697" y="291"/>
                  </a:lnTo>
                  <a:lnTo>
                    <a:pt x="682" y="294"/>
                  </a:lnTo>
                  <a:lnTo>
                    <a:pt x="669" y="297"/>
                  </a:lnTo>
                  <a:lnTo>
                    <a:pt x="652" y="297"/>
                  </a:lnTo>
                  <a:lnTo>
                    <a:pt x="652" y="2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CF51518-2032-4E20-B8C7-A09D80EFA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2" y="3082819"/>
              <a:ext cx="635001" cy="234950"/>
            </a:xfrm>
            <a:custGeom>
              <a:avLst/>
              <a:gdLst>
                <a:gd name="T0" fmla="*/ 149 w 801"/>
                <a:gd name="T1" fmla="*/ 297 h 297"/>
                <a:gd name="T2" fmla="*/ 134 w 801"/>
                <a:gd name="T3" fmla="*/ 297 h 297"/>
                <a:gd name="T4" fmla="*/ 104 w 801"/>
                <a:gd name="T5" fmla="*/ 291 h 297"/>
                <a:gd name="T6" fmla="*/ 77 w 801"/>
                <a:gd name="T7" fmla="*/ 279 h 297"/>
                <a:gd name="T8" fmla="*/ 53 w 801"/>
                <a:gd name="T9" fmla="*/ 265 h 297"/>
                <a:gd name="T10" fmla="*/ 34 w 801"/>
                <a:gd name="T11" fmla="*/ 244 h 297"/>
                <a:gd name="T12" fmla="*/ 18 w 801"/>
                <a:gd name="T13" fmla="*/ 220 h 297"/>
                <a:gd name="T14" fmla="*/ 6 w 801"/>
                <a:gd name="T15" fmla="*/ 193 h 297"/>
                <a:gd name="T16" fmla="*/ 0 w 801"/>
                <a:gd name="T17" fmla="*/ 165 h 297"/>
                <a:gd name="T18" fmla="*/ 0 w 801"/>
                <a:gd name="T19" fmla="*/ 149 h 297"/>
                <a:gd name="T20" fmla="*/ 3 w 801"/>
                <a:gd name="T21" fmla="*/ 119 h 297"/>
                <a:gd name="T22" fmla="*/ 12 w 801"/>
                <a:gd name="T23" fmla="*/ 91 h 297"/>
                <a:gd name="T24" fmla="*/ 25 w 801"/>
                <a:gd name="T25" fmla="*/ 66 h 297"/>
                <a:gd name="T26" fmla="*/ 43 w 801"/>
                <a:gd name="T27" fmla="*/ 45 h 297"/>
                <a:gd name="T28" fmla="*/ 65 w 801"/>
                <a:gd name="T29" fmla="*/ 25 h 297"/>
                <a:gd name="T30" fmla="*/ 91 w 801"/>
                <a:gd name="T31" fmla="*/ 12 h 297"/>
                <a:gd name="T32" fmla="*/ 119 w 801"/>
                <a:gd name="T33" fmla="*/ 3 h 297"/>
                <a:gd name="T34" fmla="*/ 149 w 801"/>
                <a:gd name="T35" fmla="*/ 0 h 297"/>
                <a:gd name="T36" fmla="*/ 652 w 801"/>
                <a:gd name="T37" fmla="*/ 0 h 297"/>
                <a:gd name="T38" fmla="*/ 683 w 801"/>
                <a:gd name="T39" fmla="*/ 3 h 297"/>
                <a:gd name="T40" fmla="*/ 710 w 801"/>
                <a:gd name="T41" fmla="*/ 12 h 297"/>
                <a:gd name="T42" fmla="*/ 735 w 801"/>
                <a:gd name="T43" fmla="*/ 25 h 297"/>
                <a:gd name="T44" fmla="*/ 758 w 801"/>
                <a:gd name="T45" fmla="*/ 45 h 297"/>
                <a:gd name="T46" fmla="*/ 775 w 801"/>
                <a:gd name="T47" fmla="*/ 66 h 297"/>
                <a:gd name="T48" fmla="*/ 790 w 801"/>
                <a:gd name="T49" fmla="*/ 91 h 297"/>
                <a:gd name="T50" fmla="*/ 798 w 801"/>
                <a:gd name="T51" fmla="*/ 119 h 297"/>
                <a:gd name="T52" fmla="*/ 801 w 801"/>
                <a:gd name="T53" fmla="*/ 149 h 297"/>
                <a:gd name="T54" fmla="*/ 801 w 801"/>
                <a:gd name="T55" fmla="*/ 165 h 297"/>
                <a:gd name="T56" fmla="*/ 795 w 801"/>
                <a:gd name="T57" fmla="*/ 193 h 297"/>
                <a:gd name="T58" fmla="*/ 783 w 801"/>
                <a:gd name="T59" fmla="*/ 220 h 297"/>
                <a:gd name="T60" fmla="*/ 768 w 801"/>
                <a:gd name="T61" fmla="*/ 244 h 297"/>
                <a:gd name="T62" fmla="*/ 747 w 801"/>
                <a:gd name="T63" fmla="*/ 265 h 297"/>
                <a:gd name="T64" fmla="*/ 724 w 801"/>
                <a:gd name="T65" fmla="*/ 279 h 297"/>
                <a:gd name="T66" fmla="*/ 697 w 801"/>
                <a:gd name="T67" fmla="*/ 291 h 297"/>
                <a:gd name="T68" fmla="*/ 669 w 801"/>
                <a:gd name="T69" fmla="*/ 297 h 297"/>
                <a:gd name="T70" fmla="*/ 652 w 801"/>
                <a:gd name="T71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1" h="297">
                  <a:moveTo>
                    <a:pt x="652" y="297"/>
                  </a:moveTo>
                  <a:lnTo>
                    <a:pt x="149" y="297"/>
                  </a:lnTo>
                  <a:lnTo>
                    <a:pt x="149" y="297"/>
                  </a:lnTo>
                  <a:lnTo>
                    <a:pt x="134" y="297"/>
                  </a:lnTo>
                  <a:lnTo>
                    <a:pt x="119" y="294"/>
                  </a:lnTo>
                  <a:lnTo>
                    <a:pt x="104" y="291"/>
                  </a:lnTo>
                  <a:lnTo>
                    <a:pt x="91" y="285"/>
                  </a:lnTo>
                  <a:lnTo>
                    <a:pt x="77" y="279"/>
                  </a:lnTo>
                  <a:lnTo>
                    <a:pt x="65" y="272"/>
                  </a:lnTo>
                  <a:lnTo>
                    <a:pt x="53" y="265"/>
                  </a:lnTo>
                  <a:lnTo>
                    <a:pt x="43" y="254"/>
                  </a:lnTo>
                  <a:lnTo>
                    <a:pt x="34" y="244"/>
                  </a:lnTo>
                  <a:lnTo>
                    <a:pt x="25" y="232"/>
                  </a:lnTo>
                  <a:lnTo>
                    <a:pt x="18" y="220"/>
                  </a:lnTo>
                  <a:lnTo>
                    <a:pt x="12" y="207"/>
                  </a:lnTo>
                  <a:lnTo>
                    <a:pt x="6" y="193"/>
                  </a:lnTo>
                  <a:lnTo>
                    <a:pt x="3" y="180"/>
                  </a:lnTo>
                  <a:lnTo>
                    <a:pt x="0" y="165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34"/>
                  </a:lnTo>
                  <a:lnTo>
                    <a:pt x="3" y="119"/>
                  </a:lnTo>
                  <a:lnTo>
                    <a:pt x="6" y="106"/>
                  </a:lnTo>
                  <a:lnTo>
                    <a:pt x="12" y="91"/>
                  </a:lnTo>
                  <a:lnTo>
                    <a:pt x="18" y="79"/>
                  </a:lnTo>
                  <a:lnTo>
                    <a:pt x="25" y="66"/>
                  </a:lnTo>
                  <a:lnTo>
                    <a:pt x="34" y="55"/>
                  </a:lnTo>
                  <a:lnTo>
                    <a:pt x="43" y="45"/>
                  </a:lnTo>
                  <a:lnTo>
                    <a:pt x="53" y="34"/>
                  </a:lnTo>
                  <a:lnTo>
                    <a:pt x="65" y="25"/>
                  </a:lnTo>
                  <a:lnTo>
                    <a:pt x="77" y="18"/>
                  </a:lnTo>
                  <a:lnTo>
                    <a:pt x="91" y="12"/>
                  </a:lnTo>
                  <a:lnTo>
                    <a:pt x="104" y="8"/>
                  </a:lnTo>
                  <a:lnTo>
                    <a:pt x="119" y="3"/>
                  </a:lnTo>
                  <a:lnTo>
                    <a:pt x="134" y="2"/>
                  </a:lnTo>
                  <a:lnTo>
                    <a:pt x="149" y="0"/>
                  </a:lnTo>
                  <a:lnTo>
                    <a:pt x="652" y="0"/>
                  </a:lnTo>
                  <a:lnTo>
                    <a:pt x="652" y="0"/>
                  </a:lnTo>
                  <a:lnTo>
                    <a:pt x="669" y="2"/>
                  </a:lnTo>
                  <a:lnTo>
                    <a:pt x="683" y="3"/>
                  </a:lnTo>
                  <a:lnTo>
                    <a:pt x="697" y="8"/>
                  </a:lnTo>
                  <a:lnTo>
                    <a:pt x="710" y="12"/>
                  </a:lnTo>
                  <a:lnTo>
                    <a:pt x="724" y="18"/>
                  </a:lnTo>
                  <a:lnTo>
                    <a:pt x="735" y="25"/>
                  </a:lnTo>
                  <a:lnTo>
                    <a:pt x="747" y="34"/>
                  </a:lnTo>
                  <a:lnTo>
                    <a:pt x="758" y="45"/>
                  </a:lnTo>
                  <a:lnTo>
                    <a:pt x="768" y="55"/>
                  </a:lnTo>
                  <a:lnTo>
                    <a:pt x="775" y="66"/>
                  </a:lnTo>
                  <a:lnTo>
                    <a:pt x="783" y="79"/>
                  </a:lnTo>
                  <a:lnTo>
                    <a:pt x="790" y="91"/>
                  </a:lnTo>
                  <a:lnTo>
                    <a:pt x="795" y="106"/>
                  </a:lnTo>
                  <a:lnTo>
                    <a:pt x="798" y="119"/>
                  </a:lnTo>
                  <a:lnTo>
                    <a:pt x="801" y="134"/>
                  </a:lnTo>
                  <a:lnTo>
                    <a:pt x="801" y="149"/>
                  </a:lnTo>
                  <a:lnTo>
                    <a:pt x="801" y="149"/>
                  </a:lnTo>
                  <a:lnTo>
                    <a:pt x="801" y="165"/>
                  </a:lnTo>
                  <a:lnTo>
                    <a:pt x="798" y="180"/>
                  </a:lnTo>
                  <a:lnTo>
                    <a:pt x="795" y="193"/>
                  </a:lnTo>
                  <a:lnTo>
                    <a:pt x="790" y="207"/>
                  </a:lnTo>
                  <a:lnTo>
                    <a:pt x="783" y="220"/>
                  </a:lnTo>
                  <a:lnTo>
                    <a:pt x="775" y="232"/>
                  </a:lnTo>
                  <a:lnTo>
                    <a:pt x="768" y="244"/>
                  </a:lnTo>
                  <a:lnTo>
                    <a:pt x="758" y="254"/>
                  </a:lnTo>
                  <a:lnTo>
                    <a:pt x="747" y="265"/>
                  </a:lnTo>
                  <a:lnTo>
                    <a:pt x="735" y="272"/>
                  </a:lnTo>
                  <a:lnTo>
                    <a:pt x="724" y="279"/>
                  </a:lnTo>
                  <a:lnTo>
                    <a:pt x="710" y="285"/>
                  </a:lnTo>
                  <a:lnTo>
                    <a:pt x="697" y="291"/>
                  </a:lnTo>
                  <a:lnTo>
                    <a:pt x="683" y="294"/>
                  </a:lnTo>
                  <a:lnTo>
                    <a:pt x="669" y="297"/>
                  </a:lnTo>
                  <a:lnTo>
                    <a:pt x="652" y="297"/>
                  </a:lnTo>
                  <a:lnTo>
                    <a:pt x="652" y="2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4581B81-2721-4D43-8B6D-926B620C3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19" y="903181"/>
              <a:ext cx="234950" cy="636589"/>
            </a:xfrm>
            <a:custGeom>
              <a:avLst/>
              <a:gdLst>
                <a:gd name="T0" fmla="*/ 149 w 298"/>
                <a:gd name="T1" fmla="*/ 802 h 802"/>
                <a:gd name="T2" fmla="*/ 119 w 298"/>
                <a:gd name="T3" fmla="*/ 799 h 802"/>
                <a:gd name="T4" fmla="*/ 91 w 298"/>
                <a:gd name="T5" fmla="*/ 790 h 802"/>
                <a:gd name="T6" fmla="*/ 66 w 298"/>
                <a:gd name="T7" fmla="*/ 777 h 802"/>
                <a:gd name="T8" fmla="*/ 44 w 298"/>
                <a:gd name="T9" fmla="*/ 758 h 802"/>
                <a:gd name="T10" fmla="*/ 26 w 298"/>
                <a:gd name="T11" fmla="*/ 737 h 802"/>
                <a:gd name="T12" fmla="*/ 12 w 298"/>
                <a:gd name="T13" fmla="*/ 712 h 802"/>
                <a:gd name="T14" fmla="*/ 3 w 298"/>
                <a:gd name="T15" fmla="*/ 683 h 802"/>
                <a:gd name="T16" fmla="*/ 0 w 298"/>
                <a:gd name="T17" fmla="*/ 654 h 802"/>
                <a:gd name="T18" fmla="*/ 0 w 298"/>
                <a:gd name="T19" fmla="*/ 149 h 802"/>
                <a:gd name="T20" fmla="*/ 3 w 298"/>
                <a:gd name="T21" fmla="*/ 119 h 802"/>
                <a:gd name="T22" fmla="*/ 12 w 298"/>
                <a:gd name="T23" fmla="*/ 91 h 802"/>
                <a:gd name="T24" fmla="*/ 26 w 298"/>
                <a:gd name="T25" fmla="*/ 65 h 802"/>
                <a:gd name="T26" fmla="*/ 44 w 298"/>
                <a:gd name="T27" fmla="*/ 43 h 802"/>
                <a:gd name="T28" fmla="*/ 66 w 298"/>
                <a:gd name="T29" fmla="*/ 25 h 802"/>
                <a:gd name="T30" fmla="*/ 91 w 298"/>
                <a:gd name="T31" fmla="*/ 12 h 802"/>
                <a:gd name="T32" fmla="*/ 119 w 298"/>
                <a:gd name="T33" fmla="*/ 3 h 802"/>
                <a:gd name="T34" fmla="*/ 149 w 298"/>
                <a:gd name="T35" fmla="*/ 0 h 802"/>
                <a:gd name="T36" fmla="*/ 164 w 298"/>
                <a:gd name="T37" fmla="*/ 1 h 802"/>
                <a:gd name="T38" fmla="*/ 194 w 298"/>
                <a:gd name="T39" fmla="*/ 7 h 802"/>
                <a:gd name="T40" fmla="*/ 220 w 298"/>
                <a:gd name="T41" fmla="*/ 18 h 802"/>
                <a:gd name="T42" fmla="*/ 244 w 298"/>
                <a:gd name="T43" fmla="*/ 34 h 802"/>
                <a:gd name="T44" fmla="*/ 263 w 298"/>
                <a:gd name="T45" fmla="*/ 55 h 802"/>
                <a:gd name="T46" fmla="*/ 280 w 298"/>
                <a:gd name="T47" fmla="*/ 79 h 802"/>
                <a:gd name="T48" fmla="*/ 292 w 298"/>
                <a:gd name="T49" fmla="*/ 104 h 802"/>
                <a:gd name="T50" fmla="*/ 298 w 298"/>
                <a:gd name="T51" fmla="*/ 134 h 802"/>
                <a:gd name="T52" fmla="*/ 298 w 298"/>
                <a:gd name="T53" fmla="*/ 654 h 802"/>
                <a:gd name="T54" fmla="*/ 298 w 298"/>
                <a:gd name="T55" fmla="*/ 668 h 802"/>
                <a:gd name="T56" fmla="*/ 292 w 298"/>
                <a:gd name="T57" fmla="*/ 697 h 802"/>
                <a:gd name="T58" fmla="*/ 280 w 298"/>
                <a:gd name="T59" fmla="*/ 723 h 802"/>
                <a:gd name="T60" fmla="*/ 263 w 298"/>
                <a:gd name="T61" fmla="*/ 747 h 802"/>
                <a:gd name="T62" fmla="*/ 244 w 298"/>
                <a:gd name="T63" fmla="*/ 768 h 802"/>
                <a:gd name="T64" fmla="*/ 220 w 298"/>
                <a:gd name="T65" fmla="*/ 784 h 802"/>
                <a:gd name="T66" fmla="*/ 194 w 298"/>
                <a:gd name="T67" fmla="*/ 795 h 802"/>
                <a:gd name="T68" fmla="*/ 164 w 298"/>
                <a:gd name="T69" fmla="*/ 801 h 802"/>
                <a:gd name="T70" fmla="*/ 149 w 298"/>
                <a:gd name="T71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8" h="802">
                  <a:moveTo>
                    <a:pt x="149" y="802"/>
                  </a:moveTo>
                  <a:lnTo>
                    <a:pt x="149" y="802"/>
                  </a:lnTo>
                  <a:lnTo>
                    <a:pt x="134" y="801"/>
                  </a:lnTo>
                  <a:lnTo>
                    <a:pt x="119" y="799"/>
                  </a:lnTo>
                  <a:lnTo>
                    <a:pt x="104" y="795"/>
                  </a:lnTo>
                  <a:lnTo>
                    <a:pt x="91" y="790"/>
                  </a:lnTo>
                  <a:lnTo>
                    <a:pt x="78" y="784"/>
                  </a:lnTo>
                  <a:lnTo>
                    <a:pt x="66" y="777"/>
                  </a:lnTo>
                  <a:lnTo>
                    <a:pt x="55" y="768"/>
                  </a:lnTo>
                  <a:lnTo>
                    <a:pt x="44" y="758"/>
                  </a:lnTo>
                  <a:lnTo>
                    <a:pt x="35" y="747"/>
                  </a:lnTo>
                  <a:lnTo>
                    <a:pt x="26" y="737"/>
                  </a:lnTo>
                  <a:lnTo>
                    <a:pt x="18" y="723"/>
                  </a:lnTo>
                  <a:lnTo>
                    <a:pt x="12" y="712"/>
                  </a:lnTo>
                  <a:lnTo>
                    <a:pt x="8" y="697"/>
                  </a:lnTo>
                  <a:lnTo>
                    <a:pt x="3" y="683"/>
                  </a:lnTo>
                  <a:lnTo>
                    <a:pt x="2" y="668"/>
                  </a:lnTo>
                  <a:lnTo>
                    <a:pt x="0" y="654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3" y="119"/>
                  </a:lnTo>
                  <a:lnTo>
                    <a:pt x="8" y="104"/>
                  </a:lnTo>
                  <a:lnTo>
                    <a:pt x="12" y="91"/>
                  </a:lnTo>
                  <a:lnTo>
                    <a:pt x="18" y="79"/>
                  </a:lnTo>
                  <a:lnTo>
                    <a:pt x="26" y="65"/>
                  </a:lnTo>
                  <a:lnTo>
                    <a:pt x="35" y="55"/>
                  </a:lnTo>
                  <a:lnTo>
                    <a:pt x="44" y="43"/>
                  </a:lnTo>
                  <a:lnTo>
                    <a:pt x="55" y="34"/>
                  </a:lnTo>
                  <a:lnTo>
                    <a:pt x="66" y="25"/>
                  </a:lnTo>
                  <a:lnTo>
                    <a:pt x="78" y="18"/>
                  </a:lnTo>
                  <a:lnTo>
                    <a:pt x="91" y="12"/>
                  </a:lnTo>
                  <a:lnTo>
                    <a:pt x="104" y="7"/>
                  </a:lnTo>
                  <a:lnTo>
                    <a:pt x="119" y="3"/>
                  </a:lnTo>
                  <a:lnTo>
                    <a:pt x="134" y="1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64" y="1"/>
                  </a:lnTo>
                  <a:lnTo>
                    <a:pt x="179" y="3"/>
                  </a:lnTo>
                  <a:lnTo>
                    <a:pt x="194" y="7"/>
                  </a:lnTo>
                  <a:lnTo>
                    <a:pt x="207" y="12"/>
                  </a:lnTo>
                  <a:lnTo>
                    <a:pt x="220" y="18"/>
                  </a:lnTo>
                  <a:lnTo>
                    <a:pt x="232" y="25"/>
                  </a:lnTo>
                  <a:lnTo>
                    <a:pt x="244" y="34"/>
                  </a:lnTo>
                  <a:lnTo>
                    <a:pt x="254" y="43"/>
                  </a:lnTo>
                  <a:lnTo>
                    <a:pt x="263" y="55"/>
                  </a:lnTo>
                  <a:lnTo>
                    <a:pt x="272" y="65"/>
                  </a:lnTo>
                  <a:lnTo>
                    <a:pt x="280" y="79"/>
                  </a:lnTo>
                  <a:lnTo>
                    <a:pt x="286" y="91"/>
                  </a:lnTo>
                  <a:lnTo>
                    <a:pt x="292" y="104"/>
                  </a:lnTo>
                  <a:lnTo>
                    <a:pt x="295" y="119"/>
                  </a:lnTo>
                  <a:lnTo>
                    <a:pt x="298" y="134"/>
                  </a:lnTo>
                  <a:lnTo>
                    <a:pt x="298" y="149"/>
                  </a:lnTo>
                  <a:lnTo>
                    <a:pt x="298" y="654"/>
                  </a:lnTo>
                  <a:lnTo>
                    <a:pt x="298" y="654"/>
                  </a:lnTo>
                  <a:lnTo>
                    <a:pt x="298" y="668"/>
                  </a:lnTo>
                  <a:lnTo>
                    <a:pt x="295" y="683"/>
                  </a:lnTo>
                  <a:lnTo>
                    <a:pt x="292" y="697"/>
                  </a:lnTo>
                  <a:lnTo>
                    <a:pt x="286" y="712"/>
                  </a:lnTo>
                  <a:lnTo>
                    <a:pt x="280" y="723"/>
                  </a:lnTo>
                  <a:lnTo>
                    <a:pt x="272" y="737"/>
                  </a:lnTo>
                  <a:lnTo>
                    <a:pt x="263" y="747"/>
                  </a:lnTo>
                  <a:lnTo>
                    <a:pt x="254" y="758"/>
                  </a:lnTo>
                  <a:lnTo>
                    <a:pt x="244" y="768"/>
                  </a:lnTo>
                  <a:lnTo>
                    <a:pt x="232" y="777"/>
                  </a:lnTo>
                  <a:lnTo>
                    <a:pt x="220" y="784"/>
                  </a:lnTo>
                  <a:lnTo>
                    <a:pt x="207" y="790"/>
                  </a:lnTo>
                  <a:lnTo>
                    <a:pt x="194" y="795"/>
                  </a:lnTo>
                  <a:lnTo>
                    <a:pt x="179" y="799"/>
                  </a:lnTo>
                  <a:lnTo>
                    <a:pt x="164" y="801"/>
                  </a:lnTo>
                  <a:lnTo>
                    <a:pt x="149" y="802"/>
                  </a:lnTo>
                  <a:lnTo>
                    <a:pt x="149" y="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76CD233-6284-4A82-89DA-8B17A4DB6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771" y="1063518"/>
              <a:ext cx="385763" cy="606425"/>
            </a:xfrm>
            <a:custGeom>
              <a:avLst/>
              <a:gdLst>
                <a:gd name="T0" fmla="*/ 338 w 486"/>
                <a:gd name="T1" fmla="*/ 764 h 764"/>
                <a:gd name="T2" fmla="*/ 295 w 486"/>
                <a:gd name="T3" fmla="*/ 758 h 764"/>
                <a:gd name="T4" fmla="*/ 256 w 486"/>
                <a:gd name="T5" fmla="*/ 740 h 764"/>
                <a:gd name="T6" fmla="*/ 223 w 486"/>
                <a:gd name="T7" fmla="*/ 710 h 764"/>
                <a:gd name="T8" fmla="*/ 205 w 486"/>
                <a:gd name="T9" fmla="*/ 682 h 764"/>
                <a:gd name="T10" fmla="*/ 11 w 486"/>
                <a:gd name="T11" fmla="*/ 204 h 764"/>
                <a:gd name="T12" fmla="*/ 5 w 486"/>
                <a:gd name="T13" fmla="*/ 190 h 764"/>
                <a:gd name="T14" fmla="*/ 0 w 486"/>
                <a:gd name="T15" fmla="*/ 160 h 764"/>
                <a:gd name="T16" fmla="*/ 0 w 486"/>
                <a:gd name="T17" fmla="*/ 132 h 764"/>
                <a:gd name="T18" fmla="*/ 6 w 486"/>
                <a:gd name="T19" fmla="*/ 104 h 764"/>
                <a:gd name="T20" fmla="*/ 18 w 486"/>
                <a:gd name="T21" fmla="*/ 77 h 764"/>
                <a:gd name="T22" fmla="*/ 33 w 486"/>
                <a:gd name="T23" fmla="*/ 54 h 764"/>
                <a:gd name="T24" fmla="*/ 54 w 486"/>
                <a:gd name="T25" fmla="*/ 33 h 764"/>
                <a:gd name="T26" fmla="*/ 79 w 486"/>
                <a:gd name="T27" fmla="*/ 16 h 764"/>
                <a:gd name="T28" fmla="*/ 93 w 486"/>
                <a:gd name="T29" fmla="*/ 10 h 764"/>
                <a:gd name="T30" fmla="*/ 121 w 486"/>
                <a:gd name="T31" fmla="*/ 2 h 764"/>
                <a:gd name="T32" fmla="*/ 150 w 486"/>
                <a:gd name="T33" fmla="*/ 0 h 764"/>
                <a:gd name="T34" fmla="*/ 179 w 486"/>
                <a:gd name="T35" fmla="*/ 3 h 764"/>
                <a:gd name="T36" fmla="*/ 205 w 486"/>
                <a:gd name="T37" fmla="*/ 12 h 764"/>
                <a:gd name="T38" fmla="*/ 231 w 486"/>
                <a:gd name="T39" fmla="*/ 25 h 764"/>
                <a:gd name="T40" fmla="*/ 253 w 486"/>
                <a:gd name="T41" fmla="*/ 43 h 764"/>
                <a:gd name="T42" fmla="*/ 272 w 486"/>
                <a:gd name="T43" fmla="*/ 65 h 764"/>
                <a:gd name="T44" fmla="*/ 286 w 486"/>
                <a:gd name="T45" fmla="*/ 92 h 764"/>
                <a:gd name="T46" fmla="*/ 476 w 486"/>
                <a:gd name="T47" fmla="*/ 560 h 764"/>
                <a:gd name="T48" fmla="*/ 483 w 486"/>
                <a:gd name="T49" fmla="*/ 588 h 764"/>
                <a:gd name="T50" fmla="*/ 486 w 486"/>
                <a:gd name="T51" fmla="*/ 618 h 764"/>
                <a:gd name="T52" fmla="*/ 483 w 486"/>
                <a:gd name="T53" fmla="*/ 646 h 764"/>
                <a:gd name="T54" fmla="*/ 474 w 486"/>
                <a:gd name="T55" fmla="*/ 673 h 764"/>
                <a:gd name="T56" fmla="*/ 461 w 486"/>
                <a:gd name="T57" fmla="*/ 698 h 764"/>
                <a:gd name="T58" fmla="*/ 443 w 486"/>
                <a:gd name="T59" fmla="*/ 720 h 764"/>
                <a:gd name="T60" fmla="*/ 421 w 486"/>
                <a:gd name="T61" fmla="*/ 738 h 764"/>
                <a:gd name="T62" fmla="*/ 394 w 486"/>
                <a:gd name="T63" fmla="*/ 753 h 764"/>
                <a:gd name="T64" fmla="*/ 379 w 486"/>
                <a:gd name="T65" fmla="*/ 758 h 764"/>
                <a:gd name="T66" fmla="*/ 353 w 486"/>
                <a:gd name="T67" fmla="*/ 764 h 764"/>
                <a:gd name="T68" fmla="*/ 338 w 486"/>
                <a:gd name="T69" fmla="*/ 76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6" h="764">
                  <a:moveTo>
                    <a:pt x="338" y="764"/>
                  </a:moveTo>
                  <a:lnTo>
                    <a:pt x="338" y="764"/>
                  </a:lnTo>
                  <a:lnTo>
                    <a:pt x="315" y="762"/>
                  </a:lnTo>
                  <a:lnTo>
                    <a:pt x="295" y="758"/>
                  </a:lnTo>
                  <a:lnTo>
                    <a:pt x="275" y="750"/>
                  </a:lnTo>
                  <a:lnTo>
                    <a:pt x="256" y="740"/>
                  </a:lnTo>
                  <a:lnTo>
                    <a:pt x="238" y="726"/>
                  </a:lnTo>
                  <a:lnTo>
                    <a:pt x="223" y="710"/>
                  </a:lnTo>
                  <a:lnTo>
                    <a:pt x="210" y="692"/>
                  </a:lnTo>
                  <a:lnTo>
                    <a:pt x="205" y="682"/>
                  </a:lnTo>
                  <a:lnTo>
                    <a:pt x="199" y="671"/>
                  </a:lnTo>
                  <a:lnTo>
                    <a:pt x="11" y="204"/>
                  </a:lnTo>
                  <a:lnTo>
                    <a:pt x="11" y="204"/>
                  </a:lnTo>
                  <a:lnTo>
                    <a:pt x="5" y="190"/>
                  </a:lnTo>
                  <a:lnTo>
                    <a:pt x="2" y="175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6" y="104"/>
                  </a:lnTo>
                  <a:lnTo>
                    <a:pt x="11" y="91"/>
                  </a:lnTo>
                  <a:lnTo>
                    <a:pt x="18" y="77"/>
                  </a:lnTo>
                  <a:lnTo>
                    <a:pt x="26" y="65"/>
                  </a:lnTo>
                  <a:lnTo>
                    <a:pt x="33" y="54"/>
                  </a:lnTo>
                  <a:lnTo>
                    <a:pt x="43" y="43"/>
                  </a:lnTo>
                  <a:lnTo>
                    <a:pt x="54" y="33"/>
                  </a:lnTo>
                  <a:lnTo>
                    <a:pt x="66" y="24"/>
                  </a:lnTo>
                  <a:lnTo>
                    <a:pt x="79" y="16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107" y="6"/>
                  </a:lnTo>
                  <a:lnTo>
                    <a:pt x="121" y="2"/>
                  </a:lnTo>
                  <a:lnTo>
                    <a:pt x="136" y="0"/>
                  </a:lnTo>
                  <a:lnTo>
                    <a:pt x="150" y="0"/>
                  </a:lnTo>
                  <a:lnTo>
                    <a:pt x="165" y="0"/>
                  </a:lnTo>
                  <a:lnTo>
                    <a:pt x="179" y="3"/>
                  </a:lnTo>
                  <a:lnTo>
                    <a:pt x="192" y="6"/>
                  </a:lnTo>
                  <a:lnTo>
                    <a:pt x="205" y="12"/>
                  </a:lnTo>
                  <a:lnTo>
                    <a:pt x="219" y="18"/>
                  </a:lnTo>
                  <a:lnTo>
                    <a:pt x="231" y="25"/>
                  </a:lnTo>
                  <a:lnTo>
                    <a:pt x="243" y="33"/>
                  </a:lnTo>
                  <a:lnTo>
                    <a:pt x="253" y="43"/>
                  </a:lnTo>
                  <a:lnTo>
                    <a:pt x="263" y="54"/>
                  </a:lnTo>
                  <a:lnTo>
                    <a:pt x="272" y="65"/>
                  </a:lnTo>
                  <a:lnTo>
                    <a:pt x="280" y="79"/>
                  </a:lnTo>
                  <a:lnTo>
                    <a:pt x="286" y="92"/>
                  </a:lnTo>
                  <a:lnTo>
                    <a:pt x="476" y="560"/>
                  </a:lnTo>
                  <a:lnTo>
                    <a:pt x="476" y="560"/>
                  </a:lnTo>
                  <a:lnTo>
                    <a:pt x="480" y="573"/>
                  </a:lnTo>
                  <a:lnTo>
                    <a:pt x="483" y="588"/>
                  </a:lnTo>
                  <a:lnTo>
                    <a:pt x="486" y="603"/>
                  </a:lnTo>
                  <a:lnTo>
                    <a:pt x="486" y="618"/>
                  </a:lnTo>
                  <a:lnTo>
                    <a:pt x="486" y="631"/>
                  </a:lnTo>
                  <a:lnTo>
                    <a:pt x="483" y="646"/>
                  </a:lnTo>
                  <a:lnTo>
                    <a:pt x="480" y="660"/>
                  </a:lnTo>
                  <a:lnTo>
                    <a:pt x="474" y="673"/>
                  </a:lnTo>
                  <a:lnTo>
                    <a:pt x="468" y="686"/>
                  </a:lnTo>
                  <a:lnTo>
                    <a:pt x="461" y="698"/>
                  </a:lnTo>
                  <a:lnTo>
                    <a:pt x="452" y="710"/>
                  </a:lnTo>
                  <a:lnTo>
                    <a:pt x="443" y="720"/>
                  </a:lnTo>
                  <a:lnTo>
                    <a:pt x="433" y="731"/>
                  </a:lnTo>
                  <a:lnTo>
                    <a:pt x="421" y="738"/>
                  </a:lnTo>
                  <a:lnTo>
                    <a:pt x="407" y="747"/>
                  </a:lnTo>
                  <a:lnTo>
                    <a:pt x="394" y="753"/>
                  </a:lnTo>
                  <a:lnTo>
                    <a:pt x="394" y="753"/>
                  </a:lnTo>
                  <a:lnTo>
                    <a:pt x="379" y="758"/>
                  </a:lnTo>
                  <a:lnTo>
                    <a:pt x="366" y="761"/>
                  </a:lnTo>
                  <a:lnTo>
                    <a:pt x="353" y="764"/>
                  </a:lnTo>
                  <a:lnTo>
                    <a:pt x="338" y="764"/>
                  </a:lnTo>
                  <a:lnTo>
                    <a:pt x="338" y="7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098E12D2-E3E9-4566-B278-707F7BF20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744" y="2263668"/>
              <a:ext cx="608013" cy="385763"/>
            </a:xfrm>
            <a:custGeom>
              <a:avLst/>
              <a:gdLst>
                <a:gd name="T0" fmla="*/ 149 w 765"/>
                <a:gd name="T1" fmla="*/ 486 h 486"/>
                <a:gd name="T2" fmla="*/ 106 w 765"/>
                <a:gd name="T3" fmla="*/ 480 h 486"/>
                <a:gd name="T4" fmla="*/ 67 w 765"/>
                <a:gd name="T5" fmla="*/ 462 h 486"/>
                <a:gd name="T6" fmla="*/ 35 w 765"/>
                <a:gd name="T7" fmla="*/ 433 h 486"/>
                <a:gd name="T8" fmla="*/ 17 w 765"/>
                <a:gd name="T9" fmla="*/ 404 h 486"/>
                <a:gd name="T10" fmla="*/ 12 w 765"/>
                <a:gd name="T11" fmla="*/ 394 h 486"/>
                <a:gd name="T12" fmla="*/ 3 w 765"/>
                <a:gd name="T13" fmla="*/ 364 h 486"/>
                <a:gd name="T14" fmla="*/ 0 w 765"/>
                <a:gd name="T15" fmla="*/ 336 h 486"/>
                <a:gd name="T16" fmla="*/ 3 w 765"/>
                <a:gd name="T17" fmla="*/ 308 h 486"/>
                <a:gd name="T18" fmla="*/ 12 w 765"/>
                <a:gd name="T19" fmla="*/ 280 h 486"/>
                <a:gd name="T20" fmla="*/ 26 w 765"/>
                <a:gd name="T21" fmla="*/ 254 h 486"/>
                <a:gd name="T22" fmla="*/ 45 w 765"/>
                <a:gd name="T23" fmla="*/ 233 h 486"/>
                <a:gd name="T24" fmla="*/ 67 w 765"/>
                <a:gd name="T25" fmla="*/ 214 h 486"/>
                <a:gd name="T26" fmla="*/ 94 w 765"/>
                <a:gd name="T27" fmla="*/ 201 h 486"/>
                <a:gd name="T28" fmla="*/ 560 w 765"/>
                <a:gd name="T29" fmla="*/ 11 h 486"/>
                <a:gd name="T30" fmla="*/ 590 w 765"/>
                <a:gd name="T31" fmla="*/ 2 h 486"/>
                <a:gd name="T32" fmla="*/ 618 w 765"/>
                <a:gd name="T33" fmla="*/ 0 h 486"/>
                <a:gd name="T34" fmla="*/ 647 w 765"/>
                <a:gd name="T35" fmla="*/ 3 h 486"/>
                <a:gd name="T36" fmla="*/ 675 w 765"/>
                <a:gd name="T37" fmla="*/ 12 h 486"/>
                <a:gd name="T38" fmla="*/ 700 w 765"/>
                <a:gd name="T39" fmla="*/ 26 h 486"/>
                <a:gd name="T40" fmla="*/ 722 w 765"/>
                <a:gd name="T41" fmla="*/ 43 h 486"/>
                <a:gd name="T42" fmla="*/ 740 w 765"/>
                <a:gd name="T43" fmla="*/ 66 h 486"/>
                <a:gd name="T44" fmla="*/ 754 w 765"/>
                <a:gd name="T45" fmla="*/ 92 h 486"/>
                <a:gd name="T46" fmla="*/ 759 w 765"/>
                <a:gd name="T47" fmla="*/ 107 h 486"/>
                <a:gd name="T48" fmla="*/ 764 w 765"/>
                <a:gd name="T49" fmla="*/ 135 h 486"/>
                <a:gd name="T50" fmla="*/ 764 w 765"/>
                <a:gd name="T51" fmla="*/ 165 h 486"/>
                <a:gd name="T52" fmla="*/ 758 w 765"/>
                <a:gd name="T53" fmla="*/ 193 h 486"/>
                <a:gd name="T54" fmla="*/ 748 w 765"/>
                <a:gd name="T55" fmla="*/ 219 h 486"/>
                <a:gd name="T56" fmla="*/ 731 w 765"/>
                <a:gd name="T57" fmla="*/ 242 h 486"/>
                <a:gd name="T58" fmla="*/ 710 w 765"/>
                <a:gd name="T59" fmla="*/ 263 h 486"/>
                <a:gd name="T60" fmla="*/ 687 w 765"/>
                <a:gd name="T61" fmla="*/ 280 h 486"/>
                <a:gd name="T62" fmla="*/ 205 w 765"/>
                <a:gd name="T63" fmla="*/ 476 h 486"/>
                <a:gd name="T64" fmla="*/ 192 w 765"/>
                <a:gd name="T65" fmla="*/ 480 h 486"/>
                <a:gd name="T66" fmla="*/ 164 w 765"/>
                <a:gd name="T67" fmla="*/ 486 h 486"/>
                <a:gd name="T68" fmla="*/ 149 w 765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5" h="486">
                  <a:moveTo>
                    <a:pt x="149" y="486"/>
                  </a:moveTo>
                  <a:lnTo>
                    <a:pt x="149" y="486"/>
                  </a:lnTo>
                  <a:lnTo>
                    <a:pt x="128" y="485"/>
                  </a:lnTo>
                  <a:lnTo>
                    <a:pt x="106" y="480"/>
                  </a:lnTo>
                  <a:lnTo>
                    <a:pt x="87" y="473"/>
                  </a:lnTo>
                  <a:lnTo>
                    <a:pt x="67" y="462"/>
                  </a:lnTo>
                  <a:lnTo>
                    <a:pt x="49" y="449"/>
                  </a:lnTo>
                  <a:lnTo>
                    <a:pt x="35" y="433"/>
                  </a:lnTo>
                  <a:lnTo>
                    <a:pt x="21" y="415"/>
                  </a:lnTo>
                  <a:lnTo>
                    <a:pt x="17" y="404"/>
                  </a:lnTo>
                  <a:lnTo>
                    <a:pt x="12" y="394"/>
                  </a:lnTo>
                  <a:lnTo>
                    <a:pt x="12" y="394"/>
                  </a:lnTo>
                  <a:lnTo>
                    <a:pt x="6" y="379"/>
                  </a:lnTo>
                  <a:lnTo>
                    <a:pt x="3" y="364"/>
                  </a:lnTo>
                  <a:lnTo>
                    <a:pt x="2" y="351"/>
                  </a:lnTo>
                  <a:lnTo>
                    <a:pt x="0" y="336"/>
                  </a:lnTo>
                  <a:lnTo>
                    <a:pt x="2" y="321"/>
                  </a:lnTo>
                  <a:lnTo>
                    <a:pt x="3" y="308"/>
                  </a:lnTo>
                  <a:lnTo>
                    <a:pt x="8" y="293"/>
                  </a:lnTo>
                  <a:lnTo>
                    <a:pt x="12" y="280"/>
                  </a:lnTo>
                  <a:lnTo>
                    <a:pt x="18" y="268"/>
                  </a:lnTo>
                  <a:lnTo>
                    <a:pt x="26" y="254"/>
                  </a:lnTo>
                  <a:lnTo>
                    <a:pt x="35" y="244"/>
                  </a:lnTo>
                  <a:lnTo>
                    <a:pt x="45" y="233"/>
                  </a:lnTo>
                  <a:lnTo>
                    <a:pt x="55" y="223"/>
                  </a:lnTo>
                  <a:lnTo>
                    <a:pt x="67" y="214"/>
                  </a:lnTo>
                  <a:lnTo>
                    <a:pt x="79" y="207"/>
                  </a:lnTo>
                  <a:lnTo>
                    <a:pt x="94" y="201"/>
                  </a:lnTo>
                  <a:lnTo>
                    <a:pt x="560" y="11"/>
                  </a:lnTo>
                  <a:lnTo>
                    <a:pt x="560" y="11"/>
                  </a:lnTo>
                  <a:lnTo>
                    <a:pt x="575" y="6"/>
                  </a:lnTo>
                  <a:lnTo>
                    <a:pt x="590" y="2"/>
                  </a:lnTo>
                  <a:lnTo>
                    <a:pt x="604" y="0"/>
                  </a:lnTo>
                  <a:lnTo>
                    <a:pt x="618" y="0"/>
                  </a:lnTo>
                  <a:lnTo>
                    <a:pt x="633" y="0"/>
                  </a:lnTo>
                  <a:lnTo>
                    <a:pt x="647" y="3"/>
                  </a:lnTo>
                  <a:lnTo>
                    <a:pt x="661" y="6"/>
                  </a:lnTo>
                  <a:lnTo>
                    <a:pt x="675" y="12"/>
                  </a:lnTo>
                  <a:lnTo>
                    <a:pt x="687" y="18"/>
                  </a:lnTo>
                  <a:lnTo>
                    <a:pt x="700" y="26"/>
                  </a:lnTo>
                  <a:lnTo>
                    <a:pt x="710" y="34"/>
                  </a:lnTo>
                  <a:lnTo>
                    <a:pt x="722" y="43"/>
                  </a:lnTo>
                  <a:lnTo>
                    <a:pt x="731" y="54"/>
                  </a:lnTo>
                  <a:lnTo>
                    <a:pt x="740" y="66"/>
                  </a:lnTo>
                  <a:lnTo>
                    <a:pt x="748" y="79"/>
                  </a:lnTo>
                  <a:lnTo>
                    <a:pt x="754" y="92"/>
                  </a:lnTo>
                  <a:lnTo>
                    <a:pt x="754" y="92"/>
                  </a:lnTo>
                  <a:lnTo>
                    <a:pt x="759" y="107"/>
                  </a:lnTo>
                  <a:lnTo>
                    <a:pt x="762" y="122"/>
                  </a:lnTo>
                  <a:lnTo>
                    <a:pt x="764" y="135"/>
                  </a:lnTo>
                  <a:lnTo>
                    <a:pt x="765" y="150"/>
                  </a:lnTo>
                  <a:lnTo>
                    <a:pt x="764" y="165"/>
                  </a:lnTo>
                  <a:lnTo>
                    <a:pt x="762" y="179"/>
                  </a:lnTo>
                  <a:lnTo>
                    <a:pt x="758" y="193"/>
                  </a:lnTo>
                  <a:lnTo>
                    <a:pt x="754" y="207"/>
                  </a:lnTo>
                  <a:lnTo>
                    <a:pt x="748" y="219"/>
                  </a:lnTo>
                  <a:lnTo>
                    <a:pt x="740" y="232"/>
                  </a:lnTo>
                  <a:lnTo>
                    <a:pt x="731" y="242"/>
                  </a:lnTo>
                  <a:lnTo>
                    <a:pt x="722" y="253"/>
                  </a:lnTo>
                  <a:lnTo>
                    <a:pt x="710" y="263"/>
                  </a:lnTo>
                  <a:lnTo>
                    <a:pt x="699" y="272"/>
                  </a:lnTo>
                  <a:lnTo>
                    <a:pt x="687" y="280"/>
                  </a:lnTo>
                  <a:lnTo>
                    <a:pt x="672" y="285"/>
                  </a:lnTo>
                  <a:lnTo>
                    <a:pt x="205" y="476"/>
                  </a:lnTo>
                  <a:lnTo>
                    <a:pt x="205" y="476"/>
                  </a:lnTo>
                  <a:lnTo>
                    <a:pt x="192" y="480"/>
                  </a:lnTo>
                  <a:lnTo>
                    <a:pt x="177" y="485"/>
                  </a:lnTo>
                  <a:lnTo>
                    <a:pt x="164" y="486"/>
                  </a:lnTo>
                  <a:lnTo>
                    <a:pt x="149" y="486"/>
                  </a:lnTo>
                  <a:lnTo>
                    <a:pt x="149" y="4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9F142ED-153D-452E-913F-AC14ED1CC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031" y="3751156"/>
              <a:ext cx="608013" cy="385763"/>
            </a:xfrm>
            <a:custGeom>
              <a:avLst/>
              <a:gdLst>
                <a:gd name="T0" fmla="*/ 150 w 765"/>
                <a:gd name="T1" fmla="*/ 488 h 488"/>
                <a:gd name="T2" fmla="*/ 107 w 765"/>
                <a:gd name="T3" fmla="*/ 482 h 488"/>
                <a:gd name="T4" fmla="*/ 66 w 765"/>
                <a:gd name="T5" fmla="*/ 462 h 488"/>
                <a:gd name="T6" fmla="*/ 34 w 765"/>
                <a:gd name="T7" fmla="*/ 434 h 488"/>
                <a:gd name="T8" fmla="*/ 16 w 765"/>
                <a:gd name="T9" fmla="*/ 406 h 488"/>
                <a:gd name="T10" fmla="*/ 11 w 765"/>
                <a:gd name="T11" fmla="*/ 396 h 488"/>
                <a:gd name="T12" fmla="*/ 3 w 765"/>
                <a:gd name="T13" fmla="*/ 366 h 488"/>
                <a:gd name="T14" fmla="*/ 0 w 765"/>
                <a:gd name="T15" fmla="*/ 338 h 488"/>
                <a:gd name="T16" fmla="*/ 4 w 765"/>
                <a:gd name="T17" fmla="*/ 308 h 488"/>
                <a:gd name="T18" fmla="*/ 11 w 765"/>
                <a:gd name="T19" fmla="*/ 281 h 488"/>
                <a:gd name="T20" fmla="*/ 26 w 765"/>
                <a:gd name="T21" fmla="*/ 256 h 488"/>
                <a:gd name="T22" fmla="*/ 44 w 765"/>
                <a:gd name="T23" fmla="*/ 234 h 488"/>
                <a:gd name="T24" fmla="*/ 66 w 765"/>
                <a:gd name="T25" fmla="*/ 216 h 488"/>
                <a:gd name="T26" fmla="*/ 93 w 765"/>
                <a:gd name="T27" fmla="*/ 201 h 488"/>
                <a:gd name="T28" fmla="*/ 560 w 765"/>
                <a:gd name="T29" fmla="*/ 12 h 488"/>
                <a:gd name="T30" fmla="*/ 589 w 765"/>
                <a:gd name="T31" fmla="*/ 3 h 488"/>
                <a:gd name="T32" fmla="*/ 618 w 765"/>
                <a:gd name="T33" fmla="*/ 0 h 488"/>
                <a:gd name="T34" fmla="*/ 647 w 765"/>
                <a:gd name="T35" fmla="*/ 5 h 488"/>
                <a:gd name="T36" fmla="*/ 674 w 765"/>
                <a:gd name="T37" fmla="*/ 12 h 488"/>
                <a:gd name="T38" fmla="*/ 699 w 765"/>
                <a:gd name="T39" fmla="*/ 26 h 488"/>
                <a:gd name="T40" fmla="*/ 722 w 765"/>
                <a:gd name="T41" fmla="*/ 45 h 488"/>
                <a:gd name="T42" fmla="*/ 739 w 765"/>
                <a:gd name="T43" fmla="*/ 67 h 488"/>
                <a:gd name="T44" fmla="*/ 754 w 765"/>
                <a:gd name="T45" fmla="*/ 94 h 488"/>
                <a:gd name="T46" fmla="*/ 759 w 765"/>
                <a:gd name="T47" fmla="*/ 107 h 488"/>
                <a:gd name="T48" fmla="*/ 765 w 765"/>
                <a:gd name="T49" fmla="*/ 137 h 488"/>
                <a:gd name="T50" fmla="*/ 763 w 765"/>
                <a:gd name="T51" fmla="*/ 167 h 488"/>
                <a:gd name="T52" fmla="*/ 757 w 765"/>
                <a:gd name="T53" fmla="*/ 194 h 488"/>
                <a:gd name="T54" fmla="*/ 747 w 765"/>
                <a:gd name="T55" fmla="*/ 220 h 488"/>
                <a:gd name="T56" fmla="*/ 730 w 765"/>
                <a:gd name="T57" fmla="*/ 244 h 488"/>
                <a:gd name="T58" fmla="*/ 711 w 765"/>
                <a:gd name="T59" fmla="*/ 265 h 488"/>
                <a:gd name="T60" fmla="*/ 686 w 765"/>
                <a:gd name="T61" fmla="*/ 281 h 488"/>
                <a:gd name="T62" fmla="*/ 205 w 765"/>
                <a:gd name="T63" fmla="*/ 477 h 488"/>
                <a:gd name="T64" fmla="*/ 191 w 765"/>
                <a:gd name="T65" fmla="*/ 482 h 488"/>
                <a:gd name="T66" fmla="*/ 163 w 765"/>
                <a:gd name="T67" fmla="*/ 488 h 488"/>
                <a:gd name="T68" fmla="*/ 150 w 765"/>
                <a:gd name="T6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5" h="488">
                  <a:moveTo>
                    <a:pt x="150" y="488"/>
                  </a:moveTo>
                  <a:lnTo>
                    <a:pt x="150" y="488"/>
                  </a:lnTo>
                  <a:lnTo>
                    <a:pt x="127" y="486"/>
                  </a:lnTo>
                  <a:lnTo>
                    <a:pt x="107" y="482"/>
                  </a:lnTo>
                  <a:lnTo>
                    <a:pt x="86" y="474"/>
                  </a:lnTo>
                  <a:lnTo>
                    <a:pt x="66" y="462"/>
                  </a:lnTo>
                  <a:lnTo>
                    <a:pt x="50" y="449"/>
                  </a:lnTo>
                  <a:lnTo>
                    <a:pt x="34" y="434"/>
                  </a:lnTo>
                  <a:lnTo>
                    <a:pt x="22" y="415"/>
                  </a:lnTo>
                  <a:lnTo>
                    <a:pt x="16" y="406"/>
                  </a:lnTo>
                  <a:lnTo>
                    <a:pt x="11" y="396"/>
                  </a:lnTo>
                  <a:lnTo>
                    <a:pt x="11" y="396"/>
                  </a:lnTo>
                  <a:lnTo>
                    <a:pt x="6" y="381"/>
                  </a:lnTo>
                  <a:lnTo>
                    <a:pt x="3" y="366"/>
                  </a:lnTo>
                  <a:lnTo>
                    <a:pt x="1" y="351"/>
                  </a:lnTo>
                  <a:lnTo>
                    <a:pt x="0" y="338"/>
                  </a:lnTo>
                  <a:lnTo>
                    <a:pt x="1" y="323"/>
                  </a:lnTo>
                  <a:lnTo>
                    <a:pt x="4" y="308"/>
                  </a:lnTo>
                  <a:lnTo>
                    <a:pt x="7" y="295"/>
                  </a:lnTo>
                  <a:lnTo>
                    <a:pt x="11" y="281"/>
                  </a:lnTo>
                  <a:lnTo>
                    <a:pt x="19" y="268"/>
                  </a:lnTo>
                  <a:lnTo>
                    <a:pt x="26" y="256"/>
                  </a:lnTo>
                  <a:lnTo>
                    <a:pt x="34" y="244"/>
                  </a:lnTo>
                  <a:lnTo>
                    <a:pt x="44" y="234"/>
                  </a:lnTo>
                  <a:lnTo>
                    <a:pt x="55" y="225"/>
                  </a:lnTo>
                  <a:lnTo>
                    <a:pt x="66" y="216"/>
                  </a:lnTo>
                  <a:lnTo>
                    <a:pt x="80" y="208"/>
                  </a:lnTo>
                  <a:lnTo>
                    <a:pt x="93" y="201"/>
                  </a:lnTo>
                  <a:lnTo>
                    <a:pt x="560" y="12"/>
                  </a:lnTo>
                  <a:lnTo>
                    <a:pt x="560" y="12"/>
                  </a:lnTo>
                  <a:lnTo>
                    <a:pt x="574" y="6"/>
                  </a:lnTo>
                  <a:lnTo>
                    <a:pt x="589" y="3"/>
                  </a:lnTo>
                  <a:lnTo>
                    <a:pt x="604" y="2"/>
                  </a:lnTo>
                  <a:lnTo>
                    <a:pt x="618" y="0"/>
                  </a:lnTo>
                  <a:lnTo>
                    <a:pt x="632" y="2"/>
                  </a:lnTo>
                  <a:lnTo>
                    <a:pt x="647" y="5"/>
                  </a:lnTo>
                  <a:lnTo>
                    <a:pt x="661" y="8"/>
                  </a:lnTo>
                  <a:lnTo>
                    <a:pt x="674" y="12"/>
                  </a:lnTo>
                  <a:lnTo>
                    <a:pt x="687" y="18"/>
                  </a:lnTo>
                  <a:lnTo>
                    <a:pt x="699" y="26"/>
                  </a:lnTo>
                  <a:lnTo>
                    <a:pt x="711" y="35"/>
                  </a:lnTo>
                  <a:lnTo>
                    <a:pt x="722" y="45"/>
                  </a:lnTo>
                  <a:lnTo>
                    <a:pt x="730" y="55"/>
                  </a:lnTo>
                  <a:lnTo>
                    <a:pt x="739" y="67"/>
                  </a:lnTo>
                  <a:lnTo>
                    <a:pt x="747" y="81"/>
                  </a:lnTo>
                  <a:lnTo>
                    <a:pt x="754" y="94"/>
                  </a:lnTo>
                  <a:lnTo>
                    <a:pt x="754" y="94"/>
                  </a:lnTo>
                  <a:lnTo>
                    <a:pt x="759" y="107"/>
                  </a:lnTo>
                  <a:lnTo>
                    <a:pt x="762" y="122"/>
                  </a:lnTo>
                  <a:lnTo>
                    <a:pt x="765" y="137"/>
                  </a:lnTo>
                  <a:lnTo>
                    <a:pt x="765" y="152"/>
                  </a:lnTo>
                  <a:lnTo>
                    <a:pt x="763" y="167"/>
                  </a:lnTo>
                  <a:lnTo>
                    <a:pt x="762" y="180"/>
                  </a:lnTo>
                  <a:lnTo>
                    <a:pt x="757" y="194"/>
                  </a:lnTo>
                  <a:lnTo>
                    <a:pt x="753" y="207"/>
                  </a:lnTo>
                  <a:lnTo>
                    <a:pt x="747" y="220"/>
                  </a:lnTo>
                  <a:lnTo>
                    <a:pt x="739" y="232"/>
                  </a:lnTo>
                  <a:lnTo>
                    <a:pt x="730" y="244"/>
                  </a:lnTo>
                  <a:lnTo>
                    <a:pt x="722" y="254"/>
                  </a:lnTo>
                  <a:lnTo>
                    <a:pt x="711" y="265"/>
                  </a:lnTo>
                  <a:lnTo>
                    <a:pt x="699" y="274"/>
                  </a:lnTo>
                  <a:lnTo>
                    <a:pt x="686" y="281"/>
                  </a:lnTo>
                  <a:lnTo>
                    <a:pt x="673" y="287"/>
                  </a:lnTo>
                  <a:lnTo>
                    <a:pt x="205" y="477"/>
                  </a:lnTo>
                  <a:lnTo>
                    <a:pt x="205" y="477"/>
                  </a:lnTo>
                  <a:lnTo>
                    <a:pt x="191" y="482"/>
                  </a:lnTo>
                  <a:lnTo>
                    <a:pt x="176" y="485"/>
                  </a:lnTo>
                  <a:lnTo>
                    <a:pt x="163" y="488"/>
                  </a:lnTo>
                  <a:lnTo>
                    <a:pt x="150" y="488"/>
                  </a:lnTo>
                  <a:lnTo>
                    <a:pt x="150" y="4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940F6C47-0707-43E2-B2D4-8DBB2661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220" y="3774968"/>
              <a:ext cx="604837" cy="392114"/>
            </a:xfrm>
            <a:custGeom>
              <a:avLst/>
              <a:gdLst>
                <a:gd name="T0" fmla="*/ 613 w 761"/>
                <a:gd name="T1" fmla="*/ 493 h 493"/>
                <a:gd name="T2" fmla="*/ 584 w 761"/>
                <a:gd name="T3" fmla="*/ 490 h 493"/>
                <a:gd name="T4" fmla="*/ 555 w 761"/>
                <a:gd name="T5" fmla="*/ 481 h 493"/>
                <a:gd name="T6" fmla="*/ 91 w 761"/>
                <a:gd name="T7" fmla="*/ 285 h 493"/>
                <a:gd name="T8" fmla="*/ 64 w 761"/>
                <a:gd name="T9" fmla="*/ 270 h 493"/>
                <a:gd name="T10" fmla="*/ 42 w 761"/>
                <a:gd name="T11" fmla="*/ 252 h 493"/>
                <a:gd name="T12" fmla="*/ 24 w 761"/>
                <a:gd name="T13" fmla="*/ 230 h 493"/>
                <a:gd name="T14" fmla="*/ 11 w 761"/>
                <a:gd name="T15" fmla="*/ 205 h 493"/>
                <a:gd name="T16" fmla="*/ 3 w 761"/>
                <a:gd name="T17" fmla="*/ 176 h 493"/>
                <a:gd name="T18" fmla="*/ 0 w 761"/>
                <a:gd name="T19" fmla="*/ 148 h 493"/>
                <a:gd name="T20" fmla="*/ 3 w 761"/>
                <a:gd name="T21" fmla="*/ 119 h 493"/>
                <a:gd name="T22" fmla="*/ 12 w 761"/>
                <a:gd name="T23" fmla="*/ 90 h 493"/>
                <a:gd name="T24" fmla="*/ 18 w 761"/>
                <a:gd name="T25" fmla="*/ 77 h 493"/>
                <a:gd name="T26" fmla="*/ 35 w 761"/>
                <a:gd name="T27" fmla="*/ 52 h 493"/>
                <a:gd name="T28" fmla="*/ 55 w 761"/>
                <a:gd name="T29" fmla="*/ 32 h 493"/>
                <a:gd name="T30" fmla="*/ 79 w 761"/>
                <a:gd name="T31" fmla="*/ 16 h 493"/>
                <a:gd name="T32" fmla="*/ 106 w 761"/>
                <a:gd name="T33" fmla="*/ 6 h 493"/>
                <a:gd name="T34" fmla="*/ 134 w 761"/>
                <a:gd name="T35" fmla="*/ 0 h 493"/>
                <a:gd name="T36" fmla="*/ 164 w 761"/>
                <a:gd name="T37" fmla="*/ 0 h 493"/>
                <a:gd name="T38" fmla="*/ 192 w 761"/>
                <a:gd name="T39" fmla="*/ 6 h 493"/>
                <a:gd name="T40" fmla="*/ 670 w 761"/>
                <a:gd name="T41" fmla="*/ 208 h 493"/>
                <a:gd name="T42" fmla="*/ 685 w 761"/>
                <a:gd name="T43" fmla="*/ 215 h 493"/>
                <a:gd name="T44" fmla="*/ 709 w 761"/>
                <a:gd name="T45" fmla="*/ 231 h 493"/>
                <a:gd name="T46" fmla="*/ 730 w 761"/>
                <a:gd name="T47" fmla="*/ 252 h 493"/>
                <a:gd name="T48" fmla="*/ 745 w 761"/>
                <a:gd name="T49" fmla="*/ 276 h 493"/>
                <a:gd name="T50" fmla="*/ 755 w 761"/>
                <a:gd name="T51" fmla="*/ 303 h 493"/>
                <a:gd name="T52" fmla="*/ 761 w 761"/>
                <a:gd name="T53" fmla="*/ 331 h 493"/>
                <a:gd name="T54" fmla="*/ 761 w 761"/>
                <a:gd name="T55" fmla="*/ 359 h 493"/>
                <a:gd name="T56" fmla="*/ 755 w 761"/>
                <a:gd name="T57" fmla="*/ 389 h 493"/>
                <a:gd name="T58" fmla="*/ 749 w 761"/>
                <a:gd name="T59" fmla="*/ 402 h 493"/>
                <a:gd name="T60" fmla="*/ 727 w 761"/>
                <a:gd name="T61" fmla="*/ 441 h 493"/>
                <a:gd name="T62" fmla="*/ 694 w 761"/>
                <a:gd name="T63" fmla="*/ 469 h 493"/>
                <a:gd name="T64" fmla="*/ 656 w 761"/>
                <a:gd name="T65" fmla="*/ 487 h 493"/>
                <a:gd name="T66" fmla="*/ 613 w 761"/>
                <a:gd name="T6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1" h="493">
                  <a:moveTo>
                    <a:pt x="613" y="493"/>
                  </a:moveTo>
                  <a:lnTo>
                    <a:pt x="613" y="493"/>
                  </a:lnTo>
                  <a:lnTo>
                    <a:pt x="599" y="493"/>
                  </a:lnTo>
                  <a:lnTo>
                    <a:pt x="584" y="490"/>
                  </a:lnTo>
                  <a:lnTo>
                    <a:pt x="569" y="487"/>
                  </a:lnTo>
                  <a:lnTo>
                    <a:pt x="555" y="481"/>
                  </a:lnTo>
                  <a:lnTo>
                    <a:pt x="91" y="285"/>
                  </a:lnTo>
                  <a:lnTo>
                    <a:pt x="91" y="285"/>
                  </a:lnTo>
                  <a:lnTo>
                    <a:pt x="78" y="279"/>
                  </a:lnTo>
                  <a:lnTo>
                    <a:pt x="64" y="270"/>
                  </a:lnTo>
                  <a:lnTo>
                    <a:pt x="52" y="261"/>
                  </a:lnTo>
                  <a:lnTo>
                    <a:pt x="42" y="252"/>
                  </a:lnTo>
                  <a:lnTo>
                    <a:pt x="33" y="240"/>
                  </a:lnTo>
                  <a:lnTo>
                    <a:pt x="24" y="230"/>
                  </a:lnTo>
                  <a:lnTo>
                    <a:pt x="17" y="217"/>
                  </a:lnTo>
                  <a:lnTo>
                    <a:pt x="11" y="205"/>
                  </a:lnTo>
                  <a:lnTo>
                    <a:pt x="6" y="191"/>
                  </a:lnTo>
                  <a:lnTo>
                    <a:pt x="3" y="176"/>
                  </a:lnTo>
                  <a:lnTo>
                    <a:pt x="0" y="163"/>
                  </a:lnTo>
                  <a:lnTo>
                    <a:pt x="0" y="148"/>
                  </a:lnTo>
                  <a:lnTo>
                    <a:pt x="0" y="133"/>
                  </a:lnTo>
                  <a:lnTo>
                    <a:pt x="3" y="119"/>
                  </a:lnTo>
                  <a:lnTo>
                    <a:pt x="6" y="105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8" y="77"/>
                  </a:lnTo>
                  <a:lnTo>
                    <a:pt x="26" y="64"/>
                  </a:lnTo>
                  <a:lnTo>
                    <a:pt x="35" y="52"/>
                  </a:lnTo>
                  <a:lnTo>
                    <a:pt x="45" y="41"/>
                  </a:lnTo>
                  <a:lnTo>
                    <a:pt x="55" y="32"/>
                  </a:lnTo>
                  <a:lnTo>
                    <a:pt x="67" y="23"/>
                  </a:lnTo>
                  <a:lnTo>
                    <a:pt x="79" y="16"/>
                  </a:lnTo>
                  <a:lnTo>
                    <a:pt x="93" y="10"/>
                  </a:lnTo>
                  <a:lnTo>
                    <a:pt x="106" y="6"/>
                  </a:lnTo>
                  <a:lnTo>
                    <a:pt x="121" y="3"/>
                  </a:lnTo>
                  <a:lnTo>
                    <a:pt x="134" y="0"/>
                  </a:lnTo>
                  <a:lnTo>
                    <a:pt x="149" y="0"/>
                  </a:lnTo>
                  <a:lnTo>
                    <a:pt x="164" y="0"/>
                  </a:lnTo>
                  <a:lnTo>
                    <a:pt x="177" y="3"/>
                  </a:lnTo>
                  <a:lnTo>
                    <a:pt x="192" y="6"/>
                  </a:lnTo>
                  <a:lnTo>
                    <a:pt x="207" y="12"/>
                  </a:lnTo>
                  <a:lnTo>
                    <a:pt x="670" y="208"/>
                  </a:lnTo>
                  <a:lnTo>
                    <a:pt x="670" y="208"/>
                  </a:lnTo>
                  <a:lnTo>
                    <a:pt x="685" y="215"/>
                  </a:lnTo>
                  <a:lnTo>
                    <a:pt x="697" y="222"/>
                  </a:lnTo>
                  <a:lnTo>
                    <a:pt x="709" y="231"/>
                  </a:lnTo>
                  <a:lnTo>
                    <a:pt x="720" y="242"/>
                  </a:lnTo>
                  <a:lnTo>
                    <a:pt x="730" y="252"/>
                  </a:lnTo>
                  <a:lnTo>
                    <a:pt x="737" y="264"/>
                  </a:lnTo>
                  <a:lnTo>
                    <a:pt x="745" y="276"/>
                  </a:lnTo>
                  <a:lnTo>
                    <a:pt x="751" y="289"/>
                  </a:lnTo>
                  <a:lnTo>
                    <a:pt x="755" y="303"/>
                  </a:lnTo>
                  <a:lnTo>
                    <a:pt x="760" y="316"/>
                  </a:lnTo>
                  <a:lnTo>
                    <a:pt x="761" y="331"/>
                  </a:lnTo>
                  <a:lnTo>
                    <a:pt x="761" y="344"/>
                  </a:lnTo>
                  <a:lnTo>
                    <a:pt x="761" y="359"/>
                  </a:lnTo>
                  <a:lnTo>
                    <a:pt x="758" y="374"/>
                  </a:lnTo>
                  <a:lnTo>
                    <a:pt x="755" y="389"/>
                  </a:lnTo>
                  <a:lnTo>
                    <a:pt x="749" y="402"/>
                  </a:lnTo>
                  <a:lnTo>
                    <a:pt x="749" y="402"/>
                  </a:lnTo>
                  <a:lnTo>
                    <a:pt x="739" y="423"/>
                  </a:lnTo>
                  <a:lnTo>
                    <a:pt x="727" y="441"/>
                  </a:lnTo>
                  <a:lnTo>
                    <a:pt x="711" y="456"/>
                  </a:lnTo>
                  <a:lnTo>
                    <a:pt x="694" y="469"/>
                  </a:lnTo>
                  <a:lnTo>
                    <a:pt x="675" y="479"/>
                  </a:lnTo>
                  <a:lnTo>
                    <a:pt x="656" y="487"/>
                  </a:lnTo>
                  <a:lnTo>
                    <a:pt x="635" y="491"/>
                  </a:lnTo>
                  <a:lnTo>
                    <a:pt x="613" y="493"/>
                  </a:lnTo>
                  <a:lnTo>
                    <a:pt x="613" y="4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A862452-FE16-473C-A48A-B7BF4369E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732" y="2233505"/>
              <a:ext cx="606425" cy="392114"/>
            </a:xfrm>
            <a:custGeom>
              <a:avLst/>
              <a:gdLst>
                <a:gd name="T0" fmla="*/ 613 w 762"/>
                <a:gd name="T1" fmla="*/ 494 h 494"/>
                <a:gd name="T2" fmla="*/ 584 w 762"/>
                <a:gd name="T3" fmla="*/ 491 h 494"/>
                <a:gd name="T4" fmla="*/ 556 w 762"/>
                <a:gd name="T5" fmla="*/ 482 h 494"/>
                <a:gd name="T6" fmla="*/ 91 w 762"/>
                <a:gd name="T7" fmla="*/ 286 h 494"/>
                <a:gd name="T8" fmla="*/ 64 w 762"/>
                <a:gd name="T9" fmla="*/ 271 h 494"/>
                <a:gd name="T10" fmla="*/ 41 w 762"/>
                <a:gd name="T11" fmla="*/ 252 h 494"/>
                <a:gd name="T12" fmla="*/ 24 w 762"/>
                <a:gd name="T13" fmla="*/ 230 h 494"/>
                <a:gd name="T14" fmla="*/ 10 w 762"/>
                <a:gd name="T15" fmla="*/ 205 h 494"/>
                <a:gd name="T16" fmla="*/ 3 w 762"/>
                <a:gd name="T17" fmla="*/ 178 h 494"/>
                <a:gd name="T18" fmla="*/ 0 w 762"/>
                <a:gd name="T19" fmla="*/ 148 h 494"/>
                <a:gd name="T20" fmla="*/ 3 w 762"/>
                <a:gd name="T21" fmla="*/ 120 h 494"/>
                <a:gd name="T22" fmla="*/ 12 w 762"/>
                <a:gd name="T23" fmla="*/ 92 h 494"/>
                <a:gd name="T24" fmla="*/ 18 w 762"/>
                <a:gd name="T25" fmla="*/ 77 h 494"/>
                <a:gd name="T26" fmla="*/ 36 w 762"/>
                <a:gd name="T27" fmla="*/ 53 h 494"/>
                <a:gd name="T28" fmla="*/ 56 w 762"/>
                <a:gd name="T29" fmla="*/ 32 h 494"/>
                <a:gd name="T30" fmla="*/ 80 w 762"/>
                <a:gd name="T31" fmla="*/ 17 h 494"/>
                <a:gd name="T32" fmla="*/ 105 w 762"/>
                <a:gd name="T33" fmla="*/ 7 h 494"/>
                <a:gd name="T34" fmla="*/ 134 w 762"/>
                <a:gd name="T35" fmla="*/ 1 h 494"/>
                <a:gd name="T36" fmla="*/ 163 w 762"/>
                <a:gd name="T37" fmla="*/ 1 h 494"/>
                <a:gd name="T38" fmla="*/ 192 w 762"/>
                <a:gd name="T39" fmla="*/ 7 h 494"/>
                <a:gd name="T40" fmla="*/ 671 w 762"/>
                <a:gd name="T41" fmla="*/ 209 h 494"/>
                <a:gd name="T42" fmla="*/ 685 w 762"/>
                <a:gd name="T43" fmla="*/ 215 h 494"/>
                <a:gd name="T44" fmla="*/ 709 w 762"/>
                <a:gd name="T45" fmla="*/ 231 h 494"/>
                <a:gd name="T46" fmla="*/ 729 w 762"/>
                <a:gd name="T47" fmla="*/ 252 h 494"/>
                <a:gd name="T48" fmla="*/ 744 w 762"/>
                <a:gd name="T49" fmla="*/ 276 h 494"/>
                <a:gd name="T50" fmla="*/ 755 w 762"/>
                <a:gd name="T51" fmla="*/ 303 h 494"/>
                <a:gd name="T52" fmla="*/ 761 w 762"/>
                <a:gd name="T53" fmla="*/ 331 h 494"/>
                <a:gd name="T54" fmla="*/ 761 w 762"/>
                <a:gd name="T55" fmla="*/ 361 h 494"/>
                <a:gd name="T56" fmla="*/ 755 w 762"/>
                <a:gd name="T57" fmla="*/ 389 h 494"/>
                <a:gd name="T58" fmla="*/ 750 w 762"/>
                <a:gd name="T59" fmla="*/ 404 h 494"/>
                <a:gd name="T60" fmla="*/ 726 w 762"/>
                <a:gd name="T61" fmla="*/ 441 h 494"/>
                <a:gd name="T62" fmla="*/ 694 w 762"/>
                <a:gd name="T63" fmla="*/ 471 h 494"/>
                <a:gd name="T64" fmla="*/ 655 w 762"/>
                <a:gd name="T65" fmla="*/ 488 h 494"/>
                <a:gd name="T66" fmla="*/ 613 w 762"/>
                <a:gd name="T67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2" h="494">
                  <a:moveTo>
                    <a:pt x="613" y="494"/>
                  </a:moveTo>
                  <a:lnTo>
                    <a:pt x="613" y="494"/>
                  </a:lnTo>
                  <a:lnTo>
                    <a:pt x="599" y="493"/>
                  </a:lnTo>
                  <a:lnTo>
                    <a:pt x="584" y="491"/>
                  </a:lnTo>
                  <a:lnTo>
                    <a:pt x="569" y="487"/>
                  </a:lnTo>
                  <a:lnTo>
                    <a:pt x="556" y="482"/>
                  </a:lnTo>
                  <a:lnTo>
                    <a:pt x="91" y="286"/>
                  </a:lnTo>
                  <a:lnTo>
                    <a:pt x="91" y="286"/>
                  </a:lnTo>
                  <a:lnTo>
                    <a:pt x="77" y="279"/>
                  </a:lnTo>
                  <a:lnTo>
                    <a:pt x="64" y="271"/>
                  </a:lnTo>
                  <a:lnTo>
                    <a:pt x="52" y="263"/>
                  </a:lnTo>
                  <a:lnTo>
                    <a:pt x="41" y="252"/>
                  </a:lnTo>
                  <a:lnTo>
                    <a:pt x="33" y="242"/>
                  </a:lnTo>
                  <a:lnTo>
                    <a:pt x="24" y="230"/>
                  </a:lnTo>
                  <a:lnTo>
                    <a:pt x="16" y="218"/>
                  </a:lnTo>
                  <a:lnTo>
                    <a:pt x="10" y="205"/>
                  </a:lnTo>
                  <a:lnTo>
                    <a:pt x="6" y="191"/>
                  </a:lnTo>
                  <a:lnTo>
                    <a:pt x="3" y="178"/>
                  </a:lnTo>
                  <a:lnTo>
                    <a:pt x="0" y="163"/>
                  </a:lnTo>
                  <a:lnTo>
                    <a:pt x="0" y="148"/>
                  </a:lnTo>
                  <a:lnTo>
                    <a:pt x="0" y="135"/>
                  </a:lnTo>
                  <a:lnTo>
                    <a:pt x="3" y="120"/>
                  </a:lnTo>
                  <a:lnTo>
                    <a:pt x="6" y="10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18" y="77"/>
                  </a:lnTo>
                  <a:lnTo>
                    <a:pt x="27" y="65"/>
                  </a:lnTo>
                  <a:lnTo>
                    <a:pt x="36" y="53"/>
                  </a:lnTo>
                  <a:lnTo>
                    <a:pt x="44" y="43"/>
                  </a:lnTo>
                  <a:lnTo>
                    <a:pt x="56" y="32"/>
                  </a:lnTo>
                  <a:lnTo>
                    <a:pt x="67" y="25"/>
                  </a:lnTo>
                  <a:lnTo>
                    <a:pt x="80" y="17"/>
                  </a:lnTo>
                  <a:lnTo>
                    <a:pt x="92" y="12"/>
                  </a:lnTo>
                  <a:lnTo>
                    <a:pt x="105" y="7"/>
                  </a:lnTo>
                  <a:lnTo>
                    <a:pt x="120" y="3"/>
                  </a:lnTo>
                  <a:lnTo>
                    <a:pt x="134" y="1"/>
                  </a:lnTo>
                  <a:lnTo>
                    <a:pt x="148" y="0"/>
                  </a:lnTo>
                  <a:lnTo>
                    <a:pt x="163" y="1"/>
                  </a:lnTo>
                  <a:lnTo>
                    <a:pt x="178" y="3"/>
                  </a:lnTo>
                  <a:lnTo>
                    <a:pt x="192" y="7"/>
                  </a:lnTo>
                  <a:lnTo>
                    <a:pt x="206" y="12"/>
                  </a:lnTo>
                  <a:lnTo>
                    <a:pt x="671" y="209"/>
                  </a:lnTo>
                  <a:lnTo>
                    <a:pt x="671" y="209"/>
                  </a:lnTo>
                  <a:lnTo>
                    <a:pt x="685" y="215"/>
                  </a:lnTo>
                  <a:lnTo>
                    <a:pt x="697" y="222"/>
                  </a:lnTo>
                  <a:lnTo>
                    <a:pt x="709" y="231"/>
                  </a:lnTo>
                  <a:lnTo>
                    <a:pt x="719" y="242"/>
                  </a:lnTo>
                  <a:lnTo>
                    <a:pt x="729" y="252"/>
                  </a:lnTo>
                  <a:lnTo>
                    <a:pt x="737" y="264"/>
                  </a:lnTo>
                  <a:lnTo>
                    <a:pt x="744" y="276"/>
                  </a:lnTo>
                  <a:lnTo>
                    <a:pt x="750" y="289"/>
                  </a:lnTo>
                  <a:lnTo>
                    <a:pt x="755" y="303"/>
                  </a:lnTo>
                  <a:lnTo>
                    <a:pt x="759" y="318"/>
                  </a:lnTo>
                  <a:lnTo>
                    <a:pt x="761" y="331"/>
                  </a:lnTo>
                  <a:lnTo>
                    <a:pt x="762" y="346"/>
                  </a:lnTo>
                  <a:lnTo>
                    <a:pt x="761" y="361"/>
                  </a:lnTo>
                  <a:lnTo>
                    <a:pt x="759" y="374"/>
                  </a:lnTo>
                  <a:lnTo>
                    <a:pt x="755" y="389"/>
                  </a:lnTo>
                  <a:lnTo>
                    <a:pt x="750" y="404"/>
                  </a:lnTo>
                  <a:lnTo>
                    <a:pt x="750" y="404"/>
                  </a:lnTo>
                  <a:lnTo>
                    <a:pt x="740" y="423"/>
                  </a:lnTo>
                  <a:lnTo>
                    <a:pt x="726" y="441"/>
                  </a:lnTo>
                  <a:lnTo>
                    <a:pt x="712" y="457"/>
                  </a:lnTo>
                  <a:lnTo>
                    <a:pt x="694" y="471"/>
                  </a:lnTo>
                  <a:lnTo>
                    <a:pt x="676" y="479"/>
                  </a:lnTo>
                  <a:lnTo>
                    <a:pt x="655" y="488"/>
                  </a:lnTo>
                  <a:lnTo>
                    <a:pt x="634" y="493"/>
                  </a:lnTo>
                  <a:lnTo>
                    <a:pt x="613" y="494"/>
                  </a:lnTo>
                  <a:lnTo>
                    <a:pt x="613" y="4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AFEC122-DD0D-4450-A0C3-E4E25EB2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070" y="1074631"/>
              <a:ext cx="392113" cy="604837"/>
            </a:xfrm>
            <a:custGeom>
              <a:avLst/>
              <a:gdLst>
                <a:gd name="T0" fmla="*/ 149 w 493"/>
                <a:gd name="T1" fmla="*/ 762 h 762"/>
                <a:gd name="T2" fmla="*/ 119 w 493"/>
                <a:gd name="T3" fmla="*/ 759 h 762"/>
                <a:gd name="T4" fmla="*/ 91 w 493"/>
                <a:gd name="T5" fmla="*/ 750 h 762"/>
                <a:gd name="T6" fmla="*/ 77 w 493"/>
                <a:gd name="T7" fmla="*/ 743 h 762"/>
                <a:gd name="T8" fmla="*/ 52 w 493"/>
                <a:gd name="T9" fmla="*/ 726 h 762"/>
                <a:gd name="T10" fmla="*/ 33 w 493"/>
                <a:gd name="T11" fmla="*/ 705 h 762"/>
                <a:gd name="T12" fmla="*/ 16 w 493"/>
                <a:gd name="T13" fmla="*/ 682 h 762"/>
                <a:gd name="T14" fmla="*/ 6 w 493"/>
                <a:gd name="T15" fmla="*/ 655 h 762"/>
                <a:gd name="T16" fmla="*/ 0 w 493"/>
                <a:gd name="T17" fmla="*/ 627 h 762"/>
                <a:gd name="T18" fmla="*/ 0 w 493"/>
                <a:gd name="T19" fmla="*/ 599 h 762"/>
                <a:gd name="T20" fmla="*/ 6 w 493"/>
                <a:gd name="T21" fmla="*/ 569 h 762"/>
                <a:gd name="T22" fmla="*/ 208 w 493"/>
                <a:gd name="T23" fmla="*/ 90 h 762"/>
                <a:gd name="T24" fmla="*/ 214 w 493"/>
                <a:gd name="T25" fmla="*/ 77 h 762"/>
                <a:gd name="T26" fmla="*/ 232 w 493"/>
                <a:gd name="T27" fmla="*/ 53 h 762"/>
                <a:gd name="T28" fmla="*/ 253 w 493"/>
                <a:gd name="T29" fmla="*/ 33 h 762"/>
                <a:gd name="T30" fmla="*/ 276 w 493"/>
                <a:gd name="T31" fmla="*/ 18 h 762"/>
                <a:gd name="T32" fmla="*/ 302 w 493"/>
                <a:gd name="T33" fmla="*/ 6 h 762"/>
                <a:gd name="T34" fmla="*/ 330 w 493"/>
                <a:gd name="T35" fmla="*/ 1 h 762"/>
                <a:gd name="T36" fmla="*/ 360 w 493"/>
                <a:gd name="T37" fmla="*/ 1 h 762"/>
                <a:gd name="T38" fmla="*/ 388 w 493"/>
                <a:gd name="T39" fmla="*/ 7 h 762"/>
                <a:gd name="T40" fmla="*/ 403 w 493"/>
                <a:gd name="T41" fmla="*/ 12 h 762"/>
                <a:gd name="T42" fmla="*/ 429 w 493"/>
                <a:gd name="T43" fmla="*/ 27 h 762"/>
                <a:gd name="T44" fmla="*/ 452 w 493"/>
                <a:gd name="T45" fmla="*/ 44 h 762"/>
                <a:gd name="T46" fmla="*/ 469 w 493"/>
                <a:gd name="T47" fmla="*/ 68 h 762"/>
                <a:gd name="T48" fmla="*/ 483 w 493"/>
                <a:gd name="T49" fmla="*/ 93 h 762"/>
                <a:gd name="T50" fmla="*/ 490 w 493"/>
                <a:gd name="T51" fmla="*/ 120 h 762"/>
                <a:gd name="T52" fmla="*/ 493 w 493"/>
                <a:gd name="T53" fmla="*/ 148 h 762"/>
                <a:gd name="T54" fmla="*/ 490 w 493"/>
                <a:gd name="T55" fmla="*/ 178 h 762"/>
                <a:gd name="T56" fmla="*/ 481 w 493"/>
                <a:gd name="T57" fmla="*/ 206 h 762"/>
                <a:gd name="T58" fmla="*/ 285 w 493"/>
                <a:gd name="T59" fmla="*/ 671 h 762"/>
                <a:gd name="T60" fmla="*/ 261 w 493"/>
                <a:gd name="T61" fmla="*/ 708 h 762"/>
                <a:gd name="T62" fmla="*/ 229 w 493"/>
                <a:gd name="T63" fmla="*/ 738 h 762"/>
                <a:gd name="T64" fmla="*/ 190 w 493"/>
                <a:gd name="T65" fmla="*/ 756 h 762"/>
                <a:gd name="T66" fmla="*/ 149 w 493"/>
                <a:gd name="T67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3" h="762">
                  <a:moveTo>
                    <a:pt x="149" y="762"/>
                  </a:moveTo>
                  <a:lnTo>
                    <a:pt x="149" y="762"/>
                  </a:lnTo>
                  <a:lnTo>
                    <a:pt x="134" y="760"/>
                  </a:lnTo>
                  <a:lnTo>
                    <a:pt x="119" y="759"/>
                  </a:lnTo>
                  <a:lnTo>
                    <a:pt x="104" y="755"/>
                  </a:lnTo>
                  <a:lnTo>
                    <a:pt x="91" y="750"/>
                  </a:lnTo>
                  <a:lnTo>
                    <a:pt x="91" y="750"/>
                  </a:lnTo>
                  <a:lnTo>
                    <a:pt x="77" y="743"/>
                  </a:lnTo>
                  <a:lnTo>
                    <a:pt x="64" y="735"/>
                  </a:lnTo>
                  <a:lnTo>
                    <a:pt x="52" y="726"/>
                  </a:lnTo>
                  <a:lnTo>
                    <a:pt x="42" y="716"/>
                  </a:lnTo>
                  <a:lnTo>
                    <a:pt x="33" y="705"/>
                  </a:lnTo>
                  <a:lnTo>
                    <a:pt x="24" y="694"/>
                  </a:lnTo>
                  <a:lnTo>
                    <a:pt x="16" y="682"/>
                  </a:lnTo>
                  <a:lnTo>
                    <a:pt x="10" y="668"/>
                  </a:lnTo>
                  <a:lnTo>
                    <a:pt x="6" y="655"/>
                  </a:lnTo>
                  <a:lnTo>
                    <a:pt x="3" y="642"/>
                  </a:lnTo>
                  <a:lnTo>
                    <a:pt x="0" y="627"/>
                  </a:lnTo>
                  <a:lnTo>
                    <a:pt x="0" y="613"/>
                  </a:lnTo>
                  <a:lnTo>
                    <a:pt x="0" y="599"/>
                  </a:lnTo>
                  <a:lnTo>
                    <a:pt x="3" y="584"/>
                  </a:lnTo>
                  <a:lnTo>
                    <a:pt x="6" y="569"/>
                  </a:lnTo>
                  <a:lnTo>
                    <a:pt x="12" y="555"/>
                  </a:lnTo>
                  <a:lnTo>
                    <a:pt x="208" y="90"/>
                  </a:lnTo>
                  <a:lnTo>
                    <a:pt x="208" y="90"/>
                  </a:lnTo>
                  <a:lnTo>
                    <a:pt x="214" y="77"/>
                  </a:lnTo>
                  <a:lnTo>
                    <a:pt x="223" y="64"/>
                  </a:lnTo>
                  <a:lnTo>
                    <a:pt x="232" y="53"/>
                  </a:lnTo>
                  <a:lnTo>
                    <a:pt x="241" y="41"/>
                  </a:lnTo>
                  <a:lnTo>
                    <a:pt x="253" y="33"/>
                  </a:lnTo>
                  <a:lnTo>
                    <a:pt x="263" y="24"/>
                  </a:lnTo>
                  <a:lnTo>
                    <a:pt x="276" y="18"/>
                  </a:lnTo>
                  <a:lnTo>
                    <a:pt x="288" y="10"/>
                  </a:lnTo>
                  <a:lnTo>
                    <a:pt x="302" y="6"/>
                  </a:lnTo>
                  <a:lnTo>
                    <a:pt x="316" y="3"/>
                  </a:lnTo>
                  <a:lnTo>
                    <a:pt x="330" y="1"/>
                  </a:lnTo>
                  <a:lnTo>
                    <a:pt x="345" y="0"/>
                  </a:lnTo>
                  <a:lnTo>
                    <a:pt x="360" y="1"/>
                  </a:lnTo>
                  <a:lnTo>
                    <a:pt x="374" y="3"/>
                  </a:lnTo>
                  <a:lnTo>
                    <a:pt x="388" y="7"/>
                  </a:lnTo>
                  <a:lnTo>
                    <a:pt x="403" y="12"/>
                  </a:lnTo>
                  <a:lnTo>
                    <a:pt x="403" y="12"/>
                  </a:lnTo>
                  <a:lnTo>
                    <a:pt x="416" y="19"/>
                  </a:lnTo>
                  <a:lnTo>
                    <a:pt x="429" y="27"/>
                  </a:lnTo>
                  <a:lnTo>
                    <a:pt x="441" y="36"/>
                  </a:lnTo>
                  <a:lnTo>
                    <a:pt x="452" y="44"/>
                  </a:lnTo>
                  <a:lnTo>
                    <a:pt x="461" y="56"/>
                  </a:lnTo>
                  <a:lnTo>
                    <a:pt x="469" y="68"/>
                  </a:lnTo>
                  <a:lnTo>
                    <a:pt x="477" y="80"/>
                  </a:lnTo>
                  <a:lnTo>
                    <a:pt x="483" y="93"/>
                  </a:lnTo>
                  <a:lnTo>
                    <a:pt x="487" y="107"/>
                  </a:lnTo>
                  <a:lnTo>
                    <a:pt x="490" y="120"/>
                  </a:lnTo>
                  <a:lnTo>
                    <a:pt x="493" y="134"/>
                  </a:lnTo>
                  <a:lnTo>
                    <a:pt x="493" y="148"/>
                  </a:lnTo>
                  <a:lnTo>
                    <a:pt x="493" y="163"/>
                  </a:lnTo>
                  <a:lnTo>
                    <a:pt x="490" y="178"/>
                  </a:lnTo>
                  <a:lnTo>
                    <a:pt x="487" y="192"/>
                  </a:lnTo>
                  <a:lnTo>
                    <a:pt x="481" y="206"/>
                  </a:lnTo>
                  <a:lnTo>
                    <a:pt x="285" y="671"/>
                  </a:lnTo>
                  <a:lnTo>
                    <a:pt x="285" y="671"/>
                  </a:lnTo>
                  <a:lnTo>
                    <a:pt x="275" y="691"/>
                  </a:lnTo>
                  <a:lnTo>
                    <a:pt x="261" y="708"/>
                  </a:lnTo>
                  <a:lnTo>
                    <a:pt x="247" y="725"/>
                  </a:lnTo>
                  <a:lnTo>
                    <a:pt x="229" y="738"/>
                  </a:lnTo>
                  <a:lnTo>
                    <a:pt x="211" y="749"/>
                  </a:lnTo>
                  <a:lnTo>
                    <a:pt x="190" y="756"/>
                  </a:lnTo>
                  <a:lnTo>
                    <a:pt x="169" y="760"/>
                  </a:lnTo>
                  <a:lnTo>
                    <a:pt x="149" y="762"/>
                  </a:lnTo>
                  <a:lnTo>
                    <a:pt x="149" y="7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7848910" y="1265373"/>
            <a:ext cx="3970557" cy="6196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C819E"/>
                </a:solidFill>
              </a:rPr>
              <a:t>WEAKNESS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856885" y="5970692"/>
            <a:ext cx="3970557" cy="61967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C819E"/>
                </a:solidFill>
              </a:rPr>
              <a:t>THREATS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33154" y="1265373"/>
            <a:ext cx="3970557" cy="6196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C819E"/>
                </a:solidFill>
              </a:rPr>
              <a:t>STRENGTH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44647" y="5941987"/>
            <a:ext cx="3970557" cy="61967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C819E"/>
                </a:solidFill>
              </a:rPr>
              <a:t>OPPORTUNITY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498978" y="1937678"/>
            <a:ext cx="3878721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Can Understand the spending patterns of the customers.</a:t>
            </a:r>
            <a:endParaRPr lang="en-IN" sz="16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No missing values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data point can be considered as an outlier in the credit card business </a:t>
            </a:r>
            <a:endParaRPr lang="en-US" sz="1100" dirty="0">
              <a:solidFill>
                <a:srgbClr val="1C819E"/>
              </a:solidFill>
              <a:latin typeface="Gotham Light" charset="0"/>
              <a:ea typeface="Gotham Light" charset="0"/>
              <a:cs typeface="Gotham Light" charset="0"/>
            </a:endParaRPr>
          </a:p>
        </p:txBody>
      </p:sp>
      <p:sp>
        <p:nvSpPr>
          <p:cNvPr id="39" name="Rectangle 38"/>
          <p:cNvSpPr/>
          <p:nvPr/>
        </p:nvSpPr>
        <p:spPr>
          <a:xfrm flipH="1">
            <a:off x="7937769" y="1937678"/>
            <a:ext cx="387872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Imbalanced data.</a:t>
            </a:r>
            <a:endParaRPr lang="en-IN" sz="16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Missing information and explanation about the labels.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Due to the limited information there is a good chance the conclusions do not apply to the entire population.</a:t>
            </a:r>
            <a:endParaRPr lang="en-US" sz="1200" dirty="0">
              <a:solidFill>
                <a:srgbClr val="1C819E"/>
              </a:solidFill>
              <a:latin typeface="Gotham Light" charset="0"/>
              <a:ea typeface="Gotham Light" charset="0"/>
              <a:cs typeface="Gotham Light" charset="0"/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518747" y="4384395"/>
            <a:ext cx="387872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Use the data to create more new features and predict whether the customer will default the next month.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Study the spending and payment pattern and make relevant recommendation to the business</a:t>
            </a:r>
            <a:endParaRPr lang="en-US" sz="1200" dirty="0">
              <a:solidFill>
                <a:srgbClr val="1C819E"/>
              </a:solidFill>
              <a:latin typeface="Gotham Light" charset="0"/>
            </a:endParaRPr>
          </a:p>
        </p:txBody>
      </p:sp>
      <p:sp>
        <p:nvSpPr>
          <p:cNvPr id="41" name="Rectangle 40"/>
          <p:cNvSpPr/>
          <p:nvPr/>
        </p:nvSpPr>
        <p:spPr>
          <a:xfrm flipH="1">
            <a:off x="8018750" y="4658159"/>
            <a:ext cx="3878721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When a good customer classified as a defaulter it can lead to a bad customer experience </a:t>
            </a:r>
            <a:r>
              <a:rPr lang="en-US" sz="1400" dirty="0"/>
              <a:t>(basically wrong conclusions)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 when a defaulter goes un-identified then it  can be a loss to business</a:t>
            </a:r>
            <a:endParaRPr lang="en-US" sz="1200" dirty="0">
              <a:solidFill>
                <a:srgbClr val="1C819E"/>
              </a:solidFill>
              <a:latin typeface="Gotham Light" charset="0"/>
            </a:endParaRPr>
          </a:p>
        </p:txBody>
      </p:sp>
      <p:pic>
        <p:nvPicPr>
          <p:cNvPr id="191" name="Graphic 190" descr="Bullseye">
            <a:extLst>
              <a:ext uri="{FF2B5EF4-FFF2-40B4-BE49-F238E27FC236}">
                <a16:creationId xmlns:a16="http://schemas.microsoft.com/office/drawing/2014/main" id="{5B77E492-BEE8-46C9-8D3A-CCA6DA7E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1566" y="1190604"/>
            <a:ext cx="777240" cy="777240"/>
          </a:xfrm>
          <a:prstGeom prst="rect">
            <a:avLst/>
          </a:prstGeom>
        </p:spPr>
      </p:pic>
      <p:pic>
        <p:nvPicPr>
          <p:cNvPr id="193" name="Graphic 192" descr="Target">
            <a:extLst>
              <a:ext uri="{FF2B5EF4-FFF2-40B4-BE49-F238E27FC236}">
                <a16:creationId xmlns:a16="http://schemas.microsoft.com/office/drawing/2014/main" id="{42EEA32C-26E5-473F-AFC6-A6CF7216E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1670" y="1194744"/>
            <a:ext cx="777240" cy="777240"/>
          </a:xfrm>
          <a:prstGeom prst="rect">
            <a:avLst/>
          </a:prstGeom>
        </p:spPr>
      </p:pic>
      <p:pic>
        <p:nvPicPr>
          <p:cNvPr id="195" name="Graphic 194" descr="No sign">
            <a:extLst>
              <a:ext uri="{FF2B5EF4-FFF2-40B4-BE49-F238E27FC236}">
                <a16:creationId xmlns:a16="http://schemas.microsoft.com/office/drawing/2014/main" id="{FD18FFF2-F229-491D-B9A4-0C7B0E172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780" y="5927236"/>
            <a:ext cx="706582" cy="706582"/>
          </a:xfrm>
          <a:prstGeom prst="rect">
            <a:avLst/>
          </a:prstGeom>
        </p:spPr>
      </p:pic>
      <p:pic>
        <p:nvPicPr>
          <p:cNvPr id="198" name="Graphic 197" descr="Group brainstorm">
            <a:extLst>
              <a:ext uri="{FF2B5EF4-FFF2-40B4-BE49-F238E27FC236}">
                <a16:creationId xmlns:a16="http://schemas.microsoft.com/office/drawing/2014/main" id="{12A29CFB-9D37-4BFF-ABFF-41EEE72E8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4998" y="5823349"/>
            <a:ext cx="777240" cy="7772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62E3BB7-72E6-447B-913B-6AD6D8EE6823}"/>
              </a:ext>
            </a:extLst>
          </p:cNvPr>
          <p:cNvSpPr txBox="1"/>
          <p:nvPr/>
        </p:nvSpPr>
        <p:spPr>
          <a:xfrm>
            <a:off x="1788526" y="299227"/>
            <a:ext cx="3982533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rgbClr val="1C819E"/>
                </a:solidFill>
              </a:rPr>
              <a:t>SWOT </a:t>
            </a:r>
            <a:r>
              <a:rPr lang="en-IN" sz="4000" b="1" dirty="0">
                <a:solidFill>
                  <a:srgbClr val="FFC000"/>
                </a:solidFill>
              </a:rPr>
              <a:t>ANALYSIS</a:t>
            </a:r>
            <a:endParaRPr lang="en-US" sz="4000" b="1" dirty="0">
              <a:solidFill>
                <a:srgbClr val="FFC00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3" name="Flowchart: Manual Input 7">
            <a:extLst>
              <a:ext uri="{FF2B5EF4-FFF2-40B4-BE49-F238E27FC236}">
                <a16:creationId xmlns:a16="http://schemas.microsoft.com/office/drawing/2014/main" id="{0C9DBE47-18B7-4575-BF54-6DBE0384FF4F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0ECCF3-D77E-4DB1-86BA-219F9441C7C3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9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322A-F1FD-45D6-8202-BC49FB0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E0190-77A1-4AC0-90E7-2382901F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400B5-4AF2-4922-8170-C3FDA9F2B158}"/>
              </a:ext>
            </a:extLst>
          </p:cNvPr>
          <p:cNvSpPr txBox="1"/>
          <p:nvPr/>
        </p:nvSpPr>
        <p:spPr>
          <a:xfrm>
            <a:off x="1788526" y="299227"/>
            <a:ext cx="760410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EXPLORATORY </a:t>
            </a:r>
            <a:r>
              <a:rPr lang="en-US" sz="4000" b="1" dirty="0">
                <a:solidFill>
                  <a:srgbClr val="FFC0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DATA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C0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7" name="Flowchart: Manual Input 7">
            <a:extLst>
              <a:ext uri="{FF2B5EF4-FFF2-40B4-BE49-F238E27FC236}">
                <a16:creationId xmlns:a16="http://schemas.microsoft.com/office/drawing/2014/main" id="{69B11976-F73E-44C1-8DD1-F5EF44D9DB01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EEEF9-70DD-4C19-9BE2-A06C339F373C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5D75EF-09DC-4F1D-BFE7-CD055177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18" y="1051478"/>
            <a:ext cx="4992339" cy="31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BDE644-D38D-40D8-9FC0-E2F7738C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3" y="1051477"/>
            <a:ext cx="4795754" cy="30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30FBADE-CC9E-402C-A29D-AB06F485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3" y="4065372"/>
            <a:ext cx="4795754" cy="27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D94352-A1B3-4B70-B29E-3A67C3DA4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18" y="4152342"/>
            <a:ext cx="4992339" cy="27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8138-A67D-4FBF-9CDC-E87EE80D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561DB-4E20-400F-BEAE-7B374753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726FDF-BA2E-455F-81F0-A448422E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1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0951-67A4-4BF4-95F3-DD91D01D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ECA0B-63EA-44D2-9380-80DC6BD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2B02F-9BCC-4BF1-82C8-E59C92043B2A}"/>
              </a:ext>
            </a:extLst>
          </p:cNvPr>
          <p:cNvSpPr txBox="1"/>
          <p:nvPr/>
        </p:nvSpPr>
        <p:spPr>
          <a:xfrm>
            <a:off x="1787028" y="299227"/>
            <a:ext cx="461377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rgbClr val="1C819E"/>
                </a:solidFill>
              </a:rPr>
              <a:t>Statistical </a:t>
            </a:r>
            <a:r>
              <a:rPr lang="en-IN" sz="4000" b="1" dirty="0">
                <a:solidFill>
                  <a:srgbClr val="FFC000"/>
                </a:solidFill>
              </a:rPr>
              <a:t>Analysis</a:t>
            </a:r>
            <a:endParaRPr lang="en-US" sz="4000" b="1" dirty="0">
              <a:solidFill>
                <a:srgbClr val="FFC00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Flowchart: Manual Input 7">
            <a:extLst>
              <a:ext uri="{FF2B5EF4-FFF2-40B4-BE49-F238E27FC236}">
                <a16:creationId xmlns:a16="http://schemas.microsoft.com/office/drawing/2014/main" id="{8DE12F1B-E1F6-4B23-B8F1-CB098BA2581A}"/>
              </a:ext>
            </a:extLst>
          </p:cNvPr>
          <p:cNvSpPr/>
          <p:nvPr/>
        </p:nvSpPr>
        <p:spPr>
          <a:xfrm rot="5400000" flipH="1" flipV="1">
            <a:off x="623116" y="-167772"/>
            <a:ext cx="619670" cy="15149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20FD34-3714-44DC-8047-BF414B0E64E6}"/>
              </a:ext>
            </a:extLst>
          </p:cNvPr>
          <p:cNvCxnSpPr>
            <a:cxnSpLocks/>
          </p:cNvCxnSpPr>
          <p:nvPr/>
        </p:nvCxnSpPr>
        <p:spPr>
          <a:xfrm>
            <a:off x="1349207" y="162530"/>
            <a:ext cx="450377" cy="46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266DADC-F0F7-410F-A5CA-BD31CF805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5096"/>
              </p:ext>
            </p:extLst>
          </p:nvPr>
        </p:nvGraphicFramePr>
        <p:xfrm>
          <a:off x="838200" y="126863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17723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4085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4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2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9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722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Gotham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Gadikota EnaVamshi</cp:lastModifiedBy>
  <cp:revision>143</cp:revision>
  <dcterms:created xsi:type="dcterms:W3CDTF">2018-07-17T07:25:14Z</dcterms:created>
  <dcterms:modified xsi:type="dcterms:W3CDTF">2019-11-11T05:12:28Z</dcterms:modified>
</cp:coreProperties>
</file>