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9886D-BCE2-4EB0-BDDB-F38868C1BE70}" v="13" dt="2020-07-16T08:12:55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1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Moiseev" userId="71e323d02e2ad3a5" providerId="LiveId" clId="{B439886D-BCE2-4EB0-BDDB-F38868C1BE70}"/>
    <pc:docChg chg="addSld modSld">
      <pc:chgData name="Alexander Moiseev" userId="71e323d02e2ad3a5" providerId="LiveId" clId="{B439886D-BCE2-4EB0-BDDB-F38868C1BE70}" dt="2020-07-16T08:12:55.754" v="33" actId="931"/>
      <pc:docMkLst>
        <pc:docMk/>
      </pc:docMkLst>
      <pc:sldChg chg="modSp new mod">
        <pc:chgData name="Alexander Moiseev" userId="71e323d02e2ad3a5" providerId="LiveId" clId="{B439886D-BCE2-4EB0-BDDB-F38868C1BE70}" dt="2020-07-16T08:11:26.408" v="14" actId="113"/>
        <pc:sldMkLst>
          <pc:docMk/>
          <pc:sldMk cId="998171905" sldId="256"/>
        </pc:sldMkLst>
        <pc:spChg chg="mod">
          <ac:chgData name="Alexander Moiseev" userId="71e323d02e2ad3a5" providerId="LiveId" clId="{B439886D-BCE2-4EB0-BDDB-F38868C1BE70}" dt="2020-07-16T08:11:26.408" v="14" actId="113"/>
          <ac:spMkLst>
            <pc:docMk/>
            <pc:sldMk cId="998171905" sldId="256"/>
            <ac:spMk id="2" creationId="{94F28E51-307E-4C03-A402-8D30E5F83041}"/>
          </ac:spMkLst>
        </pc:spChg>
      </pc:sldChg>
      <pc:sldChg chg="modSp new">
        <pc:chgData name="Alexander Moiseev" userId="71e323d02e2ad3a5" providerId="LiveId" clId="{B439886D-BCE2-4EB0-BDDB-F38868C1BE70}" dt="2020-07-16T08:11:18.818" v="9"/>
        <pc:sldMkLst>
          <pc:docMk/>
          <pc:sldMk cId="1821953609" sldId="257"/>
        </pc:sldMkLst>
        <pc:spChg chg="mod">
          <ac:chgData name="Alexander Moiseev" userId="71e323d02e2ad3a5" providerId="LiveId" clId="{B439886D-BCE2-4EB0-BDDB-F38868C1BE70}" dt="2020-07-16T08:11:18.818" v="9"/>
          <ac:spMkLst>
            <pc:docMk/>
            <pc:sldMk cId="1821953609" sldId="257"/>
            <ac:spMk id="2" creationId="{3711484F-5EDB-4325-ABC4-3BD4E3CACDE3}"/>
          </ac:spMkLst>
        </pc:spChg>
        <pc:spChg chg="mod">
          <ac:chgData name="Alexander Moiseev" userId="71e323d02e2ad3a5" providerId="LiveId" clId="{B439886D-BCE2-4EB0-BDDB-F38868C1BE70}" dt="2020-07-16T08:11:07.894" v="4"/>
          <ac:spMkLst>
            <pc:docMk/>
            <pc:sldMk cId="1821953609" sldId="257"/>
            <ac:spMk id="3" creationId="{8F16E284-2616-48B2-B76B-D3BC786F3A8C}"/>
          </ac:spMkLst>
        </pc:spChg>
      </pc:sldChg>
      <pc:sldChg chg="modSp new">
        <pc:chgData name="Alexander Moiseev" userId="71e323d02e2ad3a5" providerId="LiveId" clId="{B439886D-BCE2-4EB0-BDDB-F38868C1BE70}" dt="2020-07-16T08:11:17.887" v="8"/>
        <pc:sldMkLst>
          <pc:docMk/>
          <pc:sldMk cId="3026202397" sldId="258"/>
        </pc:sldMkLst>
        <pc:spChg chg="mod">
          <ac:chgData name="Alexander Moiseev" userId="71e323d02e2ad3a5" providerId="LiveId" clId="{B439886D-BCE2-4EB0-BDDB-F38868C1BE70}" dt="2020-07-16T08:11:17.887" v="8"/>
          <ac:spMkLst>
            <pc:docMk/>
            <pc:sldMk cId="3026202397" sldId="258"/>
            <ac:spMk id="2" creationId="{F95F9E26-8427-486D-9D24-F7D77EEC5A03}"/>
          </ac:spMkLst>
        </pc:spChg>
        <pc:spChg chg="mod">
          <ac:chgData name="Alexander Moiseev" userId="71e323d02e2ad3a5" providerId="LiveId" clId="{B439886D-BCE2-4EB0-BDDB-F38868C1BE70}" dt="2020-07-16T08:11:09.870" v="5"/>
          <ac:spMkLst>
            <pc:docMk/>
            <pc:sldMk cId="3026202397" sldId="258"/>
            <ac:spMk id="3" creationId="{682EDDEE-9359-4AD6-80C6-71A0AD6D8D27}"/>
          </ac:spMkLst>
        </pc:spChg>
      </pc:sldChg>
      <pc:sldChg chg="modSp new">
        <pc:chgData name="Alexander Moiseev" userId="71e323d02e2ad3a5" providerId="LiveId" clId="{B439886D-BCE2-4EB0-BDDB-F38868C1BE70}" dt="2020-07-16T08:11:16.290" v="7"/>
        <pc:sldMkLst>
          <pc:docMk/>
          <pc:sldMk cId="2321425792" sldId="259"/>
        </pc:sldMkLst>
        <pc:spChg chg="mod">
          <ac:chgData name="Alexander Moiseev" userId="71e323d02e2ad3a5" providerId="LiveId" clId="{B439886D-BCE2-4EB0-BDDB-F38868C1BE70}" dt="2020-07-16T08:11:16.290" v="7"/>
          <ac:spMkLst>
            <pc:docMk/>
            <pc:sldMk cId="2321425792" sldId="259"/>
            <ac:spMk id="2" creationId="{281E2733-E6F8-4AA1-A456-2B793F60A27A}"/>
          </ac:spMkLst>
        </pc:spChg>
        <pc:spChg chg="mod">
          <ac:chgData name="Alexander Moiseev" userId="71e323d02e2ad3a5" providerId="LiveId" clId="{B439886D-BCE2-4EB0-BDDB-F38868C1BE70}" dt="2020-07-16T08:11:11.338" v="6"/>
          <ac:spMkLst>
            <pc:docMk/>
            <pc:sldMk cId="2321425792" sldId="259"/>
            <ac:spMk id="3" creationId="{8786F633-5EBE-46B9-B4F7-135DDAF9B064}"/>
          </ac:spMkLst>
        </pc:spChg>
      </pc:sldChg>
      <pc:sldChg chg="addSp delSp modSp new mod">
        <pc:chgData name="Alexander Moiseev" userId="71e323d02e2ad3a5" providerId="LiveId" clId="{B439886D-BCE2-4EB0-BDDB-F38868C1BE70}" dt="2020-07-16T08:12:21.216" v="18" actId="962"/>
        <pc:sldMkLst>
          <pc:docMk/>
          <pc:sldMk cId="414942032" sldId="260"/>
        </pc:sldMkLst>
        <pc:spChg chg="del">
          <ac:chgData name="Alexander Moiseev" userId="71e323d02e2ad3a5" providerId="LiveId" clId="{B439886D-BCE2-4EB0-BDDB-F38868C1BE70}" dt="2020-07-16T08:12:19.423" v="16" actId="931"/>
          <ac:spMkLst>
            <pc:docMk/>
            <pc:sldMk cId="414942032" sldId="260"/>
            <ac:spMk id="3" creationId="{9008BCE3-793B-40A1-B5BB-6FFDD605B423}"/>
          </ac:spMkLst>
        </pc:spChg>
        <pc:picChg chg="add mod">
          <ac:chgData name="Alexander Moiseev" userId="71e323d02e2ad3a5" providerId="LiveId" clId="{B439886D-BCE2-4EB0-BDDB-F38868C1BE70}" dt="2020-07-16T08:12:21.216" v="18" actId="962"/>
          <ac:picMkLst>
            <pc:docMk/>
            <pc:sldMk cId="414942032" sldId="260"/>
            <ac:picMk id="5" creationId="{E6987D1E-8475-460D-9825-38C6BCD14212}"/>
          </ac:picMkLst>
        </pc:picChg>
      </pc:sldChg>
      <pc:sldChg chg="addSp delSp modSp new mod">
        <pc:chgData name="Alexander Moiseev" userId="71e323d02e2ad3a5" providerId="LiveId" clId="{B439886D-BCE2-4EB0-BDDB-F38868C1BE70}" dt="2020-07-16T08:12:27.518" v="22" actId="962"/>
        <pc:sldMkLst>
          <pc:docMk/>
          <pc:sldMk cId="973212435" sldId="261"/>
        </pc:sldMkLst>
        <pc:spChg chg="del">
          <ac:chgData name="Alexander Moiseev" userId="71e323d02e2ad3a5" providerId="LiveId" clId="{B439886D-BCE2-4EB0-BDDB-F38868C1BE70}" dt="2020-07-16T08:12:26.226" v="20" actId="931"/>
          <ac:spMkLst>
            <pc:docMk/>
            <pc:sldMk cId="973212435" sldId="261"/>
            <ac:spMk id="3" creationId="{E6F92A87-7E8C-431C-B113-EC090DF6F941}"/>
          </ac:spMkLst>
        </pc:spChg>
        <pc:picChg chg="add mod">
          <ac:chgData name="Alexander Moiseev" userId="71e323d02e2ad3a5" providerId="LiveId" clId="{B439886D-BCE2-4EB0-BDDB-F38868C1BE70}" dt="2020-07-16T08:12:27.518" v="22" actId="962"/>
          <ac:picMkLst>
            <pc:docMk/>
            <pc:sldMk cId="973212435" sldId="261"/>
            <ac:picMk id="5" creationId="{A3813257-7241-489C-838C-D16B28B7EFC1}"/>
          </ac:picMkLst>
        </pc:picChg>
      </pc:sldChg>
      <pc:sldChg chg="addSp delSp modSp new mod">
        <pc:chgData name="Alexander Moiseev" userId="71e323d02e2ad3a5" providerId="LiveId" clId="{B439886D-BCE2-4EB0-BDDB-F38868C1BE70}" dt="2020-07-16T08:12:37.560" v="25" actId="27614"/>
        <pc:sldMkLst>
          <pc:docMk/>
          <pc:sldMk cId="2901541774" sldId="262"/>
        </pc:sldMkLst>
        <pc:spChg chg="del">
          <ac:chgData name="Alexander Moiseev" userId="71e323d02e2ad3a5" providerId="LiveId" clId="{B439886D-BCE2-4EB0-BDDB-F38868C1BE70}" dt="2020-07-16T08:12:36.060" v="24" actId="931"/>
          <ac:spMkLst>
            <pc:docMk/>
            <pc:sldMk cId="2901541774" sldId="262"/>
            <ac:spMk id="3" creationId="{7FD2607C-52B4-4C30-B162-FA9EFA0F1576}"/>
          </ac:spMkLst>
        </pc:spChg>
        <pc:picChg chg="add mod">
          <ac:chgData name="Alexander Moiseev" userId="71e323d02e2ad3a5" providerId="LiveId" clId="{B439886D-BCE2-4EB0-BDDB-F38868C1BE70}" dt="2020-07-16T08:12:37.560" v="25" actId="27614"/>
          <ac:picMkLst>
            <pc:docMk/>
            <pc:sldMk cId="2901541774" sldId="262"/>
            <ac:picMk id="5" creationId="{9321A0A4-2B9B-4809-B728-FB7E7B5BBE7A}"/>
          </ac:picMkLst>
        </pc:picChg>
      </pc:sldChg>
      <pc:sldChg chg="addSp delSp modSp new mod">
        <pc:chgData name="Alexander Moiseev" userId="71e323d02e2ad3a5" providerId="LiveId" clId="{B439886D-BCE2-4EB0-BDDB-F38868C1BE70}" dt="2020-07-16T08:12:47.183" v="28" actId="27614"/>
        <pc:sldMkLst>
          <pc:docMk/>
          <pc:sldMk cId="2633495924" sldId="263"/>
        </pc:sldMkLst>
        <pc:spChg chg="del">
          <ac:chgData name="Alexander Moiseev" userId="71e323d02e2ad3a5" providerId="LiveId" clId="{B439886D-BCE2-4EB0-BDDB-F38868C1BE70}" dt="2020-07-16T08:12:45.305" v="27" actId="931"/>
          <ac:spMkLst>
            <pc:docMk/>
            <pc:sldMk cId="2633495924" sldId="263"/>
            <ac:spMk id="3" creationId="{D7D7E9D5-E1FF-4C2F-ABA2-F904CF9D3AC7}"/>
          </ac:spMkLst>
        </pc:spChg>
        <pc:picChg chg="add mod">
          <ac:chgData name="Alexander Moiseev" userId="71e323d02e2ad3a5" providerId="LiveId" clId="{B439886D-BCE2-4EB0-BDDB-F38868C1BE70}" dt="2020-07-16T08:12:47.183" v="28" actId="27614"/>
          <ac:picMkLst>
            <pc:docMk/>
            <pc:sldMk cId="2633495924" sldId="263"/>
            <ac:picMk id="5" creationId="{6F6306B5-F8C3-4D37-AB76-D2D33C47D901}"/>
          </ac:picMkLst>
        </pc:picChg>
      </pc:sldChg>
      <pc:sldChg chg="addSp delSp modSp new mod">
        <pc:chgData name="Alexander Moiseev" userId="71e323d02e2ad3a5" providerId="LiveId" clId="{B439886D-BCE2-4EB0-BDDB-F38868C1BE70}" dt="2020-07-16T08:12:51.683" v="31" actId="27614"/>
        <pc:sldMkLst>
          <pc:docMk/>
          <pc:sldMk cId="3202947155" sldId="264"/>
        </pc:sldMkLst>
        <pc:spChg chg="del">
          <ac:chgData name="Alexander Moiseev" userId="71e323d02e2ad3a5" providerId="LiveId" clId="{B439886D-BCE2-4EB0-BDDB-F38868C1BE70}" dt="2020-07-16T08:12:50.393" v="30" actId="931"/>
          <ac:spMkLst>
            <pc:docMk/>
            <pc:sldMk cId="3202947155" sldId="264"/>
            <ac:spMk id="3" creationId="{4AF9FA6C-D87F-4AE1-AC54-93AC7F278764}"/>
          </ac:spMkLst>
        </pc:spChg>
        <pc:picChg chg="add mod">
          <ac:chgData name="Alexander Moiseev" userId="71e323d02e2ad3a5" providerId="LiveId" clId="{B439886D-BCE2-4EB0-BDDB-F38868C1BE70}" dt="2020-07-16T08:12:51.683" v="31" actId="27614"/>
          <ac:picMkLst>
            <pc:docMk/>
            <pc:sldMk cId="3202947155" sldId="264"/>
            <ac:picMk id="5" creationId="{D9B81D75-2B02-46D5-BB62-0D1368B83DA1}"/>
          </ac:picMkLst>
        </pc:picChg>
      </pc:sldChg>
      <pc:sldChg chg="addSp delSp modSp new">
        <pc:chgData name="Alexander Moiseev" userId="71e323d02e2ad3a5" providerId="LiveId" clId="{B439886D-BCE2-4EB0-BDDB-F38868C1BE70}" dt="2020-07-16T08:12:55.754" v="33" actId="931"/>
        <pc:sldMkLst>
          <pc:docMk/>
          <pc:sldMk cId="2617212072" sldId="265"/>
        </pc:sldMkLst>
        <pc:spChg chg="del">
          <ac:chgData name="Alexander Moiseev" userId="71e323d02e2ad3a5" providerId="LiveId" clId="{B439886D-BCE2-4EB0-BDDB-F38868C1BE70}" dt="2020-07-16T08:12:55.754" v="33" actId="931"/>
          <ac:spMkLst>
            <pc:docMk/>
            <pc:sldMk cId="2617212072" sldId="265"/>
            <ac:spMk id="3" creationId="{FD0ACA86-C8D5-4A56-85C0-9217A10E70BC}"/>
          </ac:spMkLst>
        </pc:spChg>
        <pc:picChg chg="add mod">
          <ac:chgData name="Alexander Moiseev" userId="71e323d02e2ad3a5" providerId="LiveId" clId="{B439886D-BCE2-4EB0-BDDB-F38868C1BE70}" dt="2020-07-16T08:12:55.754" v="33" actId="931"/>
          <ac:picMkLst>
            <pc:docMk/>
            <pc:sldMk cId="2617212072" sldId="265"/>
            <ac:picMk id="5" creationId="{A21AC50F-DB6A-4E98-AB3C-89CB2268AB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A82D-BD9D-4B81-9037-D92D1BA6F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8DE62-3B87-40FA-8B8D-74B181395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4A69-390A-4AF0-809B-DDD12308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5E0-583D-4103-AEB5-97AFEDDA7AE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3269F-AB66-4AC1-80BD-DABC697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82DEC-E83A-495E-86A2-7F3D381D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9E8-037E-4A53-B815-F55C2ACE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8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3634-79AC-421E-BCEE-BA486D7E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AC4A2-FE36-4DCB-A77F-9E77F327C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617D-BDA9-48B8-AE33-A41D254E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5E0-583D-4103-AEB5-97AFEDDA7AE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A299-387D-4B87-A041-006FE7E3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D6E3-15CB-44D8-8D1D-CD597868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9E8-037E-4A53-B815-F55C2ACE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52D15-634F-47B8-B0DE-9D5A19B95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E391D-08EE-4620-BA70-2E2A5464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9A39-428B-4FE7-BDA1-14387C0C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5E0-583D-4103-AEB5-97AFEDDA7AE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CE376-C032-4774-BA52-A06D5F5B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6D91-92BC-4D60-AE8A-16BD922A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9E8-037E-4A53-B815-F55C2ACE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F786-BC85-4B8C-993C-861E8CB4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6106-D337-41CC-85AA-339F32AE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1BE2-AE07-4AF5-9BCF-B62C8357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5E0-583D-4103-AEB5-97AFEDDA7AE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2B9C-2873-4414-B704-8B681742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23F0-8A6E-4630-82CF-91D7FAA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9E8-037E-4A53-B815-F55C2ACE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F3C8-786F-4DD8-A41D-03B3F74C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481A6-6825-45BC-BBB2-35C5A311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06503-CA20-4C35-8EB7-CB701F18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5E0-583D-4103-AEB5-97AFEDDA7AE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A903-EEF6-4D32-B20F-3EA75306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45E0-7780-4E6B-9D87-1A96AAA0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9E8-037E-4A53-B815-F55C2ACE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8D56-53D3-43AC-8392-48E8D989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3C26-CF38-4BDA-9994-2DFBCA186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D1E60-C692-4252-8630-7FA0DC933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21E88-55C8-4E97-BE11-0CDEC5B0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5E0-583D-4103-AEB5-97AFEDDA7AE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7FB52-ED1A-4AC3-874D-4DAA66D3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92E3C-C55C-4228-8E84-D905A358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9E8-037E-4A53-B815-F55C2ACE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252D-DF3C-4814-945F-BA09FC3E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407DA-09B0-43B6-B007-40484E67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D7B10-34BB-4D87-BDED-4D93B587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558BE-B214-4E6D-8D79-7C8BA61E7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42977-45C2-483A-8CBC-C0018006A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8EF9F-9B3B-4B3B-9B10-8AB7E695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5E0-583D-4103-AEB5-97AFEDDA7AE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4872E-2B38-4109-B422-9A121975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7B9E9-628A-443E-A749-5CDE6539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9E8-037E-4A53-B815-F55C2ACE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21F8-B9EB-4564-943A-8D42F55D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59D9B-A326-4F81-B0B5-0DE7BBFB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5E0-583D-4103-AEB5-97AFEDDA7AE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59662-13AD-4BB6-BBB2-A96913D6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98F92-9701-4086-A3D7-548D2517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9E8-037E-4A53-B815-F55C2ACE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8995-B838-44D1-83D6-E500259D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5E0-583D-4103-AEB5-97AFEDDA7AE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76713-BCA0-4720-B6AA-3909DE40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A139-A251-4234-BBC3-79D508AC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9E8-037E-4A53-B815-F55C2ACE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762F-8B95-437F-A27D-D9D54015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62DE-7535-48D5-BDFD-EAA5F815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02348-6B1A-4AF8-85C1-35C00CE25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01C93-A050-4489-8D3F-854DE2EE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5E0-583D-4103-AEB5-97AFEDDA7AE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3DE3C-E4E2-4FEA-9006-5B813B58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3F5BC-A96A-4057-B6AB-EC5EA216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9E8-037E-4A53-B815-F55C2ACE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F6E9-E126-4B7C-A5A0-D36B8625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8D09D-0CFC-49CB-9326-7E39F4894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4D85B-AF53-4559-9CE0-1F2E6C6B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AE2AB-4354-419F-9FE0-7260E130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85E0-583D-4103-AEB5-97AFEDDA7AE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8F0FA-04A1-4A07-A68D-43035FFB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2425F-6FF9-46C3-B70E-24B91EFD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A9E8-037E-4A53-B815-F55C2ACE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1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31373-D45C-4B2F-B4D2-B9BE7C7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05CA4-AFEE-4449-8D7D-579555E0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6D52-FECE-4F06-97FE-9929F3FC3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85E0-583D-4103-AEB5-97AFEDDA7AE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EC68A-F5AC-4A39-AA12-9E828B79C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1A53-C162-4DE6-9133-3FC082F84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A9E8-037E-4A53-B815-F55C2ACE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4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8E51-307E-4C03-A402-8D30E5F83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11A99-47B1-414F-85E4-67749FD08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7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3CA6-EF56-470F-9598-15107613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AC50F-DB6A-4E98-AB3C-89CB2268A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9763"/>
            <a:ext cx="10515600" cy="1643062"/>
          </a:xfrm>
        </p:spPr>
      </p:pic>
    </p:spTree>
    <p:extLst>
      <p:ext uri="{BB962C8B-B14F-4D97-AF65-F5344CB8AC3E}">
        <p14:creationId xmlns:p14="http://schemas.microsoft.com/office/powerpoint/2010/main" val="261721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484F-5EDB-4325-ABC4-3BD4E3CA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E284-2616-48B2-B76B-D3BC786F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Pretium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Et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diam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Nisi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vitae auctor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in fermentum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Libero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Mattis </a:t>
            </a:r>
            <a:r>
              <a:rPr lang="en-US" dirty="0" err="1"/>
              <a:t>molestie</a:t>
            </a:r>
            <a:r>
              <a:rPr lang="en-US" dirty="0"/>
              <a:t> a </a:t>
            </a:r>
            <a:r>
              <a:rPr lang="en-US" dirty="0" err="1"/>
              <a:t>iaculis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Feugiat</a:t>
            </a:r>
            <a:r>
              <a:rPr lang="en-US" dirty="0"/>
              <a:t> sed </a:t>
            </a:r>
            <a:r>
              <a:rPr lang="en-US" dirty="0" err="1"/>
              <a:t>lectus</a:t>
            </a:r>
            <a:r>
              <a:rPr lang="en-US" dirty="0"/>
              <a:t> vestibulum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Molestie</a:t>
            </a:r>
            <a:r>
              <a:rPr lang="en-US" dirty="0"/>
              <a:t> a </a:t>
            </a:r>
            <a:r>
              <a:rPr lang="en-US" dirty="0" err="1"/>
              <a:t>iaculis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at.</a:t>
            </a:r>
          </a:p>
        </p:txBody>
      </p:sp>
    </p:spTree>
    <p:extLst>
      <p:ext uri="{BB962C8B-B14F-4D97-AF65-F5344CB8AC3E}">
        <p14:creationId xmlns:p14="http://schemas.microsoft.com/office/powerpoint/2010/main" val="182195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9E26-8427-486D-9D24-F7D77EEC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DDEE-9359-4AD6-80C6-71A0AD6D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Pretium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Et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diam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Nisi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vitae auctor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in fermentum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Libero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Mattis </a:t>
            </a:r>
            <a:r>
              <a:rPr lang="en-US" dirty="0" err="1"/>
              <a:t>molestie</a:t>
            </a:r>
            <a:r>
              <a:rPr lang="en-US" dirty="0"/>
              <a:t> a </a:t>
            </a:r>
            <a:r>
              <a:rPr lang="en-US" dirty="0" err="1"/>
              <a:t>iaculis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Feugiat</a:t>
            </a:r>
            <a:r>
              <a:rPr lang="en-US" dirty="0"/>
              <a:t> sed </a:t>
            </a:r>
            <a:r>
              <a:rPr lang="en-US" dirty="0" err="1"/>
              <a:t>lectus</a:t>
            </a:r>
            <a:r>
              <a:rPr lang="en-US" dirty="0"/>
              <a:t> vestibulum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Molestie</a:t>
            </a:r>
            <a:r>
              <a:rPr lang="en-US" dirty="0"/>
              <a:t> a </a:t>
            </a:r>
            <a:r>
              <a:rPr lang="en-US" dirty="0" err="1"/>
              <a:t>iaculis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at.</a:t>
            </a:r>
          </a:p>
        </p:txBody>
      </p:sp>
    </p:spTree>
    <p:extLst>
      <p:ext uri="{BB962C8B-B14F-4D97-AF65-F5344CB8AC3E}">
        <p14:creationId xmlns:p14="http://schemas.microsoft.com/office/powerpoint/2010/main" val="302620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2733-E6F8-4AA1-A456-2B793F60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F633-5EBE-46B9-B4F7-135DDAF9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Pretium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Et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diam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Nisi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vitae auctor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in fermentum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Libero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Mattis </a:t>
            </a:r>
            <a:r>
              <a:rPr lang="en-US" dirty="0" err="1"/>
              <a:t>molestie</a:t>
            </a:r>
            <a:r>
              <a:rPr lang="en-US" dirty="0"/>
              <a:t> a </a:t>
            </a:r>
            <a:r>
              <a:rPr lang="en-US" dirty="0" err="1"/>
              <a:t>iaculis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Feugiat</a:t>
            </a:r>
            <a:r>
              <a:rPr lang="en-US" dirty="0"/>
              <a:t> sed </a:t>
            </a:r>
            <a:r>
              <a:rPr lang="en-US" dirty="0" err="1"/>
              <a:t>lectus</a:t>
            </a:r>
            <a:r>
              <a:rPr lang="en-US" dirty="0"/>
              <a:t> vestibulum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Molestie</a:t>
            </a:r>
            <a:r>
              <a:rPr lang="en-US" dirty="0"/>
              <a:t> a </a:t>
            </a:r>
            <a:r>
              <a:rPr lang="en-US" dirty="0" err="1"/>
              <a:t>iaculis</a:t>
            </a:r>
            <a:r>
              <a:rPr lang="en-US" dirty="0"/>
              <a:t> at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at.</a:t>
            </a:r>
          </a:p>
        </p:txBody>
      </p:sp>
    </p:spTree>
    <p:extLst>
      <p:ext uri="{BB962C8B-B14F-4D97-AF65-F5344CB8AC3E}">
        <p14:creationId xmlns:p14="http://schemas.microsoft.com/office/powerpoint/2010/main" val="232142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8E3F-2FE8-494E-84D1-EBC25F79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reptile, animal, photo, blurry&#10;&#10;Description automatically generated">
            <a:extLst>
              <a:ext uri="{FF2B5EF4-FFF2-40B4-BE49-F238E27FC236}">
                <a16:creationId xmlns:a16="http://schemas.microsoft.com/office/drawing/2014/main" id="{E6987D1E-8475-460D-9825-38C6BCD14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9763"/>
            <a:ext cx="10515600" cy="1643062"/>
          </a:xfrm>
        </p:spPr>
      </p:pic>
    </p:spTree>
    <p:extLst>
      <p:ext uri="{BB962C8B-B14F-4D97-AF65-F5344CB8AC3E}">
        <p14:creationId xmlns:p14="http://schemas.microsoft.com/office/powerpoint/2010/main" val="41494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8800-2D4D-432F-B911-22A2D162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ountain&#10;&#10;Description automatically generated">
            <a:extLst>
              <a:ext uri="{FF2B5EF4-FFF2-40B4-BE49-F238E27FC236}">
                <a16:creationId xmlns:a16="http://schemas.microsoft.com/office/drawing/2014/main" id="{A3813257-7241-489C-838C-D16B28B7E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9763"/>
            <a:ext cx="10515600" cy="1643062"/>
          </a:xfrm>
        </p:spPr>
      </p:pic>
    </p:spTree>
    <p:extLst>
      <p:ext uri="{BB962C8B-B14F-4D97-AF65-F5344CB8AC3E}">
        <p14:creationId xmlns:p14="http://schemas.microsoft.com/office/powerpoint/2010/main" val="97321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5AA8-EA0C-41DE-8D31-9A3FA91F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321A0A4-2B9B-4809-B728-FB7E7B5BB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9763"/>
            <a:ext cx="10515600" cy="1643062"/>
          </a:xfrm>
        </p:spPr>
      </p:pic>
    </p:spTree>
    <p:extLst>
      <p:ext uri="{BB962C8B-B14F-4D97-AF65-F5344CB8AC3E}">
        <p14:creationId xmlns:p14="http://schemas.microsoft.com/office/powerpoint/2010/main" val="290154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831A-0C41-4628-AAA6-F5AF1379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view of a car&#10;&#10;Description automatically generated">
            <a:extLst>
              <a:ext uri="{FF2B5EF4-FFF2-40B4-BE49-F238E27FC236}">
                <a16:creationId xmlns:a16="http://schemas.microsoft.com/office/drawing/2014/main" id="{6F6306B5-F8C3-4D37-AB76-D2D33C47D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9763"/>
            <a:ext cx="10515600" cy="1643062"/>
          </a:xfrm>
        </p:spPr>
      </p:pic>
    </p:spTree>
    <p:extLst>
      <p:ext uri="{BB962C8B-B14F-4D97-AF65-F5344CB8AC3E}">
        <p14:creationId xmlns:p14="http://schemas.microsoft.com/office/powerpoint/2010/main" val="263349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44D0-AA40-4C5D-8F6C-35AC0F5E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sitting, table, board, rug&#10;&#10;Description automatically generated">
            <a:extLst>
              <a:ext uri="{FF2B5EF4-FFF2-40B4-BE49-F238E27FC236}">
                <a16:creationId xmlns:a16="http://schemas.microsoft.com/office/drawing/2014/main" id="{D9B81D75-2B02-46D5-BB62-0D1368B83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9763"/>
            <a:ext cx="10515600" cy="1643062"/>
          </a:xfrm>
        </p:spPr>
      </p:pic>
    </p:spTree>
    <p:extLst>
      <p:ext uri="{BB962C8B-B14F-4D97-AF65-F5344CB8AC3E}">
        <p14:creationId xmlns:p14="http://schemas.microsoft.com/office/powerpoint/2010/main" val="320294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335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Lorem ipsum</vt:lpstr>
      <vt:lpstr>Lorem ipsum dolor sit amet</vt:lpstr>
      <vt:lpstr>Lorem ipsum dolor sit amet</vt:lpstr>
      <vt:lpstr>Lorem ipsum dolor sit amet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Alexander Moiseev</dc:creator>
  <cp:lastModifiedBy>Alexander Moiseev</cp:lastModifiedBy>
  <cp:revision>1</cp:revision>
  <dcterms:created xsi:type="dcterms:W3CDTF">2020-07-16T08:10:47Z</dcterms:created>
  <dcterms:modified xsi:type="dcterms:W3CDTF">2020-07-16T08:12:57Z</dcterms:modified>
</cp:coreProperties>
</file>