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Lora Medium"/>
      <p:regular r:id="rId16"/>
      <p:bold r:id="rId17"/>
      <p:italic r:id="rId18"/>
      <p:boldItalic r:id="rId19"/>
    </p:embeddedFont>
    <p:embeddedFont>
      <p:font typeface="Lora SemiBold"/>
      <p:regular r:id="rId20"/>
      <p:bold r:id="rId21"/>
      <p:italic r:id="rId22"/>
      <p:boldItalic r:id="rId23"/>
    </p:embeddedFont>
    <p:embeddedFont>
      <p:font typeface="Lor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SemiBold-regular.fntdata"/><Relationship Id="rId22" Type="http://schemas.openxmlformats.org/officeDocument/2006/relationships/font" Target="fonts/LoraSemiBold-italic.fntdata"/><Relationship Id="rId21" Type="http://schemas.openxmlformats.org/officeDocument/2006/relationships/font" Target="fonts/LoraSemiBold-bold.fntdata"/><Relationship Id="rId24" Type="http://schemas.openxmlformats.org/officeDocument/2006/relationships/font" Target="fonts/Lora-regular.fntdata"/><Relationship Id="rId23" Type="http://schemas.openxmlformats.org/officeDocument/2006/relationships/font" Target="fonts/Lora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7" Type="http://schemas.openxmlformats.org/officeDocument/2006/relationships/font" Target="fonts/Lor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oraMedium-bold.fntdata"/><Relationship Id="rId16" Type="http://schemas.openxmlformats.org/officeDocument/2006/relationships/font" Target="fonts/LoraMedium-regular.fntdata"/><Relationship Id="rId19" Type="http://schemas.openxmlformats.org/officeDocument/2006/relationships/font" Target="fonts/LoraMedium-boldItalic.fntdata"/><Relationship Id="rId18" Type="http://schemas.openxmlformats.org/officeDocument/2006/relationships/font" Target="fonts/Lora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09438e502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209438e5022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09438e5022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209438e5022_1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09438e5022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209438e5022_1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21af391b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221af391b8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275" y="6083089"/>
            <a:ext cx="835819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186000" y="266048"/>
            <a:ext cx="835819" cy="60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E"/>
              </a:buClr>
              <a:buSzPts val="1800"/>
              <a:buNone/>
              <a:defRPr sz="1800">
                <a:solidFill>
                  <a:srgbClr val="88888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E"/>
              </a:buClr>
              <a:buSzPts val="1500"/>
              <a:buNone/>
              <a:defRPr sz="1500">
                <a:solidFill>
                  <a:srgbClr val="8888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E"/>
              </a:buClr>
              <a:buSzPts val="1350"/>
              <a:buNone/>
              <a:defRPr sz="1350">
                <a:solidFill>
                  <a:srgbClr val="8888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E"/>
              </a:buClr>
              <a:buSzPts val="1200"/>
              <a:buNone/>
              <a:defRPr sz="1200">
                <a:solidFill>
                  <a:srgbClr val="8888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E"/>
              </a:buClr>
              <a:buSzPts val="1200"/>
              <a:buNone/>
              <a:defRPr sz="1200">
                <a:solidFill>
                  <a:srgbClr val="8888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E"/>
              </a:buClr>
              <a:buSzPts val="1200"/>
              <a:buNone/>
              <a:defRPr sz="1200">
                <a:solidFill>
                  <a:srgbClr val="8888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E"/>
              </a:buClr>
              <a:buSzPts val="1200"/>
              <a:buNone/>
              <a:defRPr sz="1200">
                <a:solidFill>
                  <a:srgbClr val="8888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E"/>
              </a:buClr>
              <a:buSzPts val="1200"/>
              <a:buNone/>
              <a:defRPr sz="1200">
                <a:solidFill>
                  <a:srgbClr val="8888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E"/>
              </a:buClr>
              <a:buSzPts val="1200"/>
              <a:buNone/>
              <a:defRPr sz="1200">
                <a:solidFill>
                  <a:srgbClr val="88888E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834">
              <a:schemeClr val="dk1"/>
            </a:gs>
            <a:gs pos="44000">
              <a:srgbClr val="0D0036">
                <a:alpha val="80000"/>
              </a:srgbClr>
            </a:gs>
            <a:gs pos="100000">
              <a:schemeClr val="accent2"/>
            </a:gs>
          </a:gsLst>
          <a:lin ang="13500000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/>
        </p:nvSpPr>
        <p:spPr>
          <a:xfrm>
            <a:off x="5364041" y="2355629"/>
            <a:ext cx="3686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Immersive Education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84" name="Google Shape;84;p13"/>
          <p:cNvGrpSpPr/>
          <p:nvPr/>
        </p:nvGrpSpPr>
        <p:grpSpPr>
          <a:xfrm>
            <a:off x="-152400" y="1444184"/>
            <a:ext cx="5463734" cy="4289561"/>
            <a:chOff x="6524" y="1366778"/>
            <a:chExt cx="7284979" cy="5719415"/>
          </a:xfrm>
        </p:grpSpPr>
        <p:sp>
          <p:nvSpPr>
            <p:cNvPr id="85" name="Google Shape;85;p13"/>
            <p:cNvSpPr/>
            <p:nvPr/>
          </p:nvSpPr>
          <p:spPr>
            <a:xfrm>
              <a:off x="3488609" y="1728949"/>
              <a:ext cx="2313996" cy="2136774"/>
            </a:xfrm>
            <a:custGeom>
              <a:rect b="b" l="l" r="r" t="t"/>
              <a:pathLst>
                <a:path extrusionOk="0" h="2136774" w="2313996">
                  <a:moveTo>
                    <a:pt x="1100985" y="2136006"/>
                  </a:moveTo>
                  <a:cubicBezTo>
                    <a:pt x="1100007" y="2136169"/>
                    <a:pt x="1099028" y="2136169"/>
                    <a:pt x="1098050" y="2136006"/>
                  </a:cubicBezTo>
                  <a:lnTo>
                    <a:pt x="332806" y="1826125"/>
                  </a:lnTo>
                  <a:lnTo>
                    <a:pt x="-397" y="20986"/>
                  </a:lnTo>
                  <a:cubicBezTo>
                    <a:pt x="6779" y="20986"/>
                    <a:pt x="2307076" y="-2663"/>
                    <a:pt x="2313600" y="110"/>
                  </a:cubicBezTo>
                  <a:lnTo>
                    <a:pt x="2102554" y="2136658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4770212" y="3472664"/>
              <a:ext cx="35065" cy="77633"/>
            </a:xfrm>
            <a:custGeom>
              <a:rect b="b" l="l" r="r" t="t"/>
              <a:pathLst>
                <a:path extrusionOk="0" h="77633" w="35065">
                  <a:moveTo>
                    <a:pt x="35065" y="77634"/>
                  </a:moveTo>
                  <a:lnTo>
                    <a:pt x="0" y="63933"/>
                  </a:lnTo>
                  <a:lnTo>
                    <a:pt x="0" y="0"/>
                  </a:lnTo>
                  <a:lnTo>
                    <a:pt x="35065" y="13700"/>
                  </a:lnTo>
                  <a:lnTo>
                    <a:pt x="35065" y="77634"/>
                  </a:ln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562606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4805278" y="3486364"/>
              <a:ext cx="40610" cy="63933"/>
            </a:xfrm>
            <a:custGeom>
              <a:rect b="b" l="l" r="r" t="t"/>
              <a:pathLst>
                <a:path extrusionOk="0" h="63933" w="40610">
                  <a:moveTo>
                    <a:pt x="0" y="0"/>
                  </a:moveTo>
                  <a:lnTo>
                    <a:pt x="40611" y="0"/>
                  </a:lnTo>
                  <a:lnTo>
                    <a:pt x="40611" y="63933"/>
                  </a:lnTo>
                  <a:lnTo>
                    <a:pt x="0" y="63933"/>
                  </a:ln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323115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770212" y="3472664"/>
              <a:ext cx="75512" cy="13700"/>
            </a:xfrm>
            <a:custGeom>
              <a:rect b="b" l="l" r="r" t="t"/>
              <a:pathLst>
                <a:path extrusionOk="0" h="13700" w="75512">
                  <a:moveTo>
                    <a:pt x="0" y="0"/>
                  </a:moveTo>
                  <a:lnTo>
                    <a:pt x="40937" y="0"/>
                  </a:lnTo>
                  <a:lnTo>
                    <a:pt x="75513" y="13700"/>
                  </a:lnTo>
                  <a:lnTo>
                    <a:pt x="35065" y="137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461845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699491" y="3531704"/>
              <a:ext cx="1990742" cy="1624918"/>
            </a:xfrm>
            <a:custGeom>
              <a:rect b="b" l="l" r="r" t="t"/>
              <a:pathLst>
                <a:path extrusionOk="0" h="1624918" w="1990742">
                  <a:moveTo>
                    <a:pt x="0" y="0"/>
                  </a:moveTo>
                  <a:lnTo>
                    <a:pt x="0" y="1624918"/>
                  </a:lnTo>
                  <a:lnTo>
                    <a:pt x="1990742" y="1624918"/>
                  </a:lnTo>
                  <a:lnTo>
                    <a:pt x="1990742" y="3532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536723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211222" y="2404879"/>
              <a:ext cx="340053" cy="545716"/>
            </a:xfrm>
            <a:custGeom>
              <a:rect b="b" l="l" r="r" t="t"/>
              <a:pathLst>
                <a:path extrusionOk="0" h="545716" w="340053">
                  <a:moveTo>
                    <a:pt x="340054" y="545717"/>
                  </a:moveTo>
                  <a:lnTo>
                    <a:pt x="0" y="0"/>
                  </a:lnTo>
                </a:path>
              </a:pathLst>
            </a:custGeom>
            <a:noFill/>
            <a:ln cap="flat" cmpd="sng" w="17100">
              <a:solidFill>
                <a:srgbClr val="8A2BD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303271" y="4034200"/>
              <a:ext cx="868808" cy="88071"/>
            </a:xfrm>
            <a:custGeom>
              <a:rect b="b" l="l" r="r" t="t"/>
              <a:pathLst>
                <a:path extrusionOk="0" h="88071" w="868808">
                  <a:moveTo>
                    <a:pt x="868411" y="43920"/>
                  </a:moveTo>
                  <a:cubicBezTo>
                    <a:pt x="868411" y="68221"/>
                    <a:pt x="674002" y="87956"/>
                    <a:pt x="433925" y="87956"/>
                  </a:cubicBezTo>
                  <a:cubicBezTo>
                    <a:pt x="193849" y="87956"/>
                    <a:pt x="-397" y="68221"/>
                    <a:pt x="-397" y="43920"/>
                  </a:cubicBezTo>
                  <a:cubicBezTo>
                    <a:pt x="-397" y="19619"/>
                    <a:pt x="194012" y="-116"/>
                    <a:pt x="433925" y="-116"/>
                  </a:cubicBezTo>
                  <a:cubicBezTo>
                    <a:pt x="673838" y="-116"/>
                    <a:pt x="868411" y="19619"/>
                    <a:pt x="868411" y="43920"/>
                  </a:cubicBezTo>
                  <a:close/>
                </a:path>
              </a:pathLst>
            </a:custGeom>
            <a:noFill/>
            <a:ln cap="flat" cmpd="sng" w="11075">
              <a:solidFill>
                <a:srgbClr val="00E5D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484306" y="4443244"/>
              <a:ext cx="506737" cy="51374"/>
            </a:xfrm>
            <a:custGeom>
              <a:rect b="b" l="l" r="r" t="t"/>
              <a:pathLst>
                <a:path extrusionOk="0" h="51374" w="506737">
                  <a:moveTo>
                    <a:pt x="506340" y="25490"/>
                  </a:moveTo>
                  <a:cubicBezTo>
                    <a:pt x="506340" y="39679"/>
                    <a:pt x="392173" y="51259"/>
                    <a:pt x="252889" y="51259"/>
                  </a:cubicBezTo>
                  <a:cubicBezTo>
                    <a:pt x="113606" y="51259"/>
                    <a:pt x="-397" y="39679"/>
                    <a:pt x="-397" y="25490"/>
                  </a:cubicBezTo>
                  <a:cubicBezTo>
                    <a:pt x="-397" y="11300"/>
                    <a:pt x="112954" y="-116"/>
                    <a:pt x="252889" y="-116"/>
                  </a:cubicBezTo>
                  <a:cubicBezTo>
                    <a:pt x="392825" y="-116"/>
                    <a:pt x="506340" y="11464"/>
                    <a:pt x="506340" y="2549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E5D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4561776" y="4773022"/>
              <a:ext cx="300258" cy="30335"/>
            </a:xfrm>
            <a:custGeom>
              <a:rect b="b" l="l" r="r" t="t"/>
              <a:pathLst>
                <a:path extrusionOk="0" h="30335" w="300258">
                  <a:moveTo>
                    <a:pt x="299861" y="15052"/>
                  </a:moveTo>
                  <a:cubicBezTo>
                    <a:pt x="299861" y="23370"/>
                    <a:pt x="232666" y="30219"/>
                    <a:pt x="149814" y="30219"/>
                  </a:cubicBezTo>
                  <a:cubicBezTo>
                    <a:pt x="66961" y="30219"/>
                    <a:pt x="-397" y="23370"/>
                    <a:pt x="-397" y="15052"/>
                  </a:cubicBezTo>
                  <a:cubicBezTo>
                    <a:pt x="-397" y="6734"/>
                    <a:pt x="66961" y="-116"/>
                    <a:pt x="149814" y="-116"/>
                  </a:cubicBezTo>
                  <a:cubicBezTo>
                    <a:pt x="232666" y="-116"/>
                    <a:pt x="299861" y="6571"/>
                    <a:pt x="299861" y="1505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E5D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4583957" y="3884968"/>
              <a:ext cx="1106276" cy="1271653"/>
            </a:xfrm>
            <a:custGeom>
              <a:rect b="b" l="l" r="r" t="t"/>
              <a:pathLst>
                <a:path extrusionOk="0" h="1271653" w="1106276">
                  <a:moveTo>
                    <a:pt x="1106276" y="0"/>
                  </a:moveTo>
                  <a:lnTo>
                    <a:pt x="1106276" y="1271654"/>
                  </a:lnTo>
                  <a:lnTo>
                    <a:pt x="0" y="1271654"/>
                  </a:lnTo>
                  <a:lnTo>
                    <a:pt x="0" y="14352"/>
                  </a:lnTo>
                  <a:lnTo>
                    <a:pt x="1106276" y="0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536731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699361" y="3519798"/>
              <a:ext cx="1991133" cy="379522"/>
            </a:xfrm>
            <a:custGeom>
              <a:rect b="b" l="l" r="r" t="t"/>
              <a:pathLst>
                <a:path extrusionOk="0" h="379522" w="1991133">
                  <a:moveTo>
                    <a:pt x="1979385" y="343689"/>
                  </a:moveTo>
                  <a:lnTo>
                    <a:pt x="1147598" y="6408"/>
                  </a:lnTo>
                  <a:cubicBezTo>
                    <a:pt x="1136964" y="2135"/>
                    <a:pt x="1125630" y="-83"/>
                    <a:pt x="1114164" y="-116"/>
                  </a:cubicBezTo>
                  <a:lnTo>
                    <a:pt x="12454" y="-116"/>
                  </a:lnTo>
                  <a:cubicBezTo>
                    <a:pt x="5344" y="-100"/>
                    <a:pt x="-414" y="5690"/>
                    <a:pt x="-397" y="12801"/>
                  </a:cubicBezTo>
                  <a:cubicBezTo>
                    <a:pt x="-381" y="18004"/>
                    <a:pt x="2750" y="22685"/>
                    <a:pt x="7561" y="24675"/>
                  </a:cubicBezTo>
                  <a:lnTo>
                    <a:pt x="874414" y="376308"/>
                  </a:lnTo>
                  <a:cubicBezTo>
                    <a:pt x="879600" y="378363"/>
                    <a:pt x="885145" y="379423"/>
                    <a:pt x="890723" y="379407"/>
                  </a:cubicBezTo>
                  <a:lnTo>
                    <a:pt x="1972045" y="379407"/>
                  </a:lnTo>
                  <a:cubicBezTo>
                    <a:pt x="1982320" y="379456"/>
                    <a:pt x="1990687" y="371187"/>
                    <a:pt x="1990736" y="360912"/>
                  </a:cubicBezTo>
                  <a:cubicBezTo>
                    <a:pt x="1990769" y="353409"/>
                    <a:pt x="1986300" y="346609"/>
                    <a:pt x="1979385" y="343689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204986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821813" y="3555189"/>
              <a:ext cx="1769747" cy="311023"/>
            </a:xfrm>
            <a:custGeom>
              <a:rect b="b" l="l" r="r" t="t"/>
              <a:pathLst>
                <a:path extrusionOk="0" h="311023" w="1769747">
                  <a:moveTo>
                    <a:pt x="767781" y="309766"/>
                  </a:moveTo>
                  <a:cubicBezTo>
                    <a:pt x="766803" y="309929"/>
                    <a:pt x="765824" y="309929"/>
                    <a:pt x="764846" y="309766"/>
                  </a:cubicBezTo>
                  <a:lnTo>
                    <a:pt x="-397" y="-115"/>
                  </a:lnTo>
                  <a:lnTo>
                    <a:pt x="992038" y="-115"/>
                  </a:lnTo>
                  <a:cubicBezTo>
                    <a:pt x="999083" y="-148"/>
                    <a:pt x="1006048" y="1189"/>
                    <a:pt x="1012588" y="3799"/>
                  </a:cubicBezTo>
                  <a:lnTo>
                    <a:pt x="1769351" y="310907"/>
                  </a:ln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1146732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821813" y="3554048"/>
              <a:ext cx="1769747" cy="311023"/>
            </a:xfrm>
            <a:custGeom>
              <a:rect b="b" l="l" r="r" t="t"/>
              <a:pathLst>
                <a:path extrusionOk="0" h="311023" w="1769747">
                  <a:moveTo>
                    <a:pt x="1698240" y="310907"/>
                  </a:moveTo>
                  <a:lnTo>
                    <a:pt x="1769351" y="310907"/>
                  </a:lnTo>
                  <a:lnTo>
                    <a:pt x="1012588" y="3799"/>
                  </a:lnTo>
                  <a:cubicBezTo>
                    <a:pt x="1006048" y="1189"/>
                    <a:pt x="999083" y="-148"/>
                    <a:pt x="992038" y="-115"/>
                  </a:cubicBezTo>
                  <a:lnTo>
                    <a:pt x="-397" y="-115"/>
                  </a:lnTo>
                  <a:lnTo>
                    <a:pt x="68429" y="27774"/>
                  </a:lnTo>
                  <a:lnTo>
                    <a:pt x="1009652" y="27774"/>
                  </a:ln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204975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5020144" y="2068087"/>
              <a:ext cx="371950" cy="274418"/>
            </a:xfrm>
            <a:custGeom>
              <a:rect b="b" l="l" r="r" t="t"/>
              <a:pathLst>
                <a:path extrusionOk="0" h="274418" w="371950">
                  <a:moveTo>
                    <a:pt x="305011" y="-116"/>
                  </a:moveTo>
                  <a:cubicBezTo>
                    <a:pt x="201935" y="38211"/>
                    <a:pt x="-21179" y="135090"/>
                    <a:pt x="1165" y="248931"/>
                  </a:cubicBezTo>
                  <a:cubicBezTo>
                    <a:pt x="7688" y="281550"/>
                    <a:pt x="63304" y="281550"/>
                    <a:pt x="114190" y="255617"/>
                  </a:cubicBezTo>
                  <a:cubicBezTo>
                    <a:pt x="151375" y="236861"/>
                    <a:pt x="296367" y="124163"/>
                    <a:pt x="371553" y="64959"/>
                  </a:cubicBezTo>
                  <a:cubicBezTo>
                    <a:pt x="346600" y="50770"/>
                    <a:pt x="328986" y="25979"/>
                    <a:pt x="305011" y="-116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181572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325552" y="1829939"/>
              <a:ext cx="167547" cy="303712"/>
            </a:xfrm>
            <a:custGeom>
              <a:rect b="b" l="l" r="r" t="t"/>
              <a:pathLst>
                <a:path extrusionOk="0" h="303712" w="167547">
                  <a:moveTo>
                    <a:pt x="155359" y="55854"/>
                  </a:moveTo>
                  <a:cubicBezTo>
                    <a:pt x="148671" y="55854"/>
                    <a:pt x="145736" y="103152"/>
                    <a:pt x="135460" y="102173"/>
                  </a:cubicBezTo>
                  <a:cubicBezTo>
                    <a:pt x="129101" y="102173"/>
                    <a:pt x="144594" y="19647"/>
                    <a:pt x="130079" y="19158"/>
                  </a:cubicBezTo>
                  <a:cubicBezTo>
                    <a:pt x="120129" y="19158"/>
                    <a:pt x="115400" y="98912"/>
                    <a:pt x="109529" y="97770"/>
                  </a:cubicBezTo>
                  <a:cubicBezTo>
                    <a:pt x="103658" y="96628"/>
                    <a:pt x="120782" y="1870"/>
                    <a:pt x="107245" y="-87"/>
                  </a:cubicBezTo>
                  <a:cubicBezTo>
                    <a:pt x="93708" y="-2044"/>
                    <a:pt x="86206" y="96791"/>
                    <a:pt x="82781" y="96139"/>
                  </a:cubicBezTo>
                  <a:cubicBezTo>
                    <a:pt x="79356" y="95487"/>
                    <a:pt x="93708" y="11330"/>
                    <a:pt x="77725" y="11003"/>
                  </a:cubicBezTo>
                  <a:cubicBezTo>
                    <a:pt x="61742" y="10677"/>
                    <a:pt x="64678" y="121256"/>
                    <a:pt x="54891" y="123050"/>
                  </a:cubicBezTo>
                  <a:cubicBezTo>
                    <a:pt x="45106" y="124844"/>
                    <a:pt x="46411" y="74937"/>
                    <a:pt x="37441" y="72001"/>
                  </a:cubicBezTo>
                  <a:cubicBezTo>
                    <a:pt x="28470" y="69065"/>
                    <a:pt x="21131" y="102500"/>
                    <a:pt x="25046" y="138381"/>
                  </a:cubicBezTo>
                  <a:cubicBezTo>
                    <a:pt x="25046" y="142947"/>
                    <a:pt x="19337" y="193018"/>
                    <a:pt x="45596" y="222049"/>
                  </a:cubicBezTo>
                  <a:cubicBezTo>
                    <a:pt x="38256" y="224495"/>
                    <a:pt x="21620" y="230040"/>
                    <a:pt x="-397" y="238358"/>
                  </a:cubicBezTo>
                  <a:cubicBezTo>
                    <a:pt x="23577" y="264943"/>
                    <a:pt x="41192" y="289733"/>
                    <a:pt x="66145" y="303596"/>
                  </a:cubicBezTo>
                  <a:lnTo>
                    <a:pt x="112301" y="267226"/>
                  </a:lnTo>
                  <a:cubicBezTo>
                    <a:pt x="113280" y="267226"/>
                    <a:pt x="114095" y="265595"/>
                    <a:pt x="115074" y="264127"/>
                  </a:cubicBezTo>
                  <a:lnTo>
                    <a:pt x="117847" y="260702"/>
                  </a:lnTo>
                  <a:lnTo>
                    <a:pt x="117847" y="260702"/>
                  </a:lnTo>
                  <a:cubicBezTo>
                    <a:pt x="136913" y="240364"/>
                    <a:pt x="150205" y="215313"/>
                    <a:pt x="156337" y="188125"/>
                  </a:cubicBezTo>
                  <a:cubicBezTo>
                    <a:pt x="162372" y="164411"/>
                    <a:pt x="165438" y="140028"/>
                    <a:pt x="165470" y="115547"/>
                  </a:cubicBezTo>
                  <a:cubicBezTo>
                    <a:pt x="167264" y="71675"/>
                    <a:pt x="170853" y="54550"/>
                    <a:pt x="155359" y="55854"/>
                  </a:cubicBez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181612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051226" y="2120115"/>
              <a:ext cx="356689" cy="221131"/>
            </a:xfrm>
            <a:custGeom>
              <a:rect b="b" l="l" r="r" t="t"/>
              <a:pathLst>
                <a:path extrusionOk="0" h="221131" w="356689">
                  <a:moveTo>
                    <a:pt x="356292" y="-116"/>
                  </a:moveTo>
                  <a:cubicBezTo>
                    <a:pt x="287792" y="54032"/>
                    <a:pt x="123066" y="183040"/>
                    <a:pt x="83108" y="203101"/>
                  </a:cubicBezTo>
                  <a:cubicBezTo>
                    <a:pt x="57616" y="217062"/>
                    <a:pt x="28536" y="223080"/>
                    <a:pt x="-397" y="220389"/>
                  </a:cubicBezTo>
                  <a:cubicBezTo>
                    <a:pt x="49347" y="80290"/>
                    <a:pt x="223859" y="36417"/>
                    <a:pt x="356292" y="-116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835892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412426" y="3563634"/>
              <a:ext cx="191383" cy="193646"/>
            </a:xfrm>
            <a:custGeom>
              <a:rect b="b" l="l" r="r" t="t"/>
              <a:pathLst>
                <a:path extrusionOk="0" h="193646" w="191383">
                  <a:moveTo>
                    <a:pt x="82247" y="31399"/>
                  </a:moveTo>
                  <a:cubicBezTo>
                    <a:pt x="82247" y="31399"/>
                    <a:pt x="126609" y="101529"/>
                    <a:pt x="157435" y="117839"/>
                  </a:cubicBezTo>
                  <a:cubicBezTo>
                    <a:pt x="181164" y="127658"/>
                    <a:pt x="194783" y="152774"/>
                    <a:pt x="190054" y="178021"/>
                  </a:cubicBezTo>
                  <a:cubicBezTo>
                    <a:pt x="190054" y="178021"/>
                    <a:pt x="184019" y="199224"/>
                    <a:pt x="124816" y="192048"/>
                  </a:cubicBezTo>
                  <a:cubicBezTo>
                    <a:pt x="65612" y="184871"/>
                    <a:pt x="33645" y="128766"/>
                    <a:pt x="6245" y="125178"/>
                  </a:cubicBezTo>
                  <a:cubicBezTo>
                    <a:pt x="-4845" y="91776"/>
                    <a:pt x="-1959" y="55308"/>
                    <a:pt x="14236" y="24059"/>
                  </a:cubicBezTo>
                  <a:cubicBezTo>
                    <a:pt x="40821" y="-34329"/>
                    <a:pt x="82247" y="31399"/>
                    <a:pt x="82247" y="31399"/>
                  </a:cubicBezTo>
                  <a:close/>
                </a:path>
              </a:pathLst>
            </a:custGeom>
            <a:gradFill>
              <a:gsLst>
                <a:gs pos="0">
                  <a:srgbClr val="220440"/>
                </a:gs>
                <a:gs pos="22000">
                  <a:srgbClr val="220440"/>
                </a:gs>
                <a:gs pos="100000">
                  <a:srgbClr val="8A2BD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411968" y="3563634"/>
              <a:ext cx="99411" cy="127740"/>
            </a:xfrm>
            <a:custGeom>
              <a:rect b="b" l="l" r="r" t="t"/>
              <a:pathLst>
                <a:path extrusionOk="0" h="127740" w="99411">
                  <a:moveTo>
                    <a:pt x="14531" y="24059"/>
                  </a:moveTo>
                  <a:cubicBezTo>
                    <a:pt x="41279" y="-34329"/>
                    <a:pt x="82705" y="31399"/>
                    <a:pt x="82705" y="31399"/>
                  </a:cubicBezTo>
                  <a:cubicBezTo>
                    <a:pt x="82705" y="31399"/>
                    <a:pt x="89556" y="42163"/>
                    <a:pt x="99015" y="56026"/>
                  </a:cubicBezTo>
                  <a:cubicBezTo>
                    <a:pt x="58861" y="60527"/>
                    <a:pt x="25378" y="88792"/>
                    <a:pt x="14206" y="127625"/>
                  </a:cubicBezTo>
                  <a:cubicBezTo>
                    <a:pt x="11613" y="126434"/>
                    <a:pt x="8872" y="125619"/>
                    <a:pt x="6051" y="125178"/>
                  </a:cubicBezTo>
                  <a:cubicBezTo>
                    <a:pt x="-4877" y="91711"/>
                    <a:pt x="-1827" y="55243"/>
                    <a:pt x="14531" y="24059"/>
                  </a:cubicBezTo>
                  <a:close/>
                </a:path>
              </a:pathLst>
            </a:custGeom>
            <a:gradFill>
              <a:gsLst>
                <a:gs pos="0">
                  <a:srgbClr val="220440"/>
                </a:gs>
                <a:gs pos="50000">
                  <a:srgbClr val="350366"/>
                </a:gs>
                <a:gs pos="100000">
                  <a:srgbClr val="48038C"/>
                </a:gs>
              </a:gsLst>
              <a:lin ang="228219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4841358" y="3610642"/>
              <a:ext cx="228959" cy="131208"/>
            </a:xfrm>
            <a:custGeom>
              <a:rect b="b" l="l" r="r" t="t"/>
              <a:pathLst>
                <a:path extrusionOk="0" h="131208" w="228959">
                  <a:moveTo>
                    <a:pt x="81603" y="536"/>
                  </a:moveTo>
                  <a:cubicBezTo>
                    <a:pt x="81603" y="536"/>
                    <a:pt x="171958" y="69852"/>
                    <a:pt x="197563" y="78985"/>
                  </a:cubicBezTo>
                  <a:cubicBezTo>
                    <a:pt x="213368" y="85623"/>
                    <a:pt x="224932" y="99568"/>
                    <a:pt x="228552" y="116334"/>
                  </a:cubicBezTo>
                  <a:cubicBezTo>
                    <a:pt x="228552" y="116334"/>
                    <a:pt x="231324" y="141124"/>
                    <a:pt x="144557" y="126446"/>
                  </a:cubicBezTo>
                  <a:cubicBezTo>
                    <a:pt x="98206" y="118960"/>
                    <a:pt x="52458" y="108065"/>
                    <a:pt x="7721" y="93827"/>
                  </a:cubicBezTo>
                  <a:cubicBezTo>
                    <a:pt x="7721" y="93827"/>
                    <a:pt x="-10545" y="60066"/>
                    <a:pt x="7721" y="-116"/>
                  </a:cubicBezTo>
                  <a:close/>
                </a:path>
              </a:pathLst>
            </a:custGeom>
            <a:gradFill>
              <a:gsLst>
                <a:gs pos="0">
                  <a:srgbClr val="220440"/>
                </a:gs>
                <a:gs pos="22000">
                  <a:srgbClr val="220440"/>
                </a:gs>
                <a:gs pos="100000">
                  <a:srgbClr val="8A2BD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841358" y="3611295"/>
              <a:ext cx="107117" cy="97531"/>
            </a:xfrm>
            <a:custGeom>
              <a:rect b="b" l="l" r="r" t="t"/>
              <a:pathLst>
                <a:path extrusionOk="0" h="97531" w="107117">
                  <a:moveTo>
                    <a:pt x="7721" y="-116"/>
                  </a:moveTo>
                  <a:lnTo>
                    <a:pt x="81603" y="-116"/>
                  </a:lnTo>
                  <a:cubicBezTo>
                    <a:pt x="81603" y="-116"/>
                    <a:pt x="92041" y="7876"/>
                    <a:pt x="106720" y="18640"/>
                  </a:cubicBezTo>
                  <a:cubicBezTo>
                    <a:pt x="61379" y="23533"/>
                    <a:pt x="22399" y="42452"/>
                    <a:pt x="19138" y="97415"/>
                  </a:cubicBezTo>
                  <a:lnTo>
                    <a:pt x="7721" y="93827"/>
                  </a:lnTo>
                  <a:cubicBezTo>
                    <a:pt x="7721" y="93827"/>
                    <a:pt x="-10545" y="60066"/>
                    <a:pt x="7721" y="-116"/>
                  </a:cubicBezTo>
                  <a:close/>
                </a:path>
              </a:pathLst>
            </a:custGeom>
            <a:gradFill>
              <a:gsLst>
                <a:gs pos="0">
                  <a:srgbClr val="220440"/>
                </a:gs>
                <a:gs pos="50000">
                  <a:srgbClr val="350366"/>
                </a:gs>
                <a:gs pos="100000">
                  <a:srgbClr val="48038C"/>
                </a:gs>
              </a:gsLst>
              <a:lin ang="228261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627993" y="2492135"/>
              <a:ext cx="310859" cy="1134763"/>
            </a:xfrm>
            <a:custGeom>
              <a:rect b="b" l="l" r="r" t="t"/>
              <a:pathLst>
                <a:path extrusionOk="0" h="1134763" w="310859">
                  <a:moveTo>
                    <a:pt x="249628" y="-116"/>
                  </a:moveTo>
                  <a:cubicBezTo>
                    <a:pt x="288282" y="156945"/>
                    <a:pt x="291381" y="478569"/>
                    <a:pt x="302797" y="609860"/>
                  </a:cubicBezTo>
                  <a:cubicBezTo>
                    <a:pt x="307037" y="658789"/>
                    <a:pt x="310462" y="1128177"/>
                    <a:pt x="310462" y="1128177"/>
                  </a:cubicBezTo>
                  <a:cubicBezTo>
                    <a:pt x="277305" y="1136805"/>
                    <a:pt x="242501" y="1136805"/>
                    <a:pt x="209343" y="1128177"/>
                  </a:cubicBezTo>
                  <a:cubicBezTo>
                    <a:pt x="209343" y="1128177"/>
                    <a:pt x="131710" y="793179"/>
                    <a:pt x="121109" y="743925"/>
                  </a:cubicBezTo>
                  <a:cubicBezTo>
                    <a:pt x="114194" y="698111"/>
                    <a:pt x="111519" y="651759"/>
                    <a:pt x="113117" y="605457"/>
                  </a:cubicBezTo>
                  <a:lnTo>
                    <a:pt x="8899" y="226097"/>
                  </a:lnTo>
                  <a:lnTo>
                    <a:pt x="-397" y="-116"/>
                  </a:lnTo>
                  <a:close/>
                </a:path>
              </a:pathLst>
            </a:custGeom>
            <a:gradFill>
              <a:gsLst>
                <a:gs pos="0">
                  <a:srgbClr val="48038C"/>
                </a:gs>
                <a:gs pos="10000">
                  <a:srgbClr val="48038C"/>
                </a:gs>
                <a:gs pos="24000">
                  <a:srgbClr val="540A99"/>
                </a:gs>
                <a:gs pos="74000">
                  <a:srgbClr val="7B22C5"/>
                </a:gs>
                <a:gs pos="100000">
                  <a:srgbClr val="8A2BD6"/>
                </a:gs>
              </a:gsLst>
              <a:lin ang="475189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634354" y="2491809"/>
              <a:ext cx="270737" cy="384578"/>
            </a:xfrm>
            <a:custGeom>
              <a:rect b="b" l="l" r="r" t="t"/>
              <a:pathLst>
                <a:path extrusionOk="0" h="384578" w="270737">
                  <a:moveTo>
                    <a:pt x="49347" y="384463"/>
                  </a:moveTo>
                  <a:lnTo>
                    <a:pt x="-397" y="249909"/>
                  </a:lnTo>
                  <a:lnTo>
                    <a:pt x="147367" y="1352"/>
                  </a:lnTo>
                  <a:lnTo>
                    <a:pt x="247997" y="-116"/>
                  </a:lnTo>
                  <a:cubicBezTo>
                    <a:pt x="247997" y="-116"/>
                    <a:pt x="259414" y="74092"/>
                    <a:pt x="270341" y="179289"/>
                  </a:cubicBezTo>
                  <a:cubicBezTo>
                    <a:pt x="147367" y="160370"/>
                    <a:pt x="52934" y="300958"/>
                    <a:pt x="49347" y="384463"/>
                  </a:cubicBezTo>
                  <a:close/>
                </a:path>
              </a:pathLst>
            </a:custGeom>
            <a:solidFill>
              <a:srgbClr val="48038C">
                <a:alpha val="2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4418089" y="2493277"/>
              <a:ext cx="364028" cy="1122569"/>
            </a:xfrm>
            <a:custGeom>
              <a:rect b="b" l="l" r="r" t="t"/>
              <a:pathLst>
                <a:path extrusionOk="0" h="1122569" w="364028">
                  <a:moveTo>
                    <a:pt x="16728" y="738379"/>
                  </a:moveTo>
                  <a:cubicBezTo>
                    <a:pt x="24067" y="672000"/>
                    <a:pt x="44127" y="602032"/>
                    <a:pt x="43639" y="582297"/>
                  </a:cubicBezTo>
                  <a:cubicBezTo>
                    <a:pt x="43149" y="562563"/>
                    <a:pt x="34342" y="310744"/>
                    <a:pt x="63536" y="177821"/>
                  </a:cubicBezTo>
                  <a:cubicBezTo>
                    <a:pt x="92731" y="44898"/>
                    <a:pt x="134156" y="3309"/>
                    <a:pt x="134156" y="3309"/>
                  </a:cubicBezTo>
                  <a:lnTo>
                    <a:pt x="363632" y="-116"/>
                  </a:lnTo>
                  <a:lnTo>
                    <a:pt x="298394" y="247300"/>
                  </a:lnTo>
                  <a:cubicBezTo>
                    <a:pt x="298394" y="247300"/>
                    <a:pt x="114911" y="981228"/>
                    <a:pt x="92404" y="1116923"/>
                  </a:cubicBezTo>
                  <a:cubicBezTo>
                    <a:pt x="61172" y="1127508"/>
                    <a:pt x="26775" y="1122730"/>
                    <a:pt x="-397" y="1104039"/>
                  </a:cubicBezTo>
                  <a:cubicBezTo>
                    <a:pt x="-397" y="1104039"/>
                    <a:pt x="9388" y="804759"/>
                    <a:pt x="16728" y="738379"/>
                  </a:cubicBezTo>
                  <a:close/>
                </a:path>
              </a:pathLst>
            </a:custGeom>
            <a:gradFill>
              <a:gsLst>
                <a:gs pos="0">
                  <a:srgbClr val="48038C"/>
                </a:gs>
                <a:gs pos="10000">
                  <a:srgbClr val="48038C"/>
                </a:gs>
                <a:gs pos="24000">
                  <a:srgbClr val="540A99"/>
                </a:gs>
                <a:gs pos="74000">
                  <a:srgbClr val="7B22C5"/>
                </a:gs>
                <a:gs pos="100000">
                  <a:srgbClr val="8A2BD6"/>
                </a:gs>
              </a:gsLst>
              <a:lin ang="436958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4473779" y="2493277"/>
              <a:ext cx="308339" cy="284274"/>
            </a:xfrm>
            <a:custGeom>
              <a:rect b="b" l="l" r="r" t="t"/>
              <a:pathLst>
                <a:path extrusionOk="0" h="284274" w="308339">
                  <a:moveTo>
                    <a:pt x="18" y="284159"/>
                  </a:moveTo>
                  <a:cubicBezTo>
                    <a:pt x="-1499" y="248523"/>
                    <a:pt x="1143" y="212837"/>
                    <a:pt x="7847" y="177821"/>
                  </a:cubicBezTo>
                  <a:cubicBezTo>
                    <a:pt x="37204" y="45061"/>
                    <a:pt x="78467" y="3309"/>
                    <a:pt x="78467" y="3309"/>
                  </a:cubicBezTo>
                  <a:lnTo>
                    <a:pt x="307942" y="-116"/>
                  </a:lnTo>
                  <a:lnTo>
                    <a:pt x="272225" y="137047"/>
                  </a:lnTo>
                  <a:cubicBezTo>
                    <a:pt x="145010" y="117639"/>
                    <a:pt x="57102" y="190216"/>
                    <a:pt x="18" y="284159"/>
                  </a:cubicBezTo>
                  <a:close/>
                </a:path>
              </a:pathLst>
            </a:custGeom>
            <a:solidFill>
              <a:srgbClr val="48038C">
                <a:alpha val="29803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4846636" y="1898711"/>
              <a:ext cx="235415" cy="437831"/>
            </a:xfrm>
            <a:custGeom>
              <a:rect b="b" l="l" r="r" t="t"/>
              <a:pathLst>
                <a:path extrusionOk="0" h="437831" w="235415">
                  <a:moveTo>
                    <a:pt x="79914" y="457"/>
                  </a:moveTo>
                  <a:cubicBezTo>
                    <a:pt x="109598" y="21822"/>
                    <a:pt x="148740" y="135500"/>
                    <a:pt x="192450" y="224060"/>
                  </a:cubicBezTo>
                  <a:cubicBezTo>
                    <a:pt x="203540" y="250302"/>
                    <a:pt x="217828" y="275060"/>
                    <a:pt x="235018" y="297780"/>
                  </a:cubicBezTo>
                  <a:cubicBezTo>
                    <a:pt x="214223" y="342288"/>
                    <a:pt x="199365" y="389341"/>
                    <a:pt x="190819" y="437715"/>
                  </a:cubicBezTo>
                  <a:cubicBezTo>
                    <a:pt x="190819" y="437715"/>
                    <a:pt x="135856" y="423852"/>
                    <a:pt x="7989" y="194540"/>
                  </a:cubicBezTo>
                  <a:cubicBezTo>
                    <a:pt x="-28544" y="129139"/>
                    <a:pt x="65235" y="-10144"/>
                    <a:pt x="79914" y="457"/>
                  </a:cubicBez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1395931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4466858" y="1840732"/>
              <a:ext cx="464330" cy="765791"/>
            </a:xfrm>
            <a:custGeom>
              <a:rect b="b" l="l" r="r" t="t"/>
              <a:pathLst>
                <a:path extrusionOk="0" h="765791" w="464330">
                  <a:moveTo>
                    <a:pt x="136764" y="-116"/>
                  </a:moveTo>
                  <a:cubicBezTo>
                    <a:pt x="136764" y="-116"/>
                    <a:pt x="15257" y="26142"/>
                    <a:pt x="1230" y="45388"/>
                  </a:cubicBezTo>
                  <a:cubicBezTo>
                    <a:pt x="-12796" y="64633"/>
                    <a:pt x="68427" y="425563"/>
                    <a:pt x="68915" y="543807"/>
                  </a:cubicBezTo>
                  <a:cubicBezTo>
                    <a:pt x="70073" y="590191"/>
                    <a:pt x="61690" y="636331"/>
                    <a:pt x="44288" y="679339"/>
                  </a:cubicBezTo>
                  <a:cubicBezTo>
                    <a:pt x="35660" y="699644"/>
                    <a:pt x="45136" y="723114"/>
                    <a:pt x="65441" y="731741"/>
                  </a:cubicBezTo>
                  <a:cubicBezTo>
                    <a:pt x="66893" y="732361"/>
                    <a:pt x="68377" y="732883"/>
                    <a:pt x="69894" y="733323"/>
                  </a:cubicBezTo>
                  <a:cubicBezTo>
                    <a:pt x="149811" y="756483"/>
                    <a:pt x="314537" y="792201"/>
                    <a:pt x="420386" y="734465"/>
                  </a:cubicBezTo>
                  <a:cubicBezTo>
                    <a:pt x="439664" y="723554"/>
                    <a:pt x="448390" y="700427"/>
                    <a:pt x="441099" y="679502"/>
                  </a:cubicBezTo>
                  <a:cubicBezTo>
                    <a:pt x="421691" y="621440"/>
                    <a:pt x="386136" y="500097"/>
                    <a:pt x="402282" y="428662"/>
                  </a:cubicBezTo>
                  <a:cubicBezTo>
                    <a:pt x="424138" y="333088"/>
                    <a:pt x="463933" y="55337"/>
                    <a:pt x="463933" y="55337"/>
                  </a:cubicBezTo>
                  <a:lnTo>
                    <a:pt x="335576" y="16520"/>
                  </a:ln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1579608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4508353" y="2497028"/>
              <a:ext cx="397717" cy="109495"/>
            </a:xfrm>
            <a:custGeom>
              <a:rect b="b" l="l" r="r" t="t"/>
              <a:pathLst>
                <a:path extrusionOk="0" h="109495" w="397717">
                  <a:moveTo>
                    <a:pt x="11437" y="-116"/>
                  </a:moveTo>
                  <a:cubicBezTo>
                    <a:pt x="8958" y="7745"/>
                    <a:pt x="6071" y="15476"/>
                    <a:pt x="2793" y="23043"/>
                  </a:cubicBezTo>
                  <a:cubicBezTo>
                    <a:pt x="-5835" y="43349"/>
                    <a:pt x="3641" y="66818"/>
                    <a:pt x="23946" y="75446"/>
                  </a:cubicBezTo>
                  <a:cubicBezTo>
                    <a:pt x="25398" y="76066"/>
                    <a:pt x="26882" y="76588"/>
                    <a:pt x="28399" y="77028"/>
                  </a:cubicBezTo>
                  <a:cubicBezTo>
                    <a:pt x="108316" y="100187"/>
                    <a:pt x="273042" y="135905"/>
                    <a:pt x="378891" y="78170"/>
                  </a:cubicBezTo>
                  <a:cubicBezTo>
                    <a:pt x="386948" y="73701"/>
                    <a:pt x="393406" y="66786"/>
                    <a:pt x="397320" y="58435"/>
                  </a:cubicBezTo>
                  <a:cubicBezTo>
                    <a:pt x="285764" y="144060"/>
                    <a:pt x="34597" y="81268"/>
                    <a:pt x="11437" y="-11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170390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4604019" y="1686281"/>
              <a:ext cx="198812" cy="247431"/>
            </a:xfrm>
            <a:custGeom>
              <a:rect b="b" l="l" r="r" t="t"/>
              <a:pathLst>
                <a:path extrusionOk="0" h="247431" w="198812">
                  <a:moveTo>
                    <a:pt x="42007" y="-116"/>
                  </a:moveTo>
                  <a:cubicBezTo>
                    <a:pt x="42007" y="-116"/>
                    <a:pt x="58317" y="81432"/>
                    <a:pt x="27981" y="141125"/>
                  </a:cubicBezTo>
                  <a:lnTo>
                    <a:pt x="-397" y="157434"/>
                  </a:lnTo>
                  <a:cubicBezTo>
                    <a:pt x="-397" y="157434"/>
                    <a:pt x="66635" y="245995"/>
                    <a:pt x="128447" y="247300"/>
                  </a:cubicBezTo>
                  <a:cubicBezTo>
                    <a:pt x="190260" y="248604"/>
                    <a:pt x="198415" y="170971"/>
                    <a:pt x="198415" y="170971"/>
                  </a:cubicBezTo>
                  <a:cubicBezTo>
                    <a:pt x="198415" y="170971"/>
                    <a:pt x="168080" y="164121"/>
                    <a:pt x="160415" y="151563"/>
                  </a:cubicBezTo>
                  <a:cubicBezTo>
                    <a:pt x="148671" y="131828"/>
                    <a:pt x="170853" y="63981"/>
                    <a:pt x="170853" y="63981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4733190" y="1854269"/>
              <a:ext cx="69641" cy="79270"/>
            </a:xfrm>
            <a:custGeom>
              <a:rect b="b" l="l" r="r" t="t"/>
              <a:pathLst>
                <a:path extrusionOk="0" h="79270" w="69641">
                  <a:moveTo>
                    <a:pt x="58480" y="-116"/>
                  </a:moveTo>
                  <a:cubicBezTo>
                    <a:pt x="62003" y="1140"/>
                    <a:pt x="65590" y="2167"/>
                    <a:pt x="69244" y="2983"/>
                  </a:cubicBezTo>
                  <a:cubicBezTo>
                    <a:pt x="69244" y="2983"/>
                    <a:pt x="61089" y="79964"/>
                    <a:pt x="-397" y="79148"/>
                  </a:cubicBezTo>
                  <a:cubicBezTo>
                    <a:pt x="30428" y="79148"/>
                    <a:pt x="63536" y="41800"/>
                    <a:pt x="58480" y="-11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50000">
                  <a:srgbClr val="4588DA"/>
                </a:gs>
                <a:gs pos="100000">
                  <a:srgbClr val="00E5D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4603366" y="1686281"/>
              <a:ext cx="171250" cy="176142"/>
            </a:xfrm>
            <a:custGeom>
              <a:rect b="b" l="l" r="r" t="t"/>
              <a:pathLst>
                <a:path extrusionOk="0" h="176142" w="171250">
                  <a:moveTo>
                    <a:pt x="15912" y="176027"/>
                  </a:moveTo>
                  <a:cubicBezTo>
                    <a:pt x="6127" y="165100"/>
                    <a:pt x="-397" y="157434"/>
                    <a:pt x="-397" y="157434"/>
                  </a:cubicBezTo>
                  <a:lnTo>
                    <a:pt x="27981" y="141125"/>
                  </a:lnTo>
                  <a:cubicBezTo>
                    <a:pt x="58318" y="81595"/>
                    <a:pt x="42008" y="-116"/>
                    <a:pt x="42008" y="-116"/>
                  </a:cubicBezTo>
                  <a:lnTo>
                    <a:pt x="170853" y="63981"/>
                  </a:lnTo>
                  <a:cubicBezTo>
                    <a:pt x="164688" y="84971"/>
                    <a:pt x="160480" y="106483"/>
                    <a:pt x="158294" y="128240"/>
                  </a:cubicBezTo>
                  <a:cubicBezTo>
                    <a:pt x="110182" y="123184"/>
                    <a:pt x="48858" y="137047"/>
                    <a:pt x="15912" y="176027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4603307" y="1493090"/>
              <a:ext cx="282866" cy="316675"/>
            </a:xfrm>
            <a:custGeom>
              <a:rect b="b" l="l" r="r" t="t"/>
              <a:pathLst>
                <a:path extrusionOk="0" h="316675" w="282866">
                  <a:moveTo>
                    <a:pt x="282469" y="12366"/>
                  </a:moveTo>
                  <a:cubicBezTo>
                    <a:pt x="282469" y="12366"/>
                    <a:pt x="275945" y="100600"/>
                    <a:pt x="270563" y="153280"/>
                  </a:cubicBezTo>
                  <a:cubicBezTo>
                    <a:pt x="265181" y="205960"/>
                    <a:pt x="262734" y="243472"/>
                    <a:pt x="246098" y="267447"/>
                  </a:cubicBezTo>
                  <a:cubicBezTo>
                    <a:pt x="230588" y="284115"/>
                    <a:pt x="213790" y="299560"/>
                    <a:pt x="195866" y="313603"/>
                  </a:cubicBezTo>
                  <a:cubicBezTo>
                    <a:pt x="181350" y="322410"/>
                    <a:pt x="137640" y="308547"/>
                    <a:pt x="130627" y="310504"/>
                  </a:cubicBezTo>
                  <a:cubicBezTo>
                    <a:pt x="123614" y="312461"/>
                    <a:pt x="54788" y="228956"/>
                    <a:pt x="54299" y="213462"/>
                  </a:cubicBezTo>
                  <a:cubicBezTo>
                    <a:pt x="54299" y="213462"/>
                    <a:pt x="15482" y="219986"/>
                    <a:pt x="2108" y="171384"/>
                  </a:cubicBezTo>
                  <a:cubicBezTo>
                    <a:pt x="-11266" y="122781"/>
                    <a:pt x="33259" y="138765"/>
                    <a:pt x="33259" y="138765"/>
                  </a:cubicBezTo>
                  <a:cubicBezTo>
                    <a:pt x="33259" y="138765"/>
                    <a:pt x="14992" y="17748"/>
                    <a:pt x="98497" y="3885"/>
                  </a:cubicBezTo>
                  <a:cubicBezTo>
                    <a:pt x="159870" y="-3503"/>
                    <a:pt x="222042" y="-649"/>
                    <a:pt x="282469" y="12366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829033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4783260" y="1690848"/>
              <a:ext cx="86277" cy="118418"/>
            </a:xfrm>
            <a:custGeom>
              <a:rect b="b" l="l" r="r" t="t"/>
              <a:pathLst>
                <a:path extrusionOk="0" h="118418" w="86277">
                  <a:moveTo>
                    <a:pt x="85880" y="-116"/>
                  </a:moveTo>
                  <a:cubicBezTo>
                    <a:pt x="84917" y="24185"/>
                    <a:pt x="78149" y="47899"/>
                    <a:pt x="66145" y="69036"/>
                  </a:cubicBezTo>
                  <a:cubicBezTo>
                    <a:pt x="50635" y="85705"/>
                    <a:pt x="33836" y="101150"/>
                    <a:pt x="15912" y="115192"/>
                  </a:cubicBezTo>
                  <a:cubicBezTo>
                    <a:pt x="10824" y="117557"/>
                    <a:pt x="5196" y="118569"/>
                    <a:pt x="-397" y="118128"/>
                  </a:cubicBezTo>
                  <a:cubicBezTo>
                    <a:pt x="23741" y="122532"/>
                    <a:pt x="82781" y="42615"/>
                    <a:pt x="85880" y="-11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50000">
                  <a:srgbClr val="4588DA"/>
                </a:gs>
                <a:gs pos="100000">
                  <a:srgbClr val="00E5DF"/>
                </a:gs>
              </a:gsLst>
              <a:lin ang="724047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603337" y="1493202"/>
              <a:ext cx="282020" cy="309888"/>
            </a:xfrm>
            <a:custGeom>
              <a:rect b="b" l="l" r="r" t="t"/>
              <a:pathLst>
                <a:path extrusionOk="0" h="309888" w="282020">
                  <a:moveTo>
                    <a:pt x="33882" y="138815"/>
                  </a:moveTo>
                  <a:cubicBezTo>
                    <a:pt x="33882" y="138815"/>
                    <a:pt x="15614" y="17635"/>
                    <a:pt x="99120" y="3772"/>
                  </a:cubicBezTo>
                  <a:cubicBezTo>
                    <a:pt x="160003" y="-3453"/>
                    <a:pt x="221669" y="-599"/>
                    <a:pt x="281624" y="12253"/>
                  </a:cubicBezTo>
                  <a:cubicBezTo>
                    <a:pt x="281624" y="12253"/>
                    <a:pt x="278850" y="48786"/>
                    <a:pt x="275588" y="88745"/>
                  </a:cubicBezTo>
                  <a:cubicBezTo>
                    <a:pt x="208883" y="67216"/>
                    <a:pt x="128802" y="105870"/>
                    <a:pt x="103686" y="155614"/>
                  </a:cubicBezTo>
                  <a:cubicBezTo>
                    <a:pt x="73024" y="206826"/>
                    <a:pt x="94879" y="265540"/>
                    <a:pt x="130597" y="309739"/>
                  </a:cubicBezTo>
                  <a:lnTo>
                    <a:pt x="130597" y="309739"/>
                  </a:lnTo>
                  <a:cubicBezTo>
                    <a:pt x="124236" y="311696"/>
                    <a:pt x="54758" y="228191"/>
                    <a:pt x="54269" y="212697"/>
                  </a:cubicBezTo>
                  <a:cubicBezTo>
                    <a:pt x="54269" y="212697"/>
                    <a:pt x="15452" y="219221"/>
                    <a:pt x="2078" y="170619"/>
                  </a:cubicBezTo>
                  <a:cubicBezTo>
                    <a:pt x="-11296" y="122016"/>
                    <a:pt x="33882" y="138815"/>
                    <a:pt x="33882" y="138815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898344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582965" y="1400189"/>
              <a:ext cx="322079" cy="271413"/>
            </a:xfrm>
            <a:custGeom>
              <a:rect b="b" l="l" r="r" t="t"/>
              <a:pathLst>
                <a:path extrusionOk="0" h="271413" w="322079">
                  <a:moveTo>
                    <a:pt x="257470" y="116357"/>
                  </a:moveTo>
                  <a:cubicBezTo>
                    <a:pt x="257470" y="116357"/>
                    <a:pt x="231049" y="162024"/>
                    <a:pt x="159613" y="155011"/>
                  </a:cubicBezTo>
                  <a:cubicBezTo>
                    <a:pt x="169742" y="151390"/>
                    <a:pt x="178891" y="145470"/>
                    <a:pt x="186361" y="137723"/>
                  </a:cubicBezTo>
                  <a:cubicBezTo>
                    <a:pt x="164441" y="145192"/>
                    <a:pt x="142048" y="151194"/>
                    <a:pt x="119329" y="155663"/>
                  </a:cubicBezTo>
                  <a:cubicBezTo>
                    <a:pt x="85405" y="162024"/>
                    <a:pt x="41859" y="199210"/>
                    <a:pt x="38760" y="271298"/>
                  </a:cubicBezTo>
                  <a:cubicBezTo>
                    <a:pt x="38760" y="271298"/>
                    <a:pt x="-51269" y="78356"/>
                    <a:pt x="41695" y="49325"/>
                  </a:cubicBezTo>
                  <a:cubicBezTo>
                    <a:pt x="75620" y="-6780"/>
                    <a:pt x="149175" y="-6454"/>
                    <a:pt x="218817" y="8225"/>
                  </a:cubicBezTo>
                  <a:cubicBezTo>
                    <a:pt x="350761" y="36114"/>
                    <a:pt x="332005" y="159740"/>
                    <a:pt x="292536" y="208669"/>
                  </a:cubicBezTo>
                  <a:cubicBezTo>
                    <a:pt x="293188" y="208669"/>
                    <a:pt x="305584" y="127285"/>
                    <a:pt x="257470" y="116357"/>
                  </a:cubicBez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830190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610335" y="1602776"/>
              <a:ext cx="53049" cy="53168"/>
            </a:xfrm>
            <a:custGeom>
              <a:rect b="b" l="l" r="r" t="t"/>
              <a:pathLst>
                <a:path extrusionOk="0" h="53168" w="53049">
                  <a:moveTo>
                    <a:pt x="49879" y="53053"/>
                  </a:moveTo>
                  <a:cubicBezTo>
                    <a:pt x="49879" y="53053"/>
                    <a:pt x="9595" y="36743"/>
                    <a:pt x="5028" y="33482"/>
                  </a:cubicBezTo>
                  <a:cubicBezTo>
                    <a:pt x="-1675" y="27480"/>
                    <a:pt x="-2246" y="17156"/>
                    <a:pt x="3756" y="10452"/>
                  </a:cubicBezTo>
                  <a:cubicBezTo>
                    <a:pt x="4164" y="10012"/>
                    <a:pt x="4588" y="9588"/>
                    <a:pt x="5028" y="9180"/>
                  </a:cubicBezTo>
                  <a:cubicBezTo>
                    <a:pt x="13673" y="1189"/>
                    <a:pt x="52652" y="-116"/>
                    <a:pt x="52652" y="-11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888289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4618370" y="1602776"/>
              <a:ext cx="45014" cy="53168"/>
            </a:xfrm>
            <a:custGeom>
              <a:rect b="b" l="l" r="r" t="t"/>
              <a:pathLst>
                <a:path extrusionOk="0" h="53168" w="45014">
                  <a:moveTo>
                    <a:pt x="32222" y="700"/>
                  </a:moveTo>
                  <a:cubicBezTo>
                    <a:pt x="39398" y="700"/>
                    <a:pt x="44617" y="-116"/>
                    <a:pt x="44617" y="-116"/>
                  </a:cubicBezTo>
                  <a:lnTo>
                    <a:pt x="42008" y="53053"/>
                  </a:lnTo>
                  <a:cubicBezTo>
                    <a:pt x="42008" y="53053"/>
                    <a:pt x="9389" y="40169"/>
                    <a:pt x="-397" y="34949"/>
                  </a:cubicBezTo>
                  <a:cubicBezTo>
                    <a:pt x="15945" y="30399"/>
                    <a:pt x="28471" y="17237"/>
                    <a:pt x="32222" y="700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8871111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10800000">
              <a:off x="4655067" y="1593317"/>
              <a:ext cx="48439" cy="78285"/>
            </a:xfrm>
            <a:custGeom>
              <a:rect b="b" l="l" r="r" t="t"/>
              <a:pathLst>
                <a:path extrusionOk="0" h="78285" w="48439">
                  <a:moveTo>
                    <a:pt x="38257" y="-116"/>
                  </a:moveTo>
                  <a:cubicBezTo>
                    <a:pt x="43661" y="-116"/>
                    <a:pt x="48042" y="-116"/>
                    <a:pt x="48042" y="-116"/>
                  </a:cubicBezTo>
                  <a:lnTo>
                    <a:pt x="48042" y="78170"/>
                  </a:lnTo>
                  <a:cubicBezTo>
                    <a:pt x="48042" y="78170"/>
                    <a:pt x="43661" y="78170"/>
                    <a:pt x="38257" y="78170"/>
                  </a:cubicBezTo>
                  <a:lnTo>
                    <a:pt x="9388" y="78170"/>
                  </a:lnTo>
                  <a:cubicBezTo>
                    <a:pt x="3984" y="78170"/>
                    <a:pt x="-397" y="78170"/>
                    <a:pt x="-397" y="78170"/>
                  </a:cubicBezTo>
                  <a:lnTo>
                    <a:pt x="-397" y="-116"/>
                  </a:lnTo>
                  <a:cubicBezTo>
                    <a:pt x="-397" y="-116"/>
                    <a:pt x="3984" y="-116"/>
                    <a:pt x="9388" y="-11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807994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655066" y="1593315"/>
              <a:ext cx="48276" cy="78287"/>
            </a:xfrm>
            <a:custGeom>
              <a:rect b="b" l="l" r="r" t="t"/>
              <a:pathLst>
                <a:path extrusionOk="0" h="78287" w="48276">
                  <a:moveTo>
                    <a:pt x="26351" y="-114"/>
                  </a:moveTo>
                  <a:lnTo>
                    <a:pt x="40051" y="-114"/>
                  </a:lnTo>
                  <a:cubicBezTo>
                    <a:pt x="44292" y="-212"/>
                    <a:pt x="47782" y="3148"/>
                    <a:pt x="47879" y="7389"/>
                  </a:cubicBezTo>
                  <a:cubicBezTo>
                    <a:pt x="47879" y="7503"/>
                    <a:pt x="47879" y="7601"/>
                    <a:pt x="47879" y="7715"/>
                  </a:cubicBezTo>
                  <a:lnTo>
                    <a:pt x="47879" y="70343"/>
                  </a:lnTo>
                  <a:cubicBezTo>
                    <a:pt x="47879" y="74665"/>
                    <a:pt x="44373" y="78172"/>
                    <a:pt x="40051" y="78172"/>
                  </a:cubicBezTo>
                  <a:lnTo>
                    <a:pt x="7432" y="78172"/>
                  </a:lnTo>
                  <a:cubicBezTo>
                    <a:pt x="3143" y="78090"/>
                    <a:pt x="-316" y="74633"/>
                    <a:pt x="-397" y="70343"/>
                  </a:cubicBezTo>
                  <a:lnTo>
                    <a:pt x="-397" y="49304"/>
                  </a:lnTo>
                  <a:cubicBezTo>
                    <a:pt x="19990" y="45716"/>
                    <a:pt x="26840" y="26634"/>
                    <a:pt x="26351" y="-114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888035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4689643" y="1565754"/>
              <a:ext cx="241544" cy="133411"/>
            </a:xfrm>
            <a:custGeom>
              <a:rect b="b" l="l" r="r" t="t"/>
              <a:pathLst>
                <a:path extrusionOk="0" h="133411" w="241544">
                  <a:moveTo>
                    <a:pt x="206082" y="-116"/>
                  </a:moveTo>
                  <a:cubicBezTo>
                    <a:pt x="225448" y="-116"/>
                    <a:pt x="241147" y="-116"/>
                    <a:pt x="241147" y="-116"/>
                  </a:cubicBezTo>
                  <a:lnTo>
                    <a:pt x="241147" y="133296"/>
                  </a:lnTo>
                  <a:cubicBezTo>
                    <a:pt x="241147" y="133296"/>
                    <a:pt x="225448" y="133296"/>
                    <a:pt x="206082" y="133296"/>
                  </a:cubicBezTo>
                  <a:lnTo>
                    <a:pt x="34668" y="133296"/>
                  </a:lnTo>
                  <a:cubicBezTo>
                    <a:pt x="15302" y="133296"/>
                    <a:pt x="-398" y="133296"/>
                    <a:pt x="-398" y="133296"/>
                  </a:cubicBezTo>
                  <a:lnTo>
                    <a:pt x="-398" y="-116"/>
                  </a:lnTo>
                  <a:cubicBezTo>
                    <a:pt x="-398" y="-116"/>
                    <a:pt x="15302" y="-116"/>
                    <a:pt x="34668" y="-116"/>
                  </a:cubicBez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10800000">
              <a:off x="4731722" y="1579780"/>
              <a:ext cx="184297" cy="101771"/>
            </a:xfrm>
            <a:custGeom>
              <a:rect b="b" l="l" r="r" t="t"/>
              <a:pathLst>
                <a:path extrusionOk="0" h="101771" w="184297">
                  <a:moveTo>
                    <a:pt x="148835" y="-116"/>
                  </a:moveTo>
                  <a:cubicBezTo>
                    <a:pt x="168202" y="-116"/>
                    <a:pt x="183901" y="-116"/>
                    <a:pt x="183901" y="-116"/>
                  </a:cubicBezTo>
                  <a:lnTo>
                    <a:pt x="183901" y="101656"/>
                  </a:lnTo>
                  <a:cubicBezTo>
                    <a:pt x="183901" y="101656"/>
                    <a:pt x="168202" y="101656"/>
                    <a:pt x="148835" y="101656"/>
                  </a:cubicBezTo>
                  <a:lnTo>
                    <a:pt x="34669" y="101656"/>
                  </a:lnTo>
                  <a:cubicBezTo>
                    <a:pt x="15302" y="101656"/>
                    <a:pt x="-397" y="101656"/>
                    <a:pt x="-397" y="101656"/>
                  </a:cubicBezTo>
                  <a:lnTo>
                    <a:pt x="-397" y="-116"/>
                  </a:lnTo>
                  <a:cubicBezTo>
                    <a:pt x="-397" y="-116"/>
                    <a:pt x="15302" y="-116"/>
                    <a:pt x="34669" y="-11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50000">
                  <a:srgbClr val="4588DA"/>
                </a:gs>
                <a:gs pos="100000">
                  <a:srgbClr val="00E5DF"/>
                </a:gs>
              </a:gsLst>
              <a:lin ang="807918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689644" y="1630503"/>
              <a:ext cx="241544" cy="68663"/>
            </a:xfrm>
            <a:custGeom>
              <a:rect b="b" l="l" r="r" t="t"/>
              <a:pathLst>
                <a:path extrusionOk="0" h="68663" w="241544">
                  <a:moveTo>
                    <a:pt x="241147" y="-116"/>
                  </a:moveTo>
                  <a:lnTo>
                    <a:pt x="241147" y="43594"/>
                  </a:lnTo>
                  <a:cubicBezTo>
                    <a:pt x="241065" y="57342"/>
                    <a:pt x="229942" y="68466"/>
                    <a:pt x="216193" y="68547"/>
                  </a:cubicBezTo>
                  <a:lnTo>
                    <a:pt x="24556" y="68547"/>
                  </a:lnTo>
                  <a:cubicBezTo>
                    <a:pt x="10807" y="68466"/>
                    <a:pt x="-317" y="57342"/>
                    <a:pt x="-397" y="43594"/>
                  </a:cubicBezTo>
                  <a:lnTo>
                    <a:pt x="-397" y="-116"/>
                  </a:ln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rot="10800000">
              <a:off x="4743628" y="1583857"/>
              <a:ext cx="169456" cy="93616"/>
            </a:xfrm>
            <a:custGeom>
              <a:rect b="b" l="l" r="r" t="t"/>
              <a:pathLst>
                <a:path extrusionOk="0" h="93616" w="169456">
                  <a:moveTo>
                    <a:pt x="133994" y="-116"/>
                  </a:moveTo>
                  <a:cubicBezTo>
                    <a:pt x="153360" y="-116"/>
                    <a:pt x="169060" y="-116"/>
                    <a:pt x="169060" y="-116"/>
                  </a:cubicBezTo>
                  <a:lnTo>
                    <a:pt x="169060" y="93501"/>
                  </a:lnTo>
                  <a:cubicBezTo>
                    <a:pt x="169060" y="93501"/>
                    <a:pt x="153360" y="93501"/>
                    <a:pt x="133994" y="93501"/>
                  </a:cubicBezTo>
                  <a:lnTo>
                    <a:pt x="34668" y="93501"/>
                  </a:lnTo>
                  <a:cubicBezTo>
                    <a:pt x="15302" y="93501"/>
                    <a:pt x="-398" y="93501"/>
                    <a:pt x="-398" y="93501"/>
                  </a:cubicBezTo>
                  <a:lnTo>
                    <a:pt x="-398" y="-116"/>
                  </a:lnTo>
                  <a:cubicBezTo>
                    <a:pt x="-398" y="-116"/>
                    <a:pt x="15302" y="-116"/>
                    <a:pt x="34668" y="-11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8077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566017" y="1566243"/>
              <a:ext cx="123463" cy="163095"/>
            </a:xfrm>
            <a:custGeom>
              <a:rect b="b" l="l" r="r" t="t"/>
              <a:pathLst>
                <a:path extrusionOk="0" h="163095" w="123463">
                  <a:moveTo>
                    <a:pt x="123066" y="81432"/>
                  </a:moveTo>
                  <a:cubicBezTo>
                    <a:pt x="123066" y="126446"/>
                    <a:pt x="95340" y="162979"/>
                    <a:pt x="61252" y="162979"/>
                  </a:cubicBezTo>
                  <a:cubicBezTo>
                    <a:pt x="27166" y="162979"/>
                    <a:pt x="-397" y="126609"/>
                    <a:pt x="-397" y="81432"/>
                  </a:cubicBezTo>
                  <a:cubicBezTo>
                    <a:pt x="-397" y="36254"/>
                    <a:pt x="27166" y="-116"/>
                    <a:pt x="61252" y="-116"/>
                  </a:cubicBezTo>
                  <a:cubicBezTo>
                    <a:pt x="95340" y="-116"/>
                    <a:pt x="123066" y="36580"/>
                    <a:pt x="123066" y="81432"/>
                  </a:cubicBez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570583" y="1587119"/>
              <a:ext cx="92149" cy="121342"/>
            </a:xfrm>
            <a:custGeom>
              <a:rect b="b" l="l" r="r" t="t"/>
              <a:pathLst>
                <a:path extrusionOk="0" h="121342" w="92149">
                  <a:moveTo>
                    <a:pt x="91752" y="60555"/>
                  </a:moveTo>
                  <a:cubicBezTo>
                    <a:pt x="91752" y="94153"/>
                    <a:pt x="71202" y="121227"/>
                    <a:pt x="45759" y="121227"/>
                  </a:cubicBezTo>
                  <a:cubicBezTo>
                    <a:pt x="20316" y="121227"/>
                    <a:pt x="-397" y="94153"/>
                    <a:pt x="-397" y="60555"/>
                  </a:cubicBezTo>
                  <a:cubicBezTo>
                    <a:pt x="-397" y="26958"/>
                    <a:pt x="20316" y="-116"/>
                    <a:pt x="45759" y="-116"/>
                  </a:cubicBezTo>
                  <a:cubicBezTo>
                    <a:pt x="71202" y="-116"/>
                    <a:pt x="91752" y="27121"/>
                    <a:pt x="91752" y="60555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50000">
                  <a:srgbClr val="4588DA"/>
                </a:gs>
                <a:gs pos="100000">
                  <a:srgbClr val="00E5D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580369" y="1618760"/>
              <a:ext cx="41436" cy="54473"/>
            </a:xfrm>
            <a:custGeom>
              <a:rect b="b" l="l" r="r" t="t"/>
              <a:pathLst>
                <a:path extrusionOk="0" h="54473" w="41436">
                  <a:moveTo>
                    <a:pt x="40865" y="27121"/>
                  </a:moveTo>
                  <a:cubicBezTo>
                    <a:pt x="42431" y="40299"/>
                    <a:pt x="33265" y="52335"/>
                    <a:pt x="20153" y="54358"/>
                  </a:cubicBezTo>
                  <a:cubicBezTo>
                    <a:pt x="8899" y="54358"/>
                    <a:pt x="-397" y="42126"/>
                    <a:pt x="-397" y="27121"/>
                  </a:cubicBezTo>
                  <a:cubicBezTo>
                    <a:pt x="-397" y="12116"/>
                    <a:pt x="8899" y="-116"/>
                    <a:pt x="20153" y="-116"/>
                  </a:cubicBezTo>
                  <a:cubicBezTo>
                    <a:pt x="33265" y="1907"/>
                    <a:pt x="42431" y="13943"/>
                    <a:pt x="40865" y="27121"/>
                  </a:cubicBez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92191" y="1400212"/>
              <a:ext cx="218142" cy="250514"/>
            </a:xfrm>
            <a:custGeom>
              <a:rect b="b" l="l" r="r" t="t"/>
              <a:pathLst>
                <a:path extrusionOk="0" h="250514" w="218142">
                  <a:moveTo>
                    <a:pt x="5069" y="250398"/>
                  </a:moveTo>
                  <a:cubicBezTo>
                    <a:pt x="5069" y="250398"/>
                    <a:pt x="-39945" y="74419"/>
                    <a:pt x="128369" y="-116"/>
                  </a:cubicBezTo>
                  <a:cubicBezTo>
                    <a:pt x="158444" y="80"/>
                    <a:pt x="188388" y="3472"/>
                    <a:pt x="217745" y="9996"/>
                  </a:cubicBezTo>
                  <a:cubicBezTo>
                    <a:pt x="217745" y="9996"/>
                    <a:pt x="23010" y="38701"/>
                    <a:pt x="5069" y="250398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50000">
                  <a:srgbClr val="4588DA"/>
                </a:gs>
                <a:gs pos="100000">
                  <a:srgbClr val="00E5D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404980" y="1958161"/>
              <a:ext cx="45666" cy="45666"/>
            </a:xfrm>
            <a:custGeom>
              <a:rect b="b" l="l" r="r" t="t"/>
              <a:pathLst>
                <a:path extrusionOk="0" h="45666" w="45666">
                  <a:moveTo>
                    <a:pt x="45269" y="22717"/>
                  </a:moveTo>
                  <a:cubicBezTo>
                    <a:pt x="45269" y="35325"/>
                    <a:pt x="35043" y="45551"/>
                    <a:pt x="22436" y="45551"/>
                  </a:cubicBezTo>
                  <a:cubicBezTo>
                    <a:pt x="9829" y="45551"/>
                    <a:pt x="-397" y="35325"/>
                    <a:pt x="-397" y="22717"/>
                  </a:cubicBezTo>
                  <a:cubicBezTo>
                    <a:pt x="-397" y="10110"/>
                    <a:pt x="9829" y="-116"/>
                    <a:pt x="22436" y="-116"/>
                  </a:cubicBezTo>
                  <a:cubicBezTo>
                    <a:pt x="35043" y="-116"/>
                    <a:pt x="45269" y="10110"/>
                    <a:pt x="45269" y="22717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50000">
                  <a:srgbClr val="4588DA"/>
                </a:gs>
                <a:gs pos="100000">
                  <a:srgbClr val="00E5DF"/>
                </a:gs>
              </a:gsLst>
              <a:lin ang="1862556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004317" y="2053082"/>
              <a:ext cx="372093" cy="274394"/>
            </a:xfrm>
            <a:custGeom>
              <a:rect b="b" l="l" r="r" t="t"/>
              <a:pathLst>
                <a:path extrusionOk="0" h="274394" w="372093">
                  <a:moveTo>
                    <a:pt x="66146" y="-116"/>
                  </a:moveTo>
                  <a:cubicBezTo>
                    <a:pt x="169385" y="38048"/>
                    <a:pt x="392337" y="135090"/>
                    <a:pt x="370155" y="248931"/>
                  </a:cubicBezTo>
                  <a:cubicBezTo>
                    <a:pt x="363468" y="281550"/>
                    <a:pt x="307852" y="281550"/>
                    <a:pt x="256967" y="255454"/>
                  </a:cubicBezTo>
                  <a:cubicBezTo>
                    <a:pt x="219781" y="236861"/>
                    <a:pt x="74953" y="124163"/>
                    <a:pt x="-397" y="64959"/>
                  </a:cubicBezTo>
                  <a:cubicBezTo>
                    <a:pt x="24556" y="51259"/>
                    <a:pt x="42170" y="26469"/>
                    <a:pt x="66146" y="-116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898631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903367" y="1815428"/>
              <a:ext cx="167493" cy="303707"/>
            </a:xfrm>
            <a:custGeom>
              <a:rect b="b" l="l" r="r" t="t"/>
              <a:pathLst>
                <a:path extrusionOk="0" h="303707" w="167493">
                  <a:moveTo>
                    <a:pt x="11502" y="55850"/>
                  </a:moveTo>
                  <a:cubicBezTo>
                    <a:pt x="18190" y="55850"/>
                    <a:pt x="20962" y="103148"/>
                    <a:pt x="31237" y="102169"/>
                  </a:cubicBezTo>
                  <a:cubicBezTo>
                    <a:pt x="37761" y="102169"/>
                    <a:pt x="22104" y="19643"/>
                    <a:pt x="36620" y="19154"/>
                  </a:cubicBezTo>
                  <a:cubicBezTo>
                    <a:pt x="46732" y="19154"/>
                    <a:pt x="51461" y="98907"/>
                    <a:pt x="57169" y="97765"/>
                  </a:cubicBezTo>
                  <a:cubicBezTo>
                    <a:pt x="62878" y="96624"/>
                    <a:pt x="46079" y="1702"/>
                    <a:pt x="59616" y="-92"/>
                  </a:cubicBezTo>
                  <a:cubicBezTo>
                    <a:pt x="73153" y="-1886"/>
                    <a:pt x="80492" y="96787"/>
                    <a:pt x="83917" y="96135"/>
                  </a:cubicBezTo>
                  <a:cubicBezTo>
                    <a:pt x="87342" y="95482"/>
                    <a:pt x="73153" y="11162"/>
                    <a:pt x="89136" y="10999"/>
                  </a:cubicBezTo>
                  <a:cubicBezTo>
                    <a:pt x="105119" y="10836"/>
                    <a:pt x="102020" y="121251"/>
                    <a:pt x="111970" y="122882"/>
                  </a:cubicBezTo>
                  <a:cubicBezTo>
                    <a:pt x="121918" y="124513"/>
                    <a:pt x="120450" y="74769"/>
                    <a:pt x="129421" y="71996"/>
                  </a:cubicBezTo>
                  <a:cubicBezTo>
                    <a:pt x="138391" y="69224"/>
                    <a:pt x="145731" y="102332"/>
                    <a:pt x="141653" y="138376"/>
                  </a:cubicBezTo>
                  <a:cubicBezTo>
                    <a:pt x="141653" y="142943"/>
                    <a:pt x="147361" y="193013"/>
                    <a:pt x="121103" y="222044"/>
                  </a:cubicBezTo>
                  <a:cubicBezTo>
                    <a:pt x="128605" y="224490"/>
                    <a:pt x="145241" y="230036"/>
                    <a:pt x="167096" y="238354"/>
                  </a:cubicBezTo>
                  <a:cubicBezTo>
                    <a:pt x="143120" y="264938"/>
                    <a:pt x="125506" y="289729"/>
                    <a:pt x="100553" y="303592"/>
                  </a:cubicBezTo>
                  <a:cubicBezTo>
                    <a:pt x="72826" y="281737"/>
                    <a:pt x="54560" y="267058"/>
                    <a:pt x="54560" y="267058"/>
                  </a:cubicBezTo>
                  <a:cubicBezTo>
                    <a:pt x="54560" y="267058"/>
                    <a:pt x="52603" y="265427"/>
                    <a:pt x="51787" y="264123"/>
                  </a:cubicBezTo>
                  <a:lnTo>
                    <a:pt x="49014" y="260698"/>
                  </a:lnTo>
                  <a:lnTo>
                    <a:pt x="49014" y="260698"/>
                  </a:lnTo>
                  <a:cubicBezTo>
                    <a:pt x="29916" y="240392"/>
                    <a:pt x="16624" y="215325"/>
                    <a:pt x="10524" y="188120"/>
                  </a:cubicBezTo>
                  <a:cubicBezTo>
                    <a:pt x="4441" y="164406"/>
                    <a:pt x="1326" y="140023"/>
                    <a:pt x="1227" y="115543"/>
                  </a:cubicBezTo>
                  <a:cubicBezTo>
                    <a:pt x="-566" y="71670"/>
                    <a:pt x="-3992" y="54545"/>
                    <a:pt x="11502" y="55850"/>
                  </a:cubicBez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898683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988496" y="2105599"/>
              <a:ext cx="356689" cy="221126"/>
            </a:xfrm>
            <a:custGeom>
              <a:rect b="b" l="l" r="r" t="t"/>
              <a:pathLst>
                <a:path extrusionOk="0" h="221126" w="356689">
                  <a:moveTo>
                    <a:pt x="-397" y="-116"/>
                  </a:moveTo>
                  <a:cubicBezTo>
                    <a:pt x="68103" y="54032"/>
                    <a:pt x="232830" y="182877"/>
                    <a:pt x="272787" y="202938"/>
                  </a:cubicBezTo>
                  <a:cubicBezTo>
                    <a:pt x="298247" y="216996"/>
                    <a:pt x="327343" y="223080"/>
                    <a:pt x="356292" y="220389"/>
                  </a:cubicBezTo>
                  <a:cubicBezTo>
                    <a:pt x="306223" y="80290"/>
                    <a:pt x="132199" y="36417"/>
                    <a:pt x="-397" y="-116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244346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4314361" y="1884049"/>
              <a:ext cx="235567" cy="437814"/>
            </a:xfrm>
            <a:custGeom>
              <a:rect b="b" l="l" r="r" t="t"/>
              <a:pathLst>
                <a:path extrusionOk="0" h="437814" w="235567">
                  <a:moveTo>
                    <a:pt x="154869" y="440"/>
                  </a:moveTo>
                  <a:cubicBezTo>
                    <a:pt x="125023" y="21968"/>
                    <a:pt x="86043" y="135646"/>
                    <a:pt x="42334" y="224206"/>
                  </a:cubicBezTo>
                  <a:cubicBezTo>
                    <a:pt x="5311" y="299067"/>
                    <a:pt x="1070" y="292380"/>
                    <a:pt x="-397" y="297926"/>
                  </a:cubicBezTo>
                  <a:cubicBezTo>
                    <a:pt x="20478" y="342353"/>
                    <a:pt x="35402" y="389357"/>
                    <a:pt x="43964" y="437698"/>
                  </a:cubicBezTo>
                  <a:cubicBezTo>
                    <a:pt x="43964" y="437698"/>
                    <a:pt x="98927" y="423835"/>
                    <a:pt x="226794" y="194686"/>
                  </a:cubicBezTo>
                  <a:cubicBezTo>
                    <a:pt x="263328" y="129285"/>
                    <a:pt x="169385" y="-9998"/>
                    <a:pt x="154869" y="440"/>
                  </a:cubicBez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1843994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945765" y="1943645"/>
              <a:ext cx="45666" cy="45666"/>
            </a:xfrm>
            <a:custGeom>
              <a:rect b="b" l="l" r="r" t="t"/>
              <a:pathLst>
                <a:path extrusionOk="0" h="45666" w="45666">
                  <a:moveTo>
                    <a:pt x="-397" y="22717"/>
                  </a:moveTo>
                  <a:cubicBezTo>
                    <a:pt x="-397" y="35325"/>
                    <a:pt x="9829" y="45551"/>
                    <a:pt x="22437" y="45551"/>
                  </a:cubicBezTo>
                  <a:cubicBezTo>
                    <a:pt x="35044" y="45551"/>
                    <a:pt x="45269" y="35325"/>
                    <a:pt x="45269" y="22717"/>
                  </a:cubicBezTo>
                  <a:cubicBezTo>
                    <a:pt x="45269" y="10110"/>
                    <a:pt x="35044" y="-116"/>
                    <a:pt x="22437" y="-116"/>
                  </a:cubicBezTo>
                  <a:cubicBezTo>
                    <a:pt x="9829" y="-116"/>
                    <a:pt x="-397" y="10110"/>
                    <a:pt x="-397" y="22717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50000">
                  <a:srgbClr val="4588DA"/>
                </a:gs>
                <a:gs pos="100000">
                  <a:srgbClr val="00E5DF"/>
                </a:gs>
              </a:gsLst>
              <a:lin ang="1862556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546119" y="3810271"/>
              <a:ext cx="35065" cy="77633"/>
            </a:xfrm>
            <a:custGeom>
              <a:rect b="b" l="l" r="r" t="t"/>
              <a:pathLst>
                <a:path extrusionOk="0" h="77633" w="35065">
                  <a:moveTo>
                    <a:pt x="35066" y="77633"/>
                  </a:moveTo>
                  <a:lnTo>
                    <a:pt x="0" y="63933"/>
                  </a:lnTo>
                  <a:lnTo>
                    <a:pt x="0" y="0"/>
                  </a:lnTo>
                  <a:lnTo>
                    <a:pt x="35066" y="13700"/>
                  </a:lnTo>
                  <a:lnTo>
                    <a:pt x="35066" y="77633"/>
                  </a:ln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562606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581185" y="3823971"/>
              <a:ext cx="40610" cy="63933"/>
            </a:xfrm>
            <a:custGeom>
              <a:rect b="b" l="l" r="r" t="t"/>
              <a:pathLst>
                <a:path extrusionOk="0" h="63933" w="40610">
                  <a:moveTo>
                    <a:pt x="0" y="0"/>
                  </a:moveTo>
                  <a:lnTo>
                    <a:pt x="40611" y="0"/>
                  </a:lnTo>
                  <a:lnTo>
                    <a:pt x="40611" y="63933"/>
                  </a:lnTo>
                  <a:lnTo>
                    <a:pt x="0" y="63933"/>
                  </a:ln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322810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546119" y="3810271"/>
              <a:ext cx="75513" cy="13699"/>
            </a:xfrm>
            <a:custGeom>
              <a:rect b="b" l="l" r="r" t="t"/>
              <a:pathLst>
                <a:path extrusionOk="0" h="13699" w="75513">
                  <a:moveTo>
                    <a:pt x="0" y="0"/>
                  </a:moveTo>
                  <a:lnTo>
                    <a:pt x="40937" y="0"/>
                  </a:lnTo>
                  <a:lnTo>
                    <a:pt x="75513" y="13700"/>
                  </a:lnTo>
                  <a:lnTo>
                    <a:pt x="35066" y="137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461845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597269" y="3803747"/>
              <a:ext cx="35065" cy="77470"/>
            </a:xfrm>
            <a:custGeom>
              <a:rect b="b" l="l" r="r" t="t"/>
              <a:pathLst>
                <a:path extrusionOk="0" h="77470" w="35065">
                  <a:moveTo>
                    <a:pt x="35065" y="77470"/>
                  </a:moveTo>
                  <a:lnTo>
                    <a:pt x="0" y="63933"/>
                  </a:lnTo>
                  <a:lnTo>
                    <a:pt x="0" y="0"/>
                  </a:lnTo>
                  <a:lnTo>
                    <a:pt x="35065" y="13537"/>
                  </a:lnTo>
                  <a:lnTo>
                    <a:pt x="35065" y="77470"/>
                  </a:ln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56177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5632334" y="3817284"/>
              <a:ext cx="40610" cy="63933"/>
            </a:xfrm>
            <a:custGeom>
              <a:rect b="b" l="l" r="r" t="t"/>
              <a:pathLst>
                <a:path extrusionOk="0" h="63933" w="40610">
                  <a:moveTo>
                    <a:pt x="0" y="0"/>
                  </a:moveTo>
                  <a:lnTo>
                    <a:pt x="40611" y="0"/>
                  </a:lnTo>
                  <a:lnTo>
                    <a:pt x="40611" y="63933"/>
                  </a:lnTo>
                  <a:lnTo>
                    <a:pt x="0" y="63933"/>
                  </a:ln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32269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597269" y="3803747"/>
              <a:ext cx="75513" cy="13536"/>
            </a:xfrm>
            <a:custGeom>
              <a:rect b="b" l="l" r="r" t="t"/>
              <a:pathLst>
                <a:path extrusionOk="0" h="13536" w="75513">
                  <a:moveTo>
                    <a:pt x="0" y="0"/>
                  </a:moveTo>
                  <a:lnTo>
                    <a:pt x="41100" y="0"/>
                  </a:lnTo>
                  <a:lnTo>
                    <a:pt x="75513" y="13537"/>
                  </a:lnTo>
                  <a:lnTo>
                    <a:pt x="35065" y="135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461845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3831925" y="2392484"/>
              <a:ext cx="338422" cy="463842"/>
            </a:xfrm>
            <a:custGeom>
              <a:rect b="b" l="l" r="r" t="t"/>
              <a:pathLst>
                <a:path extrusionOk="0" h="463842" w="338422">
                  <a:moveTo>
                    <a:pt x="0" y="463843"/>
                  </a:moveTo>
                  <a:lnTo>
                    <a:pt x="338423" y="0"/>
                  </a:lnTo>
                </a:path>
              </a:pathLst>
            </a:custGeom>
            <a:noFill/>
            <a:ln cap="flat" cmpd="sng" w="17100">
              <a:solidFill>
                <a:srgbClr val="8A2BD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4606464" y="2404879"/>
              <a:ext cx="48602" cy="659557"/>
            </a:xfrm>
            <a:custGeom>
              <a:rect b="b" l="l" r="r" t="t"/>
              <a:pathLst>
                <a:path extrusionOk="0" h="659557" w="48602">
                  <a:moveTo>
                    <a:pt x="0" y="659557"/>
                  </a:moveTo>
                  <a:lnTo>
                    <a:pt x="48603" y="0"/>
                  </a:lnTo>
                </a:path>
              </a:pathLst>
            </a:custGeom>
            <a:noFill/>
            <a:ln cap="flat" cmpd="sng" w="17100">
              <a:solidFill>
                <a:srgbClr val="8A2BD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4120930" y="2373402"/>
              <a:ext cx="1138894" cy="62791"/>
            </a:xfrm>
            <a:custGeom>
              <a:rect b="b" l="l" r="r" t="t"/>
              <a:pathLst>
                <a:path extrusionOk="0" h="62791" w="1138894">
                  <a:moveTo>
                    <a:pt x="30173" y="0"/>
                  </a:moveTo>
                  <a:lnTo>
                    <a:pt x="1108885" y="0"/>
                  </a:lnTo>
                  <a:cubicBezTo>
                    <a:pt x="1125456" y="0"/>
                    <a:pt x="1138895" y="13436"/>
                    <a:pt x="1138895" y="30010"/>
                  </a:cubicBezTo>
                  <a:lnTo>
                    <a:pt x="1138895" y="32619"/>
                  </a:lnTo>
                  <a:cubicBezTo>
                    <a:pt x="1138895" y="49282"/>
                    <a:pt x="1125391" y="62792"/>
                    <a:pt x="1108722" y="62792"/>
                  </a:cubicBezTo>
                  <a:lnTo>
                    <a:pt x="30173" y="62792"/>
                  </a:lnTo>
                  <a:cubicBezTo>
                    <a:pt x="13504" y="62792"/>
                    <a:pt x="0" y="49282"/>
                    <a:pt x="0" y="32619"/>
                  </a:cubicBezTo>
                  <a:lnTo>
                    <a:pt x="0" y="30010"/>
                  </a:lnTo>
                  <a:cubicBezTo>
                    <a:pt x="98" y="13410"/>
                    <a:pt x="13570" y="0"/>
                    <a:pt x="30173" y="0"/>
                  </a:cubicBez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2158345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4120929" y="2371624"/>
              <a:ext cx="1107581" cy="33091"/>
            </a:xfrm>
            <a:custGeom>
              <a:rect b="b" l="l" r="r" t="t"/>
              <a:pathLst>
                <a:path extrusionOk="0" h="33091" w="1107581">
                  <a:moveTo>
                    <a:pt x="1107184" y="1661"/>
                  </a:moveTo>
                  <a:lnTo>
                    <a:pt x="-397" y="32976"/>
                  </a:lnTo>
                  <a:cubicBezTo>
                    <a:pt x="-397" y="32976"/>
                    <a:pt x="3355" y="7370"/>
                    <a:pt x="24394" y="2314"/>
                  </a:cubicBezTo>
                  <a:cubicBezTo>
                    <a:pt x="45433" y="-2742"/>
                    <a:pt x="1107184" y="1661"/>
                    <a:pt x="1107184" y="1661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8519431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4583957" y="3026598"/>
              <a:ext cx="26258" cy="790522"/>
            </a:xfrm>
            <a:custGeom>
              <a:rect b="b" l="l" r="r" t="t"/>
              <a:pathLst>
                <a:path extrusionOk="0" h="790522" w="26258">
                  <a:moveTo>
                    <a:pt x="0" y="790523"/>
                  </a:moveTo>
                  <a:lnTo>
                    <a:pt x="26259" y="0"/>
                  </a:lnTo>
                </a:path>
              </a:pathLst>
            </a:custGeom>
            <a:noFill/>
            <a:ln cap="rnd" cmpd="sng" w="34225">
              <a:solidFill>
                <a:srgbClr val="4000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541164" y="2929556"/>
              <a:ext cx="93943" cy="880877"/>
            </a:xfrm>
            <a:custGeom>
              <a:rect b="b" l="l" r="r" t="t"/>
              <a:pathLst>
                <a:path extrusionOk="0" h="880877" w="93943">
                  <a:moveTo>
                    <a:pt x="93943" y="880878"/>
                  </a:moveTo>
                  <a:lnTo>
                    <a:pt x="56105" y="117592"/>
                  </a:lnTo>
                  <a:lnTo>
                    <a:pt x="0" y="0"/>
                  </a:lnTo>
                </a:path>
              </a:pathLst>
            </a:custGeom>
            <a:noFill/>
            <a:ln cap="rnd" cmpd="sng" w="34225">
              <a:solidFill>
                <a:srgbClr val="4000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3778919" y="3489789"/>
              <a:ext cx="35065" cy="77633"/>
            </a:xfrm>
            <a:custGeom>
              <a:rect b="b" l="l" r="r" t="t"/>
              <a:pathLst>
                <a:path extrusionOk="0" h="77633" w="35065">
                  <a:moveTo>
                    <a:pt x="35066" y="77633"/>
                  </a:moveTo>
                  <a:lnTo>
                    <a:pt x="0" y="63933"/>
                  </a:lnTo>
                  <a:lnTo>
                    <a:pt x="0" y="0"/>
                  </a:lnTo>
                  <a:lnTo>
                    <a:pt x="35066" y="13537"/>
                  </a:lnTo>
                  <a:lnTo>
                    <a:pt x="35066" y="77633"/>
                  </a:ln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56177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813984" y="3503489"/>
              <a:ext cx="40610" cy="63933"/>
            </a:xfrm>
            <a:custGeom>
              <a:rect b="b" l="l" r="r" t="t"/>
              <a:pathLst>
                <a:path extrusionOk="0" h="63933" w="40610">
                  <a:moveTo>
                    <a:pt x="0" y="0"/>
                  </a:moveTo>
                  <a:lnTo>
                    <a:pt x="40611" y="0"/>
                  </a:lnTo>
                  <a:lnTo>
                    <a:pt x="40611" y="63933"/>
                  </a:lnTo>
                  <a:lnTo>
                    <a:pt x="0" y="63933"/>
                  </a:ln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323115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778919" y="3489789"/>
              <a:ext cx="75676" cy="13536"/>
            </a:xfrm>
            <a:custGeom>
              <a:rect b="b" l="l" r="r" t="t"/>
              <a:pathLst>
                <a:path extrusionOk="0" h="13536" w="75676">
                  <a:moveTo>
                    <a:pt x="0" y="0"/>
                  </a:moveTo>
                  <a:lnTo>
                    <a:pt x="41100" y="0"/>
                  </a:lnTo>
                  <a:lnTo>
                    <a:pt x="75676" y="13537"/>
                  </a:lnTo>
                  <a:lnTo>
                    <a:pt x="35066" y="135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461845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3816757" y="2839038"/>
              <a:ext cx="30335" cy="645204"/>
            </a:xfrm>
            <a:custGeom>
              <a:rect b="b" l="l" r="r" t="t"/>
              <a:pathLst>
                <a:path extrusionOk="0" h="645204" w="30335">
                  <a:moveTo>
                    <a:pt x="0" y="645205"/>
                  </a:moveTo>
                  <a:lnTo>
                    <a:pt x="0" y="34739"/>
                  </a:lnTo>
                  <a:lnTo>
                    <a:pt x="30336" y="0"/>
                  </a:lnTo>
                </a:path>
              </a:pathLst>
            </a:custGeom>
            <a:noFill/>
            <a:ln cap="rnd" cmpd="sng" w="34225">
              <a:solidFill>
                <a:srgbClr val="4000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329265" y="1366778"/>
              <a:ext cx="519132" cy="1011516"/>
            </a:xfrm>
            <a:custGeom>
              <a:rect b="b" l="l" r="r" t="t"/>
              <a:pathLst>
                <a:path extrusionOk="0" h="1011516" w="519132">
                  <a:moveTo>
                    <a:pt x="-397" y="288563"/>
                  </a:moveTo>
                  <a:cubicBezTo>
                    <a:pt x="7106" y="145202"/>
                    <a:pt x="263817" y="-116"/>
                    <a:pt x="518736" y="-116"/>
                  </a:cubicBezTo>
                  <a:lnTo>
                    <a:pt x="518736" y="678197"/>
                  </a:lnTo>
                  <a:cubicBezTo>
                    <a:pt x="518736" y="678197"/>
                    <a:pt x="199068" y="547721"/>
                    <a:pt x="-397" y="1011401"/>
                  </a:cubicBez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920609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3483227" y="1683671"/>
              <a:ext cx="30662" cy="61486"/>
            </a:xfrm>
            <a:custGeom>
              <a:rect b="b" l="l" r="r" t="t"/>
              <a:pathLst>
                <a:path extrusionOk="0" h="61486" w="30662">
                  <a:moveTo>
                    <a:pt x="30265" y="30709"/>
                  </a:moveTo>
                  <a:cubicBezTo>
                    <a:pt x="30265" y="47019"/>
                    <a:pt x="23415" y="61371"/>
                    <a:pt x="14934" y="61371"/>
                  </a:cubicBezTo>
                  <a:cubicBezTo>
                    <a:pt x="6452" y="61371"/>
                    <a:pt x="-397" y="47671"/>
                    <a:pt x="-397" y="30709"/>
                  </a:cubicBezTo>
                  <a:cubicBezTo>
                    <a:pt x="-397" y="13747"/>
                    <a:pt x="6452" y="-116"/>
                    <a:pt x="14934" y="-116"/>
                  </a:cubicBezTo>
                  <a:cubicBezTo>
                    <a:pt x="23415" y="-116"/>
                    <a:pt x="30265" y="13747"/>
                    <a:pt x="30265" y="30709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467244" y="1651705"/>
              <a:ext cx="62628" cy="125420"/>
            </a:xfrm>
            <a:custGeom>
              <a:rect b="b" l="l" r="r" t="t"/>
              <a:pathLst>
                <a:path extrusionOk="0" h="125420" w="62628">
                  <a:moveTo>
                    <a:pt x="62231" y="62676"/>
                  </a:moveTo>
                  <a:cubicBezTo>
                    <a:pt x="62231" y="97252"/>
                    <a:pt x="48205" y="125304"/>
                    <a:pt x="30917" y="125304"/>
                  </a:cubicBezTo>
                  <a:cubicBezTo>
                    <a:pt x="13629" y="125304"/>
                    <a:pt x="-397" y="97252"/>
                    <a:pt x="-397" y="62676"/>
                  </a:cubicBezTo>
                  <a:cubicBezTo>
                    <a:pt x="-397" y="28099"/>
                    <a:pt x="13629" y="-116"/>
                    <a:pt x="30917" y="-116"/>
                  </a:cubicBezTo>
                  <a:cubicBezTo>
                    <a:pt x="48205" y="-116"/>
                    <a:pt x="62231" y="27936"/>
                    <a:pt x="62231" y="6267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455175" y="1627893"/>
              <a:ext cx="86765" cy="173207"/>
            </a:xfrm>
            <a:custGeom>
              <a:rect b="b" l="l" r="r" t="t"/>
              <a:pathLst>
                <a:path extrusionOk="0" h="173207" w="86765">
                  <a:moveTo>
                    <a:pt x="86369" y="86488"/>
                  </a:moveTo>
                  <a:cubicBezTo>
                    <a:pt x="86369" y="134275"/>
                    <a:pt x="66960" y="173091"/>
                    <a:pt x="42986" y="173091"/>
                  </a:cubicBezTo>
                  <a:cubicBezTo>
                    <a:pt x="19011" y="173091"/>
                    <a:pt x="-397" y="134275"/>
                    <a:pt x="-397" y="86488"/>
                  </a:cubicBezTo>
                  <a:cubicBezTo>
                    <a:pt x="-397" y="38701"/>
                    <a:pt x="19011" y="-116"/>
                    <a:pt x="42986" y="-116"/>
                  </a:cubicBezTo>
                  <a:cubicBezTo>
                    <a:pt x="66960" y="-116"/>
                    <a:pt x="86369" y="38538"/>
                    <a:pt x="86369" y="864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431526" y="1584021"/>
              <a:ext cx="134063" cy="260952"/>
            </a:xfrm>
            <a:custGeom>
              <a:rect b="b" l="l" r="r" t="t"/>
              <a:pathLst>
                <a:path extrusionOk="0" h="260952" w="134063">
                  <a:moveTo>
                    <a:pt x="133667" y="130360"/>
                  </a:moveTo>
                  <a:cubicBezTo>
                    <a:pt x="133667" y="202611"/>
                    <a:pt x="103658" y="260836"/>
                    <a:pt x="66635" y="260836"/>
                  </a:cubicBezTo>
                  <a:cubicBezTo>
                    <a:pt x="29612" y="260836"/>
                    <a:pt x="-397" y="202285"/>
                    <a:pt x="-397" y="130360"/>
                  </a:cubicBezTo>
                  <a:cubicBezTo>
                    <a:pt x="-397" y="58435"/>
                    <a:pt x="29612" y="-116"/>
                    <a:pt x="66635" y="-116"/>
                  </a:cubicBezTo>
                  <a:cubicBezTo>
                    <a:pt x="103658" y="-116"/>
                    <a:pt x="133667" y="57946"/>
                    <a:pt x="133667" y="13036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595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407714" y="1539332"/>
              <a:ext cx="181688" cy="350328"/>
            </a:xfrm>
            <a:custGeom>
              <a:rect b="b" l="l" r="r" t="t"/>
              <a:pathLst>
                <a:path extrusionOk="0" h="350328" w="181688">
                  <a:moveTo>
                    <a:pt x="181291" y="175048"/>
                  </a:moveTo>
                  <a:cubicBezTo>
                    <a:pt x="181291" y="271764"/>
                    <a:pt x="140517" y="350213"/>
                    <a:pt x="90447" y="350213"/>
                  </a:cubicBezTo>
                  <a:cubicBezTo>
                    <a:pt x="40377" y="350213"/>
                    <a:pt x="-397" y="271764"/>
                    <a:pt x="-397" y="175048"/>
                  </a:cubicBezTo>
                  <a:cubicBezTo>
                    <a:pt x="-397" y="78333"/>
                    <a:pt x="40377" y="-116"/>
                    <a:pt x="90447" y="-116"/>
                  </a:cubicBezTo>
                  <a:cubicBezTo>
                    <a:pt x="140517" y="-116"/>
                    <a:pt x="181291" y="78333"/>
                    <a:pt x="181291" y="17504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A2BD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329265" y="1655456"/>
              <a:ext cx="1082300" cy="939425"/>
            </a:xfrm>
            <a:custGeom>
              <a:rect b="b" l="l" r="r" t="t"/>
              <a:pathLst>
                <a:path extrusionOk="0" h="939425" w="1082300">
                  <a:moveTo>
                    <a:pt x="-397" y="-116"/>
                  </a:moveTo>
                  <a:lnTo>
                    <a:pt x="-397" y="722396"/>
                  </a:lnTo>
                  <a:cubicBezTo>
                    <a:pt x="-397" y="722396"/>
                    <a:pt x="161231" y="957579"/>
                    <a:pt x="1081903" y="938171"/>
                  </a:cubicBezTo>
                  <a:lnTo>
                    <a:pt x="1081903" y="230501"/>
                  </a:lnTo>
                  <a:cubicBezTo>
                    <a:pt x="1081903" y="230501"/>
                    <a:pt x="370971" y="382669"/>
                    <a:pt x="-397" y="-116"/>
                  </a:cubicBez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920609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849703" y="2094672"/>
              <a:ext cx="30824" cy="61486"/>
            </a:xfrm>
            <a:custGeom>
              <a:rect b="b" l="l" r="r" t="t"/>
              <a:pathLst>
                <a:path extrusionOk="0" h="61486" w="30824">
                  <a:moveTo>
                    <a:pt x="30427" y="30546"/>
                  </a:moveTo>
                  <a:cubicBezTo>
                    <a:pt x="30427" y="47671"/>
                    <a:pt x="23414" y="61371"/>
                    <a:pt x="14933" y="61371"/>
                  </a:cubicBezTo>
                  <a:cubicBezTo>
                    <a:pt x="6452" y="61371"/>
                    <a:pt x="-397" y="47671"/>
                    <a:pt x="-397" y="30546"/>
                  </a:cubicBezTo>
                  <a:cubicBezTo>
                    <a:pt x="-397" y="13421"/>
                    <a:pt x="6452" y="-116"/>
                    <a:pt x="14933" y="-116"/>
                  </a:cubicBezTo>
                  <a:cubicBezTo>
                    <a:pt x="23414" y="-116"/>
                    <a:pt x="30427" y="13584"/>
                    <a:pt x="30427" y="3054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833719" y="2062705"/>
              <a:ext cx="62792" cy="125420"/>
            </a:xfrm>
            <a:custGeom>
              <a:rect b="b" l="l" r="r" t="t"/>
              <a:pathLst>
                <a:path extrusionOk="0" h="125420" w="62792">
                  <a:moveTo>
                    <a:pt x="62395" y="62513"/>
                  </a:moveTo>
                  <a:cubicBezTo>
                    <a:pt x="62395" y="97252"/>
                    <a:pt x="48206" y="125304"/>
                    <a:pt x="30917" y="125304"/>
                  </a:cubicBezTo>
                  <a:cubicBezTo>
                    <a:pt x="13629" y="125304"/>
                    <a:pt x="-397" y="97252"/>
                    <a:pt x="-397" y="62513"/>
                  </a:cubicBezTo>
                  <a:cubicBezTo>
                    <a:pt x="-397" y="27773"/>
                    <a:pt x="13629" y="-116"/>
                    <a:pt x="30917" y="-116"/>
                  </a:cubicBezTo>
                  <a:cubicBezTo>
                    <a:pt x="48206" y="-116"/>
                    <a:pt x="62395" y="27936"/>
                    <a:pt x="62395" y="62513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3821650" y="2038730"/>
              <a:ext cx="86766" cy="173207"/>
            </a:xfrm>
            <a:custGeom>
              <a:rect b="b" l="l" r="r" t="t"/>
              <a:pathLst>
                <a:path extrusionOk="0" h="173207" w="86766">
                  <a:moveTo>
                    <a:pt x="86370" y="86488"/>
                  </a:moveTo>
                  <a:cubicBezTo>
                    <a:pt x="86370" y="134438"/>
                    <a:pt x="66961" y="173091"/>
                    <a:pt x="42986" y="173091"/>
                  </a:cubicBezTo>
                  <a:cubicBezTo>
                    <a:pt x="19011" y="173091"/>
                    <a:pt x="-397" y="134438"/>
                    <a:pt x="-397" y="86488"/>
                  </a:cubicBezTo>
                  <a:cubicBezTo>
                    <a:pt x="-397" y="38538"/>
                    <a:pt x="19011" y="-116"/>
                    <a:pt x="42986" y="-116"/>
                  </a:cubicBezTo>
                  <a:cubicBezTo>
                    <a:pt x="66961" y="-116"/>
                    <a:pt x="86370" y="38701"/>
                    <a:pt x="86370" y="864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798001" y="1994857"/>
              <a:ext cx="134064" cy="260952"/>
            </a:xfrm>
            <a:custGeom>
              <a:rect b="b" l="l" r="r" t="t"/>
              <a:pathLst>
                <a:path extrusionOk="0" h="260952" w="134064">
                  <a:moveTo>
                    <a:pt x="133668" y="130360"/>
                  </a:moveTo>
                  <a:cubicBezTo>
                    <a:pt x="133668" y="202775"/>
                    <a:pt x="103658" y="260836"/>
                    <a:pt x="66635" y="260836"/>
                  </a:cubicBezTo>
                  <a:cubicBezTo>
                    <a:pt x="29613" y="260836"/>
                    <a:pt x="-397" y="202285"/>
                    <a:pt x="-397" y="130360"/>
                  </a:cubicBezTo>
                  <a:cubicBezTo>
                    <a:pt x="-397" y="58435"/>
                    <a:pt x="29613" y="-116"/>
                    <a:pt x="66635" y="-116"/>
                  </a:cubicBezTo>
                  <a:cubicBezTo>
                    <a:pt x="103658" y="-116"/>
                    <a:pt x="133668" y="58109"/>
                    <a:pt x="133668" y="13036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595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3774352" y="1950169"/>
              <a:ext cx="181525" cy="350328"/>
            </a:xfrm>
            <a:custGeom>
              <a:rect b="b" l="l" r="r" t="t"/>
              <a:pathLst>
                <a:path extrusionOk="0" h="350328" w="181525">
                  <a:moveTo>
                    <a:pt x="181128" y="175048"/>
                  </a:moveTo>
                  <a:cubicBezTo>
                    <a:pt x="181128" y="271927"/>
                    <a:pt x="140517" y="350213"/>
                    <a:pt x="90284" y="350213"/>
                  </a:cubicBezTo>
                  <a:cubicBezTo>
                    <a:pt x="40051" y="350213"/>
                    <a:pt x="-397" y="271927"/>
                    <a:pt x="-397" y="175048"/>
                  </a:cubicBezTo>
                  <a:cubicBezTo>
                    <a:pt x="-397" y="78170"/>
                    <a:pt x="40214" y="-116"/>
                    <a:pt x="90284" y="-116"/>
                  </a:cubicBezTo>
                  <a:cubicBezTo>
                    <a:pt x="140354" y="-116"/>
                    <a:pt x="181128" y="78333"/>
                    <a:pt x="181128" y="17504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A2BD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3428590" y="2206881"/>
              <a:ext cx="20386" cy="40610"/>
            </a:xfrm>
            <a:custGeom>
              <a:rect b="b" l="l" r="r" t="t"/>
              <a:pathLst>
                <a:path extrusionOk="0" h="40610" w="20386">
                  <a:moveTo>
                    <a:pt x="19990" y="20271"/>
                  </a:moveTo>
                  <a:cubicBezTo>
                    <a:pt x="19990" y="31362"/>
                    <a:pt x="15423" y="40495"/>
                    <a:pt x="9715" y="40495"/>
                  </a:cubicBezTo>
                  <a:cubicBezTo>
                    <a:pt x="4006" y="40495"/>
                    <a:pt x="-397" y="31362"/>
                    <a:pt x="-397" y="20271"/>
                  </a:cubicBezTo>
                  <a:cubicBezTo>
                    <a:pt x="-397" y="9181"/>
                    <a:pt x="4169" y="-116"/>
                    <a:pt x="9715" y="-116"/>
                  </a:cubicBezTo>
                  <a:cubicBezTo>
                    <a:pt x="15259" y="-116"/>
                    <a:pt x="19990" y="9018"/>
                    <a:pt x="19990" y="20271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418152" y="2185842"/>
              <a:ext cx="41262" cy="82689"/>
            </a:xfrm>
            <a:custGeom>
              <a:rect b="b" l="l" r="r" t="t"/>
              <a:pathLst>
                <a:path extrusionOk="0" h="82689" w="41262">
                  <a:moveTo>
                    <a:pt x="40865" y="41310"/>
                  </a:moveTo>
                  <a:cubicBezTo>
                    <a:pt x="40865" y="63980"/>
                    <a:pt x="31570" y="82573"/>
                    <a:pt x="20153" y="82573"/>
                  </a:cubicBezTo>
                  <a:cubicBezTo>
                    <a:pt x="8736" y="82573"/>
                    <a:pt x="-397" y="63980"/>
                    <a:pt x="-397" y="41310"/>
                  </a:cubicBezTo>
                  <a:cubicBezTo>
                    <a:pt x="-397" y="18640"/>
                    <a:pt x="8736" y="-116"/>
                    <a:pt x="20153" y="-116"/>
                  </a:cubicBezTo>
                  <a:cubicBezTo>
                    <a:pt x="31570" y="-116"/>
                    <a:pt x="40865" y="18477"/>
                    <a:pt x="40865" y="41310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3410160" y="2170185"/>
              <a:ext cx="57083" cy="114003"/>
            </a:xfrm>
            <a:custGeom>
              <a:rect b="b" l="l" r="r" t="t"/>
              <a:pathLst>
                <a:path extrusionOk="0" h="114003" w="57083">
                  <a:moveTo>
                    <a:pt x="56686" y="56967"/>
                  </a:moveTo>
                  <a:cubicBezTo>
                    <a:pt x="56686" y="88445"/>
                    <a:pt x="43964" y="113888"/>
                    <a:pt x="28144" y="113888"/>
                  </a:cubicBezTo>
                  <a:cubicBezTo>
                    <a:pt x="12324" y="113888"/>
                    <a:pt x="-397" y="88445"/>
                    <a:pt x="-397" y="56967"/>
                  </a:cubicBezTo>
                  <a:cubicBezTo>
                    <a:pt x="-397" y="25490"/>
                    <a:pt x="12487" y="-116"/>
                    <a:pt x="28144" y="-116"/>
                  </a:cubicBezTo>
                  <a:cubicBezTo>
                    <a:pt x="43801" y="-116"/>
                    <a:pt x="56686" y="25327"/>
                    <a:pt x="56686" y="5696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394666" y="2140991"/>
              <a:ext cx="88234" cy="172391"/>
            </a:xfrm>
            <a:custGeom>
              <a:rect b="b" l="l" r="r" t="t"/>
              <a:pathLst>
                <a:path extrusionOk="0" h="172391" w="88234">
                  <a:moveTo>
                    <a:pt x="87837" y="86161"/>
                  </a:moveTo>
                  <a:cubicBezTo>
                    <a:pt x="87837" y="133785"/>
                    <a:pt x="68103" y="172276"/>
                    <a:pt x="43639" y="172276"/>
                  </a:cubicBezTo>
                  <a:cubicBezTo>
                    <a:pt x="19174" y="172276"/>
                    <a:pt x="-397" y="133785"/>
                    <a:pt x="-397" y="86161"/>
                  </a:cubicBezTo>
                  <a:cubicBezTo>
                    <a:pt x="-397" y="38538"/>
                    <a:pt x="19338" y="-116"/>
                    <a:pt x="43639" y="-116"/>
                  </a:cubicBezTo>
                  <a:cubicBezTo>
                    <a:pt x="67940" y="-116"/>
                    <a:pt x="87837" y="38538"/>
                    <a:pt x="87837" y="8616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595E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3379009" y="2111797"/>
              <a:ext cx="119549" cy="230779"/>
            </a:xfrm>
            <a:custGeom>
              <a:rect b="b" l="l" r="r" t="t"/>
              <a:pathLst>
                <a:path extrusionOk="0" h="230779" w="119549">
                  <a:moveTo>
                    <a:pt x="119152" y="115355"/>
                  </a:moveTo>
                  <a:cubicBezTo>
                    <a:pt x="119152" y="178963"/>
                    <a:pt x="92404" y="230664"/>
                    <a:pt x="59296" y="230664"/>
                  </a:cubicBezTo>
                  <a:cubicBezTo>
                    <a:pt x="26187" y="230664"/>
                    <a:pt x="-397" y="178963"/>
                    <a:pt x="-397" y="115355"/>
                  </a:cubicBezTo>
                  <a:cubicBezTo>
                    <a:pt x="-397" y="51748"/>
                    <a:pt x="26351" y="-116"/>
                    <a:pt x="59296" y="-116"/>
                  </a:cubicBezTo>
                  <a:cubicBezTo>
                    <a:pt x="92241" y="-116"/>
                    <a:pt x="119152" y="51585"/>
                    <a:pt x="119152" y="11535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A2BD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3438865" y="1992248"/>
              <a:ext cx="426331" cy="235020"/>
            </a:xfrm>
            <a:custGeom>
              <a:rect b="b" l="l" r="r" t="t"/>
              <a:pathLst>
                <a:path extrusionOk="0" h="235020" w="426331">
                  <a:moveTo>
                    <a:pt x="0" y="235020"/>
                  </a:moveTo>
                  <a:lnTo>
                    <a:pt x="0" y="0"/>
                  </a:lnTo>
                  <a:lnTo>
                    <a:pt x="426331" y="14450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3449548" y="1992683"/>
              <a:ext cx="278587" cy="99325"/>
            </a:xfrm>
            <a:custGeom>
              <a:rect b="b" l="l" r="r" t="t"/>
              <a:pathLst>
                <a:path extrusionOk="0" h="99325" w="278587">
                  <a:moveTo>
                    <a:pt x="278088" y="97469"/>
                  </a:moveTo>
                  <a:cubicBezTo>
                    <a:pt x="275641" y="104645"/>
                    <a:pt x="211382" y="88988"/>
                    <a:pt x="134401" y="62404"/>
                  </a:cubicBezTo>
                  <a:cubicBezTo>
                    <a:pt x="57420" y="35819"/>
                    <a:pt x="-2925" y="8582"/>
                    <a:pt x="-316" y="1569"/>
                  </a:cubicBezTo>
                  <a:cubicBezTo>
                    <a:pt x="2293" y="-5444"/>
                    <a:pt x="66391" y="10050"/>
                    <a:pt x="143371" y="36634"/>
                  </a:cubicBezTo>
                  <a:cubicBezTo>
                    <a:pt x="220353" y="63219"/>
                    <a:pt x="281024" y="90456"/>
                    <a:pt x="278088" y="97469"/>
                  </a:cubicBezTo>
                  <a:close/>
                </a:path>
              </a:pathLst>
            </a:custGeom>
            <a:solidFill>
              <a:srgbClr val="00E5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345085" y="2053245"/>
              <a:ext cx="187559" cy="355058"/>
            </a:xfrm>
            <a:custGeom>
              <a:rect b="b" l="l" r="r" t="t"/>
              <a:pathLst>
                <a:path extrusionOk="0" h="355058" w="187559">
                  <a:moveTo>
                    <a:pt x="187560" y="355058"/>
                  </a:moveTo>
                  <a:lnTo>
                    <a:pt x="0" y="273185"/>
                  </a:lnTo>
                  <a:lnTo>
                    <a:pt x="0" y="0"/>
                  </a:lnTo>
                  <a:lnTo>
                    <a:pt x="187560" y="82037"/>
                  </a:lnTo>
                  <a:lnTo>
                    <a:pt x="187560" y="35505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721509" y="2014266"/>
              <a:ext cx="42242" cy="52679"/>
            </a:xfrm>
            <a:custGeom>
              <a:rect b="b" l="l" r="r" t="t"/>
              <a:pathLst>
                <a:path extrusionOk="0" h="52679" w="42242">
                  <a:moveTo>
                    <a:pt x="21295" y="23207"/>
                  </a:moveTo>
                  <a:lnTo>
                    <a:pt x="37604" y="-116"/>
                  </a:lnTo>
                  <a:lnTo>
                    <a:pt x="40866" y="-116"/>
                  </a:lnTo>
                  <a:lnTo>
                    <a:pt x="22273" y="25490"/>
                  </a:lnTo>
                  <a:lnTo>
                    <a:pt x="41845" y="52564"/>
                  </a:lnTo>
                  <a:lnTo>
                    <a:pt x="38583" y="52564"/>
                  </a:lnTo>
                  <a:lnTo>
                    <a:pt x="20643" y="27773"/>
                  </a:lnTo>
                  <a:lnTo>
                    <a:pt x="2865" y="52564"/>
                  </a:lnTo>
                  <a:lnTo>
                    <a:pt x="-397" y="52564"/>
                  </a:lnTo>
                  <a:lnTo>
                    <a:pt x="19011" y="25490"/>
                  </a:lnTo>
                  <a:lnTo>
                    <a:pt x="581" y="-116"/>
                  </a:lnTo>
                  <a:lnTo>
                    <a:pt x="3843" y="-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5164087" y="1446042"/>
              <a:ext cx="1072351" cy="832927"/>
            </a:xfrm>
            <a:custGeom>
              <a:rect b="b" l="l" r="r" t="t"/>
              <a:pathLst>
                <a:path extrusionOk="0" h="832927" w="1072351">
                  <a:moveTo>
                    <a:pt x="0" y="0"/>
                  </a:moveTo>
                  <a:lnTo>
                    <a:pt x="1072352" y="0"/>
                  </a:lnTo>
                  <a:lnTo>
                    <a:pt x="1072352" y="832928"/>
                  </a:lnTo>
                  <a:lnTo>
                    <a:pt x="0" y="832928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920609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" name="Google Shape;175;p13"/>
            <p:cNvGrpSpPr/>
            <p:nvPr/>
          </p:nvGrpSpPr>
          <p:grpSpPr>
            <a:xfrm>
              <a:off x="5259988" y="1658881"/>
              <a:ext cx="446228" cy="446228"/>
              <a:chOff x="5259988" y="1658881"/>
              <a:chExt cx="446228" cy="446228"/>
            </a:xfrm>
          </p:grpSpPr>
          <p:sp>
            <p:nvSpPr>
              <p:cNvPr id="176" name="Google Shape;176;p13"/>
              <p:cNvSpPr/>
              <p:nvPr/>
            </p:nvSpPr>
            <p:spPr>
              <a:xfrm>
                <a:off x="5276134" y="1675028"/>
                <a:ext cx="413935" cy="413935"/>
              </a:xfrm>
              <a:custGeom>
                <a:rect b="b" l="l" r="r" t="t"/>
                <a:pathLst>
                  <a:path extrusionOk="0" h="413935" w="413935">
                    <a:moveTo>
                      <a:pt x="413936" y="206968"/>
                    </a:moveTo>
                    <a:cubicBezTo>
                      <a:pt x="413936" y="321273"/>
                      <a:pt x="321273" y="413936"/>
                      <a:pt x="206968" y="413936"/>
                    </a:cubicBezTo>
                    <a:cubicBezTo>
                      <a:pt x="92663" y="413936"/>
                      <a:pt x="0" y="321273"/>
                      <a:pt x="0" y="206968"/>
                    </a:cubicBezTo>
                    <a:cubicBezTo>
                      <a:pt x="0" y="92663"/>
                      <a:pt x="92663" y="0"/>
                      <a:pt x="206968" y="0"/>
                    </a:cubicBezTo>
                    <a:cubicBezTo>
                      <a:pt x="321273" y="0"/>
                      <a:pt x="413936" y="92663"/>
                      <a:pt x="413936" y="206968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E5DF"/>
                  </a:gs>
                  <a:gs pos="83000">
                    <a:srgbClr val="00E5DF">
                      <a:alpha val="0"/>
                    </a:srgbClr>
                  </a:gs>
                  <a:gs pos="100000">
                    <a:srgbClr val="00E5D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384756" y="1783975"/>
                <a:ext cx="195714" cy="195714"/>
              </a:xfrm>
              <a:custGeom>
                <a:rect b="b" l="l" r="r" t="t"/>
                <a:pathLst>
                  <a:path extrusionOk="0" h="195714" w="195714">
                    <a:moveTo>
                      <a:pt x="195317" y="97741"/>
                    </a:moveTo>
                    <a:cubicBezTo>
                      <a:pt x="195317" y="151791"/>
                      <a:pt x="151509" y="195598"/>
                      <a:pt x="97460" y="195598"/>
                    </a:cubicBezTo>
                    <a:cubicBezTo>
                      <a:pt x="43410" y="195598"/>
                      <a:pt x="-397" y="151791"/>
                      <a:pt x="-397" y="97741"/>
                    </a:cubicBezTo>
                    <a:cubicBezTo>
                      <a:pt x="-397" y="43691"/>
                      <a:pt x="43410" y="-116"/>
                      <a:pt x="97460" y="-116"/>
                    </a:cubicBezTo>
                    <a:cubicBezTo>
                      <a:pt x="151509" y="-116"/>
                      <a:pt x="195317" y="43691"/>
                      <a:pt x="195317" y="977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E5DF"/>
                  </a:gs>
                  <a:gs pos="83000">
                    <a:srgbClr val="00E5DF">
                      <a:alpha val="0"/>
                    </a:srgbClr>
                  </a:gs>
                  <a:gs pos="100000">
                    <a:srgbClr val="00E5DF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5372197" y="1771091"/>
                <a:ext cx="221483" cy="221483"/>
              </a:xfrm>
              <a:custGeom>
                <a:rect b="b" l="l" r="r" t="t"/>
                <a:pathLst>
                  <a:path extrusionOk="0" h="221483" w="221483">
                    <a:moveTo>
                      <a:pt x="221087" y="110626"/>
                    </a:moveTo>
                    <a:cubicBezTo>
                      <a:pt x="221087" y="171787"/>
                      <a:pt x="171505" y="221367"/>
                      <a:pt x="110344" y="221367"/>
                    </a:cubicBezTo>
                    <a:cubicBezTo>
                      <a:pt x="49183" y="221367"/>
                      <a:pt x="-397" y="171787"/>
                      <a:pt x="-397" y="110626"/>
                    </a:cubicBezTo>
                    <a:cubicBezTo>
                      <a:pt x="-397" y="49465"/>
                      <a:pt x="49183" y="-116"/>
                      <a:pt x="110344" y="-116"/>
                    </a:cubicBezTo>
                    <a:cubicBezTo>
                      <a:pt x="171473" y="-18"/>
                      <a:pt x="221005" y="49498"/>
                      <a:pt x="221087" y="11062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FFFF">
                    <a:alpha val="600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5353441" y="1752335"/>
                <a:ext cx="258995" cy="258995"/>
              </a:xfrm>
              <a:custGeom>
                <a:rect b="b" l="l" r="r" t="t"/>
                <a:pathLst>
                  <a:path extrusionOk="0" h="258995" w="258995">
                    <a:moveTo>
                      <a:pt x="258598" y="129382"/>
                    </a:moveTo>
                    <a:cubicBezTo>
                      <a:pt x="258598" y="200899"/>
                      <a:pt x="200618" y="258880"/>
                      <a:pt x="129101" y="258880"/>
                    </a:cubicBezTo>
                    <a:cubicBezTo>
                      <a:pt x="57583" y="258880"/>
                      <a:pt x="-397" y="200899"/>
                      <a:pt x="-397" y="129382"/>
                    </a:cubicBezTo>
                    <a:cubicBezTo>
                      <a:pt x="-397" y="57865"/>
                      <a:pt x="57583" y="-116"/>
                      <a:pt x="129101" y="-116"/>
                    </a:cubicBezTo>
                    <a:cubicBezTo>
                      <a:pt x="200536" y="-214"/>
                      <a:pt x="258501" y="57620"/>
                      <a:pt x="258598" y="129056"/>
                    </a:cubicBezTo>
                    <a:cubicBezTo>
                      <a:pt x="258598" y="129170"/>
                      <a:pt x="258598" y="129268"/>
                      <a:pt x="258598" y="12938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FFFF">
                    <a:alpha val="600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5334685" y="1733579"/>
                <a:ext cx="296507" cy="296507"/>
              </a:xfrm>
              <a:custGeom>
                <a:rect b="b" l="l" r="r" t="t"/>
                <a:pathLst>
                  <a:path extrusionOk="0" h="296507" w="296507">
                    <a:moveTo>
                      <a:pt x="296110" y="148138"/>
                    </a:moveTo>
                    <a:cubicBezTo>
                      <a:pt x="296110" y="230011"/>
                      <a:pt x="229730" y="296391"/>
                      <a:pt x="147856" y="296391"/>
                    </a:cubicBezTo>
                    <a:cubicBezTo>
                      <a:pt x="65983" y="296391"/>
                      <a:pt x="-397" y="230011"/>
                      <a:pt x="-397" y="148138"/>
                    </a:cubicBezTo>
                    <a:cubicBezTo>
                      <a:pt x="-397" y="66264"/>
                      <a:pt x="65983" y="-116"/>
                      <a:pt x="147856" y="-116"/>
                    </a:cubicBezTo>
                    <a:cubicBezTo>
                      <a:pt x="229730" y="-116"/>
                      <a:pt x="296110" y="66264"/>
                      <a:pt x="296110" y="14813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FFFF">
                    <a:alpha val="600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5316092" y="1714823"/>
                <a:ext cx="334019" cy="334019"/>
              </a:xfrm>
              <a:custGeom>
                <a:rect b="b" l="l" r="r" t="t"/>
                <a:pathLst>
                  <a:path extrusionOk="0" h="334019" w="334019">
                    <a:moveTo>
                      <a:pt x="334019" y="167010"/>
                    </a:moveTo>
                    <a:cubicBezTo>
                      <a:pt x="334019" y="259246"/>
                      <a:pt x="259247" y="334019"/>
                      <a:pt x="167010" y="334019"/>
                    </a:cubicBezTo>
                    <a:cubicBezTo>
                      <a:pt x="74773" y="334019"/>
                      <a:pt x="0" y="259246"/>
                      <a:pt x="0" y="167010"/>
                    </a:cubicBezTo>
                    <a:cubicBezTo>
                      <a:pt x="0" y="74773"/>
                      <a:pt x="74773" y="0"/>
                      <a:pt x="167010" y="0"/>
                    </a:cubicBezTo>
                    <a:cubicBezTo>
                      <a:pt x="259247" y="0"/>
                      <a:pt x="334019" y="74773"/>
                      <a:pt x="334019" y="16701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FFFF">
                    <a:alpha val="600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5297174" y="1696230"/>
                <a:ext cx="371530" cy="371531"/>
              </a:xfrm>
              <a:custGeom>
                <a:rect b="b" l="l" r="r" t="t"/>
                <a:pathLst>
                  <a:path extrusionOk="0" h="371531" w="371530">
                    <a:moveTo>
                      <a:pt x="371134" y="185487"/>
                    </a:moveTo>
                    <a:cubicBezTo>
                      <a:pt x="371215" y="288090"/>
                      <a:pt x="288134" y="371317"/>
                      <a:pt x="185531" y="371415"/>
                    </a:cubicBezTo>
                    <a:cubicBezTo>
                      <a:pt x="82927" y="371513"/>
                      <a:pt x="-300" y="288416"/>
                      <a:pt x="-397" y="185813"/>
                    </a:cubicBezTo>
                    <a:cubicBezTo>
                      <a:pt x="-496" y="83210"/>
                      <a:pt x="82602" y="-18"/>
                      <a:pt x="185204" y="-116"/>
                    </a:cubicBezTo>
                    <a:cubicBezTo>
                      <a:pt x="185254" y="-116"/>
                      <a:pt x="185319" y="-116"/>
                      <a:pt x="185368" y="-116"/>
                    </a:cubicBezTo>
                    <a:cubicBezTo>
                      <a:pt x="287906" y="-116"/>
                      <a:pt x="371036" y="82948"/>
                      <a:pt x="371134" y="18548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FFFF">
                    <a:alpha val="600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5279396" y="1677474"/>
                <a:ext cx="408716" cy="408716"/>
              </a:xfrm>
              <a:custGeom>
                <a:rect b="b" l="l" r="r" t="t"/>
                <a:pathLst>
                  <a:path extrusionOk="0" h="408716" w="408716">
                    <a:moveTo>
                      <a:pt x="408320" y="204242"/>
                    </a:moveTo>
                    <a:cubicBezTo>
                      <a:pt x="408320" y="317104"/>
                      <a:pt x="316823" y="408601"/>
                      <a:pt x="203961" y="408601"/>
                    </a:cubicBezTo>
                    <a:cubicBezTo>
                      <a:pt x="91099" y="408601"/>
                      <a:pt x="-397" y="317104"/>
                      <a:pt x="-397" y="204242"/>
                    </a:cubicBezTo>
                    <a:cubicBezTo>
                      <a:pt x="-397" y="91380"/>
                      <a:pt x="91099" y="-116"/>
                      <a:pt x="203961" y="-116"/>
                    </a:cubicBezTo>
                    <a:cubicBezTo>
                      <a:pt x="316823" y="-116"/>
                      <a:pt x="408320" y="91380"/>
                      <a:pt x="408320" y="20424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FFFF">
                    <a:alpha val="600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5259988" y="1658881"/>
                <a:ext cx="446228" cy="446228"/>
              </a:xfrm>
              <a:custGeom>
                <a:rect b="b" l="l" r="r" t="t"/>
                <a:pathLst>
                  <a:path extrusionOk="0" h="446228" w="446228">
                    <a:moveTo>
                      <a:pt x="446229" y="223114"/>
                    </a:moveTo>
                    <a:cubicBezTo>
                      <a:pt x="446229" y="346337"/>
                      <a:pt x="346337" y="446229"/>
                      <a:pt x="223114" y="446229"/>
                    </a:cubicBezTo>
                    <a:cubicBezTo>
                      <a:pt x="99892" y="446229"/>
                      <a:pt x="0" y="346337"/>
                      <a:pt x="0" y="223114"/>
                    </a:cubicBezTo>
                    <a:cubicBezTo>
                      <a:pt x="0" y="99892"/>
                      <a:pt x="99892" y="0"/>
                      <a:pt x="223114" y="0"/>
                    </a:cubicBezTo>
                    <a:cubicBezTo>
                      <a:pt x="346337" y="0"/>
                      <a:pt x="446229" y="99892"/>
                      <a:pt x="446229" y="223114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FFFFF">
                    <a:alpha val="60000"/>
                  </a:srgbClr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5" name="Google Shape;185;p13"/>
            <p:cNvSpPr/>
            <p:nvPr/>
          </p:nvSpPr>
          <p:spPr>
            <a:xfrm>
              <a:off x="5769008" y="1991432"/>
              <a:ext cx="91333" cy="91333"/>
            </a:xfrm>
            <a:custGeom>
              <a:rect b="b" l="l" r="r" t="t"/>
              <a:pathLst>
                <a:path extrusionOk="0" h="91333" w="91333">
                  <a:moveTo>
                    <a:pt x="90936" y="45387"/>
                  </a:moveTo>
                  <a:cubicBezTo>
                    <a:pt x="91018" y="70602"/>
                    <a:pt x="70647" y="91119"/>
                    <a:pt x="45433" y="91217"/>
                  </a:cubicBezTo>
                  <a:cubicBezTo>
                    <a:pt x="20218" y="91315"/>
                    <a:pt x="-299" y="70928"/>
                    <a:pt x="-397" y="45714"/>
                  </a:cubicBezTo>
                  <a:cubicBezTo>
                    <a:pt x="-479" y="20499"/>
                    <a:pt x="19891" y="-18"/>
                    <a:pt x="45106" y="-116"/>
                  </a:cubicBezTo>
                  <a:cubicBezTo>
                    <a:pt x="45155" y="-116"/>
                    <a:pt x="45221" y="-116"/>
                    <a:pt x="45270" y="-116"/>
                  </a:cubicBezTo>
                  <a:cubicBezTo>
                    <a:pt x="70419" y="-116"/>
                    <a:pt x="90854" y="20238"/>
                    <a:pt x="90936" y="45387"/>
                  </a:cubicBez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793146" y="2015570"/>
              <a:ext cx="43058" cy="43057"/>
            </a:xfrm>
            <a:custGeom>
              <a:rect b="b" l="l" r="r" t="t"/>
              <a:pathLst>
                <a:path extrusionOk="0" h="43057" w="43058">
                  <a:moveTo>
                    <a:pt x="42661" y="21249"/>
                  </a:moveTo>
                  <a:cubicBezTo>
                    <a:pt x="42758" y="33139"/>
                    <a:pt x="33185" y="42843"/>
                    <a:pt x="21295" y="42941"/>
                  </a:cubicBezTo>
                  <a:cubicBezTo>
                    <a:pt x="9406" y="43023"/>
                    <a:pt x="-299" y="33465"/>
                    <a:pt x="-397" y="21576"/>
                  </a:cubicBezTo>
                  <a:cubicBezTo>
                    <a:pt x="-478" y="9686"/>
                    <a:pt x="9079" y="-18"/>
                    <a:pt x="20969" y="-116"/>
                  </a:cubicBezTo>
                  <a:cubicBezTo>
                    <a:pt x="21018" y="-116"/>
                    <a:pt x="21083" y="-116"/>
                    <a:pt x="21132" y="-116"/>
                  </a:cubicBezTo>
                  <a:cubicBezTo>
                    <a:pt x="32956" y="-116"/>
                    <a:pt x="42579" y="9425"/>
                    <a:pt x="42661" y="21249"/>
                  </a:cubicBez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5790210" y="2012635"/>
              <a:ext cx="48929" cy="48929"/>
            </a:xfrm>
            <a:custGeom>
              <a:rect b="b" l="l" r="r" t="t"/>
              <a:pathLst>
                <a:path extrusionOk="0" h="48929" w="48929">
                  <a:moveTo>
                    <a:pt x="48532" y="24185"/>
                  </a:moveTo>
                  <a:cubicBezTo>
                    <a:pt x="48629" y="37689"/>
                    <a:pt x="37735" y="48715"/>
                    <a:pt x="24231" y="48813"/>
                  </a:cubicBezTo>
                  <a:cubicBezTo>
                    <a:pt x="10726" y="48894"/>
                    <a:pt x="-299" y="38016"/>
                    <a:pt x="-397" y="24511"/>
                  </a:cubicBezTo>
                  <a:cubicBezTo>
                    <a:pt x="-478" y="11007"/>
                    <a:pt x="10400" y="-18"/>
                    <a:pt x="23904" y="-116"/>
                  </a:cubicBezTo>
                  <a:cubicBezTo>
                    <a:pt x="23953" y="-116"/>
                    <a:pt x="24019" y="-116"/>
                    <a:pt x="24068" y="-116"/>
                  </a:cubicBezTo>
                  <a:cubicBezTo>
                    <a:pt x="37523" y="-116"/>
                    <a:pt x="48450" y="10730"/>
                    <a:pt x="48532" y="2418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5786133" y="2008394"/>
              <a:ext cx="57083" cy="57083"/>
            </a:xfrm>
            <a:custGeom>
              <a:rect b="b" l="l" r="r" t="t"/>
              <a:pathLst>
                <a:path extrusionOk="0" h="57083" w="57083">
                  <a:moveTo>
                    <a:pt x="56686" y="28426"/>
                  </a:moveTo>
                  <a:cubicBezTo>
                    <a:pt x="56686" y="44181"/>
                    <a:pt x="43915" y="56967"/>
                    <a:pt x="28144" y="56967"/>
                  </a:cubicBezTo>
                  <a:cubicBezTo>
                    <a:pt x="12389" y="56967"/>
                    <a:pt x="-397" y="44181"/>
                    <a:pt x="-397" y="28426"/>
                  </a:cubicBezTo>
                  <a:cubicBezTo>
                    <a:pt x="-397" y="12671"/>
                    <a:pt x="12389" y="-116"/>
                    <a:pt x="28144" y="-116"/>
                  </a:cubicBezTo>
                  <a:cubicBezTo>
                    <a:pt x="43915" y="-116"/>
                    <a:pt x="56686" y="12671"/>
                    <a:pt x="56686" y="2842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5782219" y="2004317"/>
              <a:ext cx="65238" cy="65238"/>
            </a:xfrm>
            <a:custGeom>
              <a:rect b="b" l="l" r="r" t="t"/>
              <a:pathLst>
                <a:path extrusionOk="0" h="65238" w="65238">
                  <a:moveTo>
                    <a:pt x="64841" y="32503"/>
                  </a:moveTo>
                  <a:cubicBezTo>
                    <a:pt x="64841" y="50525"/>
                    <a:pt x="50244" y="65122"/>
                    <a:pt x="32222" y="65122"/>
                  </a:cubicBezTo>
                  <a:cubicBezTo>
                    <a:pt x="14199" y="65122"/>
                    <a:pt x="-397" y="50525"/>
                    <a:pt x="-397" y="32503"/>
                  </a:cubicBezTo>
                  <a:cubicBezTo>
                    <a:pt x="-397" y="14481"/>
                    <a:pt x="14199" y="-116"/>
                    <a:pt x="32222" y="-116"/>
                  </a:cubicBezTo>
                  <a:cubicBezTo>
                    <a:pt x="50244" y="-116"/>
                    <a:pt x="64841" y="14481"/>
                    <a:pt x="64841" y="3250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778141" y="2000403"/>
              <a:ext cx="73392" cy="73392"/>
            </a:xfrm>
            <a:custGeom>
              <a:rect b="b" l="l" r="r" t="t"/>
              <a:pathLst>
                <a:path extrusionOk="0" h="73392" w="73392">
                  <a:moveTo>
                    <a:pt x="73393" y="36696"/>
                  </a:moveTo>
                  <a:cubicBezTo>
                    <a:pt x="73393" y="56963"/>
                    <a:pt x="56963" y="73393"/>
                    <a:pt x="36696" y="73393"/>
                  </a:cubicBezTo>
                  <a:cubicBezTo>
                    <a:pt x="16429" y="73393"/>
                    <a:pt x="0" y="56963"/>
                    <a:pt x="0" y="36696"/>
                  </a:cubicBezTo>
                  <a:cubicBezTo>
                    <a:pt x="0" y="16430"/>
                    <a:pt x="16429" y="0"/>
                    <a:pt x="36696" y="0"/>
                  </a:cubicBezTo>
                  <a:cubicBezTo>
                    <a:pt x="56963" y="0"/>
                    <a:pt x="73393" y="16430"/>
                    <a:pt x="73393" y="3669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5773738" y="1996162"/>
              <a:ext cx="81874" cy="81874"/>
            </a:xfrm>
            <a:custGeom>
              <a:rect b="b" l="l" r="r" t="t"/>
              <a:pathLst>
                <a:path extrusionOk="0" h="81874" w="81874">
                  <a:moveTo>
                    <a:pt x="81477" y="40658"/>
                  </a:moveTo>
                  <a:cubicBezTo>
                    <a:pt x="81575" y="63263"/>
                    <a:pt x="63308" y="81660"/>
                    <a:pt x="40703" y="81758"/>
                  </a:cubicBezTo>
                  <a:cubicBezTo>
                    <a:pt x="18098" y="81840"/>
                    <a:pt x="-299" y="63589"/>
                    <a:pt x="-397" y="40984"/>
                  </a:cubicBezTo>
                  <a:cubicBezTo>
                    <a:pt x="-479" y="18379"/>
                    <a:pt x="17772" y="-18"/>
                    <a:pt x="40377" y="-116"/>
                  </a:cubicBezTo>
                  <a:cubicBezTo>
                    <a:pt x="40426" y="-116"/>
                    <a:pt x="40491" y="-116"/>
                    <a:pt x="40540" y="-116"/>
                  </a:cubicBezTo>
                  <a:cubicBezTo>
                    <a:pt x="63080" y="-116"/>
                    <a:pt x="81396" y="18118"/>
                    <a:pt x="81477" y="4065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5769660" y="1991921"/>
              <a:ext cx="90028" cy="90029"/>
            </a:xfrm>
            <a:custGeom>
              <a:rect b="b" l="l" r="r" t="t"/>
              <a:pathLst>
                <a:path extrusionOk="0" h="90029" w="90028">
                  <a:moveTo>
                    <a:pt x="89632" y="44899"/>
                  </a:moveTo>
                  <a:cubicBezTo>
                    <a:pt x="89632" y="69754"/>
                    <a:pt x="69473" y="89913"/>
                    <a:pt x="44617" y="89913"/>
                  </a:cubicBezTo>
                  <a:cubicBezTo>
                    <a:pt x="19762" y="89913"/>
                    <a:pt x="-397" y="69754"/>
                    <a:pt x="-397" y="44899"/>
                  </a:cubicBezTo>
                  <a:cubicBezTo>
                    <a:pt x="-397" y="20043"/>
                    <a:pt x="19762" y="-116"/>
                    <a:pt x="44617" y="-116"/>
                  </a:cubicBezTo>
                  <a:cubicBezTo>
                    <a:pt x="69391" y="-213"/>
                    <a:pt x="89533" y="19798"/>
                    <a:pt x="89632" y="44573"/>
                  </a:cubicBezTo>
                  <a:cubicBezTo>
                    <a:pt x="89632" y="44687"/>
                    <a:pt x="89632" y="44784"/>
                    <a:pt x="89632" y="4489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5766073" y="1988007"/>
              <a:ext cx="97857" cy="97857"/>
            </a:xfrm>
            <a:custGeom>
              <a:rect b="b" l="l" r="r" t="t"/>
              <a:pathLst>
                <a:path extrusionOk="0" h="97857" w="97857">
                  <a:moveTo>
                    <a:pt x="97460" y="48813"/>
                  </a:moveTo>
                  <a:cubicBezTo>
                    <a:pt x="97460" y="75837"/>
                    <a:pt x="75556" y="97741"/>
                    <a:pt x="48531" y="97741"/>
                  </a:cubicBezTo>
                  <a:cubicBezTo>
                    <a:pt x="21506" y="97741"/>
                    <a:pt x="-397" y="75837"/>
                    <a:pt x="-397" y="48813"/>
                  </a:cubicBezTo>
                  <a:cubicBezTo>
                    <a:pt x="-397" y="21788"/>
                    <a:pt x="21506" y="-116"/>
                    <a:pt x="48531" y="-116"/>
                  </a:cubicBezTo>
                  <a:cubicBezTo>
                    <a:pt x="75556" y="-116"/>
                    <a:pt x="97460" y="21788"/>
                    <a:pt x="97460" y="4881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5904051" y="1991432"/>
              <a:ext cx="91334" cy="91333"/>
            </a:xfrm>
            <a:custGeom>
              <a:rect b="b" l="l" r="r" t="t"/>
              <a:pathLst>
                <a:path extrusionOk="0" h="91333" w="91334">
                  <a:moveTo>
                    <a:pt x="90937" y="45387"/>
                  </a:moveTo>
                  <a:cubicBezTo>
                    <a:pt x="91035" y="70602"/>
                    <a:pt x="70648" y="91119"/>
                    <a:pt x="45433" y="91217"/>
                  </a:cubicBezTo>
                  <a:cubicBezTo>
                    <a:pt x="20219" y="91299"/>
                    <a:pt x="-299" y="70928"/>
                    <a:pt x="-397" y="45714"/>
                  </a:cubicBezTo>
                  <a:cubicBezTo>
                    <a:pt x="-479" y="20499"/>
                    <a:pt x="19892" y="-18"/>
                    <a:pt x="45107" y="-116"/>
                  </a:cubicBezTo>
                  <a:cubicBezTo>
                    <a:pt x="45221" y="-116"/>
                    <a:pt x="45319" y="-116"/>
                    <a:pt x="45433" y="-116"/>
                  </a:cubicBezTo>
                  <a:cubicBezTo>
                    <a:pt x="70566" y="-116"/>
                    <a:pt x="90937" y="20254"/>
                    <a:pt x="90937" y="45387"/>
                  </a:cubicBez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5928352" y="2015570"/>
              <a:ext cx="43057" cy="43057"/>
            </a:xfrm>
            <a:custGeom>
              <a:rect b="b" l="l" r="r" t="t"/>
              <a:pathLst>
                <a:path extrusionOk="0" h="43057" w="43057">
                  <a:moveTo>
                    <a:pt x="43057" y="21529"/>
                  </a:moveTo>
                  <a:cubicBezTo>
                    <a:pt x="43057" y="33418"/>
                    <a:pt x="33419" y="43057"/>
                    <a:pt x="21529" y="43057"/>
                  </a:cubicBezTo>
                  <a:cubicBezTo>
                    <a:pt x="9639" y="43057"/>
                    <a:pt x="0" y="33418"/>
                    <a:pt x="0" y="21529"/>
                  </a:cubicBezTo>
                  <a:cubicBezTo>
                    <a:pt x="0" y="9639"/>
                    <a:pt x="9638" y="0"/>
                    <a:pt x="21529" y="0"/>
                  </a:cubicBezTo>
                  <a:cubicBezTo>
                    <a:pt x="33418" y="0"/>
                    <a:pt x="43057" y="9639"/>
                    <a:pt x="43057" y="21529"/>
                  </a:cubicBez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5925253" y="2012635"/>
              <a:ext cx="48929" cy="48929"/>
            </a:xfrm>
            <a:custGeom>
              <a:rect b="b" l="l" r="r" t="t"/>
              <a:pathLst>
                <a:path extrusionOk="0" h="48929" w="48929">
                  <a:moveTo>
                    <a:pt x="48532" y="24185"/>
                  </a:moveTo>
                  <a:cubicBezTo>
                    <a:pt x="48613" y="37689"/>
                    <a:pt x="37735" y="48715"/>
                    <a:pt x="24231" y="48813"/>
                  </a:cubicBezTo>
                  <a:cubicBezTo>
                    <a:pt x="10726" y="48894"/>
                    <a:pt x="-298" y="38016"/>
                    <a:pt x="-397" y="24511"/>
                  </a:cubicBezTo>
                  <a:cubicBezTo>
                    <a:pt x="-478" y="11007"/>
                    <a:pt x="10401" y="-35"/>
                    <a:pt x="23905" y="-116"/>
                  </a:cubicBezTo>
                  <a:cubicBezTo>
                    <a:pt x="24019" y="-116"/>
                    <a:pt x="24117" y="-116"/>
                    <a:pt x="24231" y="-116"/>
                  </a:cubicBezTo>
                  <a:cubicBezTo>
                    <a:pt x="37621" y="-35"/>
                    <a:pt x="48450" y="10795"/>
                    <a:pt x="48532" y="2418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5921339" y="2008394"/>
              <a:ext cx="57083" cy="57083"/>
            </a:xfrm>
            <a:custGeom>
              <a:rect b="b" l="l" r="r" t="t"/>
              <a:pathLst>
                <a:path extrusionOk="0" h="57083" w="57083">
                  <a:moveTo>
                    <a:pt x="56686" y="28426"/>
                  </a:moveTo>
                  <a:cubicBezTo>
                    <a:pt x="56686" y="44181"/>
                    <a:pt x="43900" y="56967"/>
                    <a:pt x="28144" y="56967"/>
                  </a:cubicBezTo>
                  <a:cubicBezTo>
                    <a:pt x="12373" y="56967"/>
                    <a:pt x="-397" y="44181"/>
                    <a:pt x="-397" y="28426"/>
                  </a:cubicBezTo>
                  <a:cubicBezTo>
                    <a:pt x="-397" y="12671"/>
                    <a:pt x="12373" y="-116"/>
                    <a:pt x="28144" y="-116"/>
                  </a:cubicBezTo>
                  <a:cubicBezTo>
                    <a:pt x="43900" y="-116"/>
                    <a:pt x="56686" y="12671"/>
                    <a:pt x="56686" y="2842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5917262" y="2004480"/>
              <a:ext cx="65238" cy="65238"/>
            </a:xfrm>
            <a:custGeom>
              <a:rect b="b" l="l" r="r" t="t"/>
              <a:pathLst>
                <a:path extrusionOk="0" h="65238" w="65238">
                  <a:moveTo>
                    <a:pt x="65238" y="32619"/>
                  </a:moveTo>
                  <a:cubicBezTo>
                    <a:pt x="65238" y="50634"/>
                    <a:pt x="50634" y="65238"/>
                    <a:pt x="32619" y="65238"/>
                  </a:cubicBezTo>
                  <a:cubicBezTo>
                    <a:pt x="14604" y="65238"/>
                    <a:pt x="0" y="50634"/>
                    <a:pt x="0" y="32619"/>
                  </a:cubicBezTo>
                  <a:cubicBezTo>
                    <a:pt x="0" y="14604"/>
                    <a:pt x="14604" y="0"/>
                    <a:pt x="32619" y="0"/>
                  </a:cubicBezTo>
                  <a:cubicBezTo>
                    <a:pt x="50634" y="0"/>
                    <a:pt x="65238" y="14604"/>
                    <a:pt x="65238" y="326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5912858" y="2000239"/>
              <a:ext cx="73719" cy="73719"/>
            </a:xfrm>
            <a:custGeom>
              <a:rect b="b" l="l" r="r" t="t"/>
              <a:pathLst>
                <a:path extrusionOk="0" h="73719" w="73719">
                  <a:moveTo>
                    <a:pt x="73321" y="36580"/>
                  </a:moveTo>
                  <a:cubicBezTo>
                    <a:pt x="73403" y="56935"/>
                    <a:pt x="56979" y="73505"/>
                    <a:pt x="36625" y="73603"/>
                  </a:cubicBezTo>
                  <a:cubicBezTo>
                    <a:pt x="16271" y="73685"/>
                    <a:pt x="-299" y="57261"/>
                    <a:pt x="-397" y="36907"/>
                  </a:cubicBezTo>
                  <a:cubicBezTo>
                    <a:pt x="-479" y="16552"/>
                    <a:pt x="15944" y="-18"/>
                    <a:pt x="36300" y="-116"/>
                  </a:cubicBezTo>
                  <a:cubicBezTo>
                    <a:pt x="36413" y="-116"/>
                    <a:pt x="36512" y="-116"/>
                    <a:pt x="36625" y="-116"/>
                  </a:cubicBezTo>
                  <a:cubicBezTo>
                    <a:pt x="56849" y="-34"/>
                    <a:pt x="73224" y="16357"/>
                    <a:pt x="73321" y="3658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5908781" y="1996162"/>
              <a:ext cx="81873" cy="81874"/>
            </a:xfrm>
            <a:custGeom>
              <a:rect b="b" l="l" r="r" t="t"/>
              <a:pathLst>
                <a:path extrusionOk="0" h="81874" w="81873">
                  <a:moveTo>
                    <a:pt x="81476" y="40658"/>
                  </a:moveTo>
                  <a:cubicBezTo>
                    <a:pt x="81558" y="63263"/>
                    <a:pt x="63307" y="81660"/>
                    <a:pt x="40702" y="81758"/>
                  </a:cubicBezTo>
                  <a:cubicBezTo>
                    <a:pt x="18098" y="81840"/>
                    <a:pt x="-299" y="63589"/>
                    <a:pt x="-397" y="40984"/>
                  </a:cubicBezTo>
                  <a:cubicBezTo>
                    <a:pt x="-479" y="18379"/>
                    <a:pt x="17771" y="-18"/>
                    <a:pt x="40377" y="-116"/>
                  </a:cubicBezTo>
                  <a:cubicBezTo>
                    <a:pt x="40490" y="-116"/>
                    <a:pt x="40589" y="-116"/>
                    <a:pt x="40702" y="-116"/>
                  </a:cubicBezTo>
                  <a:cubicBezTo>
                    <a:pt x="63227" y="-116"/>
                    <a:pt x="81476" y="18134"/>
                    <a:pt x="81476" y="4065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5904866" y="1991922"/>
              <a:ext cx="90028" cy="90028"/>
            </a:xfrm>
            <a:custGeom>
              <a:rect b="b" l="l" r="r" t="t"/>
              <a:pathLst>
                <a:path extrusionOk="0" h="90028" w="90028">
                  <a:moveTo>
                    <a:pt x="89632" y="44898"/>
                  </a:moveTo>
                  <a:cubicBezTo>
                    <a:pt x="89632" y="69754"/>
                    <a:pt x="69473" y="89913"/>
                    <a:pt x="44617" y="89913"/>
                  </a:cubicBezTo>
                  <a:cubicBezTo>
                    <a:pt x="19762" y="89913"/>
                    <a:pt x="-397" y="69754"/>
                    <a:pt x="-397" y="44898"/>
                  </a:cubicBezTo>
                  <a:cubicBezTo>
                    <a:pt x="-397" y="20042"/>
                    <a:pt x="19762" y="-116"/>
                    <a:pt x="44617" y="-116"/>
                  </a:cubicBezTo>
                  <a:cubicBezTo>
                    <a:pt x="69473" y="-116"/>
                    <a:pt x="89632" y="20042"/>
                    <a:pt x="89632" y="4489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901115" y="1988007"/>
              <a:ext cx="97857" cy="97857"/>
            </a:xfrm>
            <a:custGeom>
              <a:rect b="b" l="l" r="r" t="t"/>
              <a:pathLst>
                <a:path extrusionOk="0" h="97857" w="97857">
                  <a:moveTo>
                    <a:pt x="97460" y="48813"/>
                  </a:moveTo>
                  <a:cubicBezTo>
                    <a:pt x="97460" y="75837"/>
                    <a:pt x="75556" y="97741"/>
                    <a:pt x="48531" y="97741"/>
                  </a:cubicBezTo>
                  <a:cubicBezTo>
                    <a:pt x="21507" y="97741"/>
                    <a:pt x="-397" y="75837"/>
                    <a:pt x="-397" y="48813"/>
                  </a:cubicBezTo>
                  <a:cubicBezTo>
                    <a:pt x="-397" y="21788"/>
                    <a:pt x="21507" y="-116"/>
                    <a:pt x="48531" y="-116"/>
                  </a:cubicBezTo>
                  <a:cubicBezTo>
                    <a:pt x="75556" y="-116"/>
                    <a:pt x="97460" y="21788"/>
                    <a:pt x="97460" y="4881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6033385" y="1991432"/>
              <a:ext cx="91334" cy="91333"/>
            </a:xfrm>
            <a:custGeom>
              <a:rect b="b" l="l" r="r" t="t"/>
              <a:pathLst>
                <a:path extrusionOk="0" h="91333" w="91334">
                  <a:moveTo>
                    <a:pt x="90937" y="45387"/>
                  </a:moveTo>
                  <a:cubicBezTo>
                    <a:pt x="91035" y="70602"/>
                    <a:pt x="70648" y="91119"/>
                    <a:pt x="45433" y="91217"/>
                  </a:cubicBezTo>
                  <a:cubicBezTo>
                    <a:pt x="20219" y="91315"/>
                    <a:pt x="-298" y="70928"/>
                    <a:pt x="-397" y="45714"/>
                  </a:cubicBezTo>
                  <a:cubicBezTo>
                    <a:pt x="-479" y="20499"/>
                    <a:pt x="19892" y="-18"/>
                    <a:pt x="45107" y="-116"/>
                  </a:cubicBezTo>
                  <a:cubicBezTo>
                    <a:pt x="45156" y="-116"/>
                    <a:pt x="45221" y="-116"/>
                    <a:pt x="45270" y="-116"/>
                  </a:cubicBezTo>
                  <a:cubicBezTo>
                    <a:pt x="70436" y="-116"/>
                    <a:pt x="90855" y="20238"/>
                    <a:pt x="90937" y="45387"/>
                  </a:cubicBez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6057524" y="2015570"/>
              <a:ext cx="43057" cy="43057"/>
            </a:xfrm>
            <a:custGeom>
              <a:rect b="b" l="l" r="r" t="t"/>
              <a:pathLst>
                <a:path extrusionOk="0" h="43057" w="43057">
                  <a:moveTo>
                    <a:pt x="42660" y="21249"/>
                  </a:moveTo>
                  <a:cubicBezTo>
                    <a:pt x="42741" y="33139"/>
                    <a:pt x="33184" y="42843"/>
                    <a:pt x="21294" y="42941"/>
                  </a:cubicBezTo>
                  <a:cubicBezTo>
                    <a:pt x="9405" y="43023"/>
                    <a:pt x="-299" y="33465"/>
                    <a:pt x="-397" y="21576"/>
                  </a:cubicBezTo>
                  <a:cubicBezTo>
                    <a:pt x="-478" y="9686"/>
                    <a:pt x="9079" y="-18"/>
                    <a:pt x="20969" y="-116"/>
                  </a:cubicBezTo>
                  <a:cubicBezTo>
                    <a:pt x="21018" y="-116"/>
                    <a:pt x="21082" y="-116"/>
                    <a:pt x="21131" y="-116"/>
                  </a:cubicBezTo>
                  <a:cubicBezTo>
                    <a:pt x="32956" y="-116"/>
                    <a:pt x="42562" y="9425"/>
                    <a:pt x="42660" y="21249"/>
                  </a:cubicBez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6054587" y="2012635"/>
              <a:ext cx="48929" cy="48929"/>
            </a:xfrm>
            <a:custGeom>
              <a:rect b="b" l="l" r="r" t="t"/>
              <a:pathLst>
                <a:path extrusionOk="0" h="48929" w="48929">
                  <a:moveTo>
                    <a:pt x="48532" y="24185"/>
                  </a:moveTo>
                  <a:cubicBezTo>
                    <a:pt x="48613" y="37689"/>
                    <a:pt x="37735" y="48715"/>
                    <a:pt x="24231" y="48813"/>
                  </a:cubicBezTo>
                  <a:cubicBezTo>
                    <a:pt x="10726" y="48894"/>
                    <a:pt x="-298" y="38016"/>
                    <a:pt x="-397" y="24511"/>
                  </a:cubicBezTo>
                  <a:cubicBezTo>
                    <a:pt x="-477" y="11007"/>
                    <a:pt x="10401" y="-18"/>
                    <a:pt x="23905" y="-116"/>
                  </a:cubicBezTo>
                  <a:cubicBezTo>
                    <a:pt x="23954" y="-116"/>
                    <a:pt x="24019" y="-116"/>
                    <a:pt x="24068" y="-116"/>
                  </a:cubicBezTo>
                  <a:cubicBezTo>
                    <a:pt x="37507" y="-116"/>
                    <a:pt x="48434" y="10730"/>
                    <a:pt x="48532" y="2418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6050510" y="2008394"/>
              <a:ext cx="57083" cy="57083"/>
            </a:xfrm>
            <a:custGeom>
              <a:rect b="b" l="l" r="r" t="t"/>
              <a:pathLst>
                <a:path extrusionOk="0" h="57083" w="57083">
                  <a:moveTo>
                    <a:pt x="56686" y="28426"/>
                  </a:moveTo>
                  <a:cubicBezTo>
                    <a:pt x="56686" y="44181"/>
                    <a:pt x="43900" y="56967"/>
                    <a:pt x="28144" y="56967"/>
                  </a:cubicBezTo>
                  <a:cubicBezTo>
                    <a:pt x="12373" y="56967"/>
                    <a:pt x="-397" y="44181"/>
                    <a:pt x="-397" y="28426"/>
                  </a:cubicBezTo>
                  <a:cubicBezTo>
                    <a:pt x="-397" y="12671"/>
                    <a:pt x="12373" y="-116"/>
                    <a:pt x="28144" y="-116"/>
                  </a:cubicBezTo>
                  <a:cubicBezTo>
                    <a:pt x="43900" y="-116"/>
                    <a:pt x="56686" y="12671"/>
                    <a:pt x="56686" y="2842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6046923" y="2004317"/>
              <a:ext cx="65238" cy="65238"/>
            </a:xfrm>
            <a:custGeom>
              <a:rect b="b" l="l" r="r" t="t"/>
              <a:pathLst>
                <a:path extrusionOk="0" h="65238" w="65238">
                  <a:moveTo>
                    <a:pt x="64841" y="32503"/>
                  </a:moveTo>
                  <a:cubicBezTo>
                    <a:pt x="64841" y="50525"/>
                    <a:pt x="50244" y="65122"/>
                    <a:pt x="32222" y="65122"/>
                  </a:cubicBezTo>
                  <a:cubicBezTo>
                    <a:pt x="14200" y="65122"/>
                    <a:pt x="-397" y="50525"/>
                    <a:pt x="-397" y="32503"/>
                  </a:cubicBezTo>
                  <a:cubicBezTo>
                    <a:pt x="-397" y="14481"/>
                    <a:pt x="14200" y="-116"/>
                    <a:pt x="32222" y="-116"/>
                  </a:cubicBezTo>
                  <a:cubicBezTo>
                    <a:pt x="50244" y="-116"/>
                    <a:pt x="64841" y="14481"/>
                    <a:pt x="64841" y="3250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6042519" y="2000403"/>
              <a:ext cx="73392" cy="73392"/>
            </a:xfrm>
            <a:custGeom>
              <a:rect b="b" l="l" r="r" t="t"/>
              <a:pathLst>
                <a:path extrusionOk="0" h="73392" w="73392">
                  <a:moveTo>
                    <a:pt x="73393" y="36696"/>
                  </a:moveTo>
                  <a:cubicBezTo>
                    <a:pt x="73393" y="56963"/>
                    <a:pt x="56963" y="73393"/>
                    <a:pt x="36696" y="73393"/>
                  </a:cubicBezTo>
                  <a:cubicBezTo>
                    <a:pt x="16429" y="73393"/>
                    <a:pt x="0" y="56963"/>
                    <a:pt x="0" y="36696"/>
                  </a:cubicBezTo>
                  <a:cubicBezTo>
                    <a:pt x="0" y="16430"/>
                    <a:pt x="16429" y="0"/>
                    <a:pt x="36696" y="0"/>
                  </a:cubicBezTo>
                  <a:cubicBezTo>
                    <a:pt x="56963" y="0"/>
                    <a:pt x="73393" y="16430"/>
                    <a:pt x="73393" y="3669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6038116" y="1996162"/>
              <a:ext cx="81873" cy="81874"/>
            </a:xfrm>
            <a:custGeom>
              <a:rect b="b" l="l" r="r" t="t"/>
              <a:pathLst>
                <a:path extrusionOk="0" h="81874" w="81873">
                  <a:moveTo>
                    <a:pt x="81476" y="40658"/>
                  </a:moveTo>
                  <a:cubicBezTo>
                    <a:pt x="81558" y="63263"/>
                    <a:pt x="63308" y="81660"/>
                    <a:pt x="40702" y="81758"/>
                  </a:cubicBezTo>
                  <a:cubicBezTo>
                    <a:pt x="18098" y="81840"/>
                    <a:pt x="-299" y="63589"/>
                    <a:pt x="-397" y="40984"/>
                  </a:cubicBezTo>
                  <a:cubicBezTo>
                    <a:pt x="-479" y="18379"/>
                    <a:pt x="17771" y="-18"/>
                    <a:pt x="40377" y="-116"/>
                  </a:cubicBezTo>
                  <a:cubicBezTo>
                    <a:pt x="40426" y="-116"/>
                    <a:pt x="40490" y="-116"/>
                    <a:pt x="40539" y="-116"/>
                  </a:cubicBezTo>
                  <a:cubicBezTo>
                    <a:pt x="63079" y="-116"/>
                    <a:pt x="81395" y="18118"/>
                    <a:pt x="81476" y="4065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034038" y="1991921"/>
              <a:ext cx="90027" cy="90029"/>
            </a:xfrm>
            <a:custGeom>
              <a:rect b="b" l="l" r="r" t="t"/>
              <a:pathLst>
                <a:path extrusionOk="0" h="90029" w="90027">
                  <a:moveTo>
                    <a:pt x="89631" y="44899"/>
                  </a:moveTo>
                  <a:cubicBezTo>
                    <a:pt x="89631" y="69754"/>
                    <a:pt x="69473" y="89913"/>
                    <a:pt x="44616" y="89913"/>
                  </a:cubicBezTo>
                  <a:cubicBezTo>
                    <a:pt x="19761" y="89913"/>
                    <a:pt x="-397" y="69754"/>
                    <a:pt x="-397" y="44899"/>
                  </a:cubicBezTo>
                  <a:cubicBezTo>
                    <a:pt x="-397" y="20043"/>
                    <a:pt x="19761" y="-116"/>
                    <a:pt x="44616" y="-116"/>
                  </a:cubicBezTo>
                  <a:cubicBezTo>
                    <a:pt x="69391" y="-213"/>
                    <a:pt x="89533" y="19798"/>
                    <a:pt x="89631" y="44573"/>
                  </a:cubicBezTo>
                  <a:cubicBezTo>
                    <a:pt x="89631" y="44687"/>
                    <a:pt x="89631" y="44784"/>
                    <a:pt x="89631" y="4489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6030613" y="1988007"/>
              <a:ext cx="97857" cy="97857"/>
            </a:xfrm>
            <a:custGeom>
              <a:rect b="b" l="l" r="r" t="t"/>
              <a:pathLst>
                <a:path extrusionOk="0" h="97857" w="97857">
                  <a:moveTo>
                    <a:pt x="97460" y="48813"/>
                  </a:moveTo>
                  <a:cubicBezTo>
                    <a:pt x="97460" y="75837"/>
                    <a:pt x="75556" y="97741"/>
                    <a:pt x="48531" y="97741"/>
                  </a:cubicBezTo>
                  <a:cubicBezTo>
                    <a:pt x="21507" y="97741"/>
                    <a:pt x="-397" y="75837"/>
                    <a:pt x="-397" y="48813"/>
                  </a:cubicBezTo>
                  <a:cubicBezTo>
                    <a:pt x="-397" y="21788"/>
                    <a:pt x="21507" y="-116"/>
                    <a:pt x="48531" y="-116"/>
                  </a:cubicBezTo>
                  <a:cubicBezTo>
                    <a:pt x="75556" y="-116"/>
                    <a:pt x="97460" y="21788"/>
                    <a:pt x="97460" y="4881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>
                  <a:alpha val="60000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5439081" y="1835513"/>
              <a:ext cx="108314" cy="103322"/>
            </a:xfrm>
            <a:custGeom>
              <a:rect b="b" l="l" r="r" t="t"/>
              <a:pathLst>
                <a:path extrusionOk="0" h="103322" w="108314">
                  <a:moveTo>
                    <a:pt x="79994" y="1678"/>
                  </a:moveTo>
                  <a:cubicBezTo>
                    <a:pt x="106154" y="16161"/>
                    <a:pt x="115614" y="49122"/>
                    <a:pt x="101131" y="75283"/>
                  </a:cubicBezTo>
                  <a:cubicBezTo>
                    <a:pt x="86632" y="101443"/>
                    <a:pt x="53687" y="110903"/>
                    <a:pt x="27526" y="96420"/>
                  </a:cubicBezTo>
                  <a:cubicBezTo>
                    <a:pt x="1366" y="81921"/>
                    <a:pt x="-8094" y="48976"/>
                    <a:pt x="6389" y="22815"/>
                  </a:cubicBezTo>
                  <a:cubicBezTo>
                    <a:pt x="11967" y="12736"/>
                    <a:pt x="20611" y="4711"/>
                    <a:pt x="31065" y="-116"/>
                  </a:cubicBezTo>
                </a:path>
              </a:pathLst>
            </a:custGeom>
            <a:noFill/>
            <a:ln cap="rnd" cmpd="sng" w="10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5493214" y="1810723"/>
              <a:ext cx="326" cy="61160"/>
            </a:xfrm>
            <a:custGeom>
              <a:rect b="b" l="l" r="r" t="t"/>
              <a:pathLst>
                <a:path extrusionOk="0" h="61160" w="326">
                  <a:moveTo>
                    <a:pt x="0" y="61161"/>
                  </a:moveTo>
                  <a:lnTo>
                    <a:pt x="326" y="0"/>
                  </a:lnTo>
                </a:path>
              </a:pathLst>
            </a:custGeom>
            <a:noFill/>
            <a:ln cap="rnd" cmpd="sng" w="10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5706216" y="1535907"/>
              <a:ext cx="430245" cy="35228"/>
            </a:xfrm>
            <a:custGeom>
              <a:rect b="b" l="l" r="r" t="t"/>
              <a:pathLst>
                <a:path extrusionOk="0" h="35228" w="430245">
                  <a:moveTo>
                    <a:pt x="0" y="0"/>
                  </a:moveTo>
                  <a:lnTo>
                    <a:pt x="430246" y="0"/>
                  </a:lnTo>
                  <a:lnTo>
                    <a:pt x="430246" y="35229"/>
                  </a:lnTo>
                  <a:lnTo>
                    <a:pt x="0" y="35229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5802769" y="1757880"/>
              <a:ext cx="333693" cy="6686"/>
            </a:xfrm>
            <a:custGeom>
              <a:rect b="b" l="l" r="r" t="t"/>
              <a:pathLst>
                <a:path extrusionOk="0" h="6686" w="333693">
                  <a:moveTo>
                    <a:pt x="0" y="0"/>
                  </a:moveTo>
                  <a:lnTo>
                    <a:pt x="333693" y="0"/>
                  </a:lnTo>
                  <a:lnTo>
                    <a:pt x="333693" y="6687"/>
                  </a:lnTo>
                  <a:lnTo>
                    <a:pt x="0" y="6687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5802769" y="1780713"/>
              <a:ext cx="333693" cy="6686"/>
            </a:xfrm>
            <a:custGeom>
              <a:rect b="b" l="l" r="r" t="t"/>
              <a:pathLst>
                <a:path extrusionOk="0" h="6686" w="333693">
                  <a:moveTo>
                    <a:pt x="0" y="0"/>
                  </a:moveTo>
                  <a:lnTo>
                    <a:pt x="333693" y="0"/>
                  </a:lnTo>
                  <a:lnTo>
                    <a:pt x="333693" y="6687"/>
                  </a:lnTo>
                  <a:lnTo>
                    <a:pt x="0" y="6687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5802769" y="1803384"/>
              <a:ext cx="333693" cy="6686"/>
            </a:xfrm>
            <a:custGeom>
              <a:rect b="b" l="l" r="r" t="t"/>
              <a:pathLst>
                <a:path extrusionOk="0" h="6686" w="333693">
                  <a:moveTo>
                    <a:pt x="0" y="0"/>
                  </a:moveTo>
                  <a:lnTo>
                    <a:pt x="333693" y="0"/>
                  </a:lnTo>
                  <a:lnTo>
                    <a:pt x="333693" y="6687"/>
                  </a:lnTo>
                  <a:lnTo>
                    <a:pt x="0" y="6687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5802769" y="1826217"/>
              <a:ext cx="333693" cy="6686"/>
            </a:xfrm>
            <a:custGeom>
              <a:rect b="b" l="l" r="r" t="t"/>
              <a:pathLst>
                <a:path extrusionOk="0" h="6686" w="333693">
                  <a:moveTo>
                    <a:pt x="0" y="0"/>
                  </a:moveTo>
                  <a:lnTo>
                    <a:pt x="333693" y="0"/>
                  </a:lnTo>
                  <a:lnTo>
                    <a:pt x="333693" y="6687"/>
                  </a:lnTo>
                  <a:lnTo>
                    <a:pt x="0" y="6687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5802769" y="1848887"/>
              <a:ext cx="333693" cy="6686"/>
            </a:xfrm>
            <a:custGeom>
              <a:rect b="b" l="l" r="r" t="t"/>
              <a:pathLst>
                <a:path extrusionOk="0" h="6686" w="333693">
                  <a:moveTo>
                    <a:pt x="0" y="0"/>
                  </a:moveTo>
                  <a:lnTo>
                    <a:pt x="333693" y="0"/>
                  </a:lnTo>
                  <a:lnTo>
                    <a:pt x="333693" y="6687"/>
                  </a:lnTo>
                  <a:lnTo>
                    <a:pt x="0" y="6687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5802769" y="1871720"/>
              <a:ext cx="333693" cy="6523"/>
            </a:xfrm>
            <a:custGeom>
              <a:rect b="b" l="l" r="r" t="t"/>
              <a:pathLst>
                <a:path extrusionOk="0" h="6523" w="333693">
                  <a:moveTo>
                    <a:pt x="0" y="0"/>
                  </a:moveTo>
                  <a:lnTo>
                    <a:pt x="333693" y="0"/>
                  </a:lnTo>
                  <a:lnTo>
                    <a:pt x="333693" y="6524"/>
                  </a:lnTo>
                  <a:lnTo>
                    <a:pt x="0" y="6524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5875020" y="1608485"/>
              <a:ext cx="261441" cy="135532"/>
            </a:xfrm>
            <a:custGeom>
              <a:rect b="b" l="l" r="r" t="t"/>
              <a:pathLst>
                <a:path extrusionOk="0" h="135532" w="261441">
                  <a:moveTo>
                    <a:pt x="0" y="0"/>
                  </a:moveTo>
                  <a:lnTo>
                    <a:pt x="261442" y="0"/>
                  </a:lnTo>
                  <a:lnTo>
                    <a:pt x="261442" y="135532"/>
                  </a:lnTo>
                  <a:lnTo>
                    <a:pt x="0" y="13553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8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5802769" y="1608485"/>
              <a:ext cx="48113" cy="135532"/>
            </a:xfrm>
            <a:custGeom>
              <a:rect b="b" l="l" r="r" t="t"/>
              <a:pathLst>
                <a:path extrusionOk="0" h="135532" w="48113">
                  <a:moveTo>
                    <a:pt x="0" y="0"/>
                  </a:moveTo>
                  <a:lnTo>
                    <a:pt x="48113" y="0"/>
                  </a:lnTo>
                  <a:lnTo>
                    <a:pt x="48113" y="135532"/>
                  </a:lnTo>
                  <a:lnTo>
                    <a:pt x="0" y="135532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5750252" y="2104947"/>
              <a:ext cx="378055" cy="26421"/>
            </a:xfrm>
            <a:custGeom>
              <a:rect b="b" l="l" r="r" t="t"/>
              <a:pathLst>
                <a:path extrusionOk="0" h="26421" w="378055">
                  <a:moveTo>
                    <a:pt x="0" y="0"/>
                  </a:moveTo>
                  <a:lnTo>
                    <a:pt x="378055" y="0"/>
                  </a:lnTo>
                  <a:lnTo>
                    <a:pt x="378055" y="26421"/>
                  </a:lnTo>
                  <a:lnTo>
                    <a:pt x="0" y="26421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5750252" y="2150124"/>
              <a:ext cx="378055" cy="13210"/>
            </a:xfrm>
            <a:custGeom>
              <a:rect b="b" l="l" r="r" t="t"/>
              <a:pathLst>
                <a:path extrusionOk="0" h="13210" w="378055">
                  <a:moveTo>
                    <a:pt x="0" y="0"/>
                  </a:moveTo>
                  <a:lnTo>
                    <a:pt x="378055" y="0"/>
                  </a:lnTo>
                  <a:lnTo>
                    <a:pt x="378055" y="13211"/>
                  </a:lnTo>
                  <a:lnTo>
                    <a:pt x="0" y="13211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5750252" y="2175567"/>
              <a:ext cx="378055" cy="13210"/>
            </a:xfrm>
            <a:custGeom>
              <a:rect b="b" l="l" r="r" t="t"/>
              <a:pathLst>
                <a:path extrusionOk="0" h="13210" w="378055">
                  <a:moveTo>
                    <a:pt x="0" y="0"/>
                  </a:moveTo>
                  <a:lnTo>
                    <a:pt x="378055" y="0"/>
                  </a:lnTo>
                  <a:lnTo>
                    <a:pt x="378055" y="13211"/>
                  </a:lnTo>
                  <a:lnTo>
                    <a:pt x="0" y="13211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5247429" y="1475236"/>
              <a:ext cx="286395" cy="17288"/>
            </a:xfrm>
            <a:custGeom>
              <a:rect b="b" l="l" r="r" t="t"/>
              <a:pathLst>
                <a:path extrusionOk="0" h="17288" w="286395">
                  <a:moveTo>
                    <a:pt x="0" y="0"/>
                  </a:moveTo>
                  <a:lnTo>
                    <a:pt x="286395" y="0"/>
                  </a:lnTo>
                  <a:lnTo>
                    <a:pt x="286395" y="17288"/>
                  </a:lnTo>
                  <a:lnTo>
                    <a:pt x="0" y="17288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1353038" y="4703054"/>
              <a:ext cx="3115610" cy="637702"/>
            </a:xfrm>
            <a:custGeom>
              <a:rect b="b" l="l" r="r" t="t"/>
              <a:pathLst>
                <a:path extrusionOk="0" h="637702" w="3115610">
                  <a:moveTo>
                    <a:pt x="0" y="637703"/>
                  </a:moveTo>
                  <a:lnTo>
                    <a:pt x="0" y="0"/>
                  </a:lnTo>
                  <a:lnTo>
                    <a:pt x="3115610" y="0"/>
                  </a:lnTo>
                </a:path>
              </a:pathLst>
            </a:custGeom>
            <a:noFill/>
            <a:ln cap="flat" cmpd="sng" w="13200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1176732" y="5768882"/>
              <a:ext cx="5785807" cy="741757"/>
            </a:xfrm>
            <a:custGeom>
              <a:rect b="b" l="l" r="r" t="t"/>
              <a:pathLst>
                <a:path extrusionOk="0" h="741757" w="5785807">
                  <a:moveTo>
                    <a:pt x="5785808" y="741758"/>
                  </a:moveTo>
                  <a:lnTo>
                    <a:pt x="1646937" y="741758"/>
                  </a:lnTo>
                  <a:lnTo>
                    <a:pt x="0" y="0"/>
                  </a:lnTo>
                  <a:lnTo>
                    <a:pt x="1267740" y="0"/>
                  </a:lnTo>
                </a:path>
              </a:pathLst>
            </a:custGeom>
            <a:noFill/>
            <a:ln cap="flat" cmpd="sng" w="13200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5322290" y="6707332"/>
              <a:ext cx="325375" cy="92148"/>
            </a:xfrm>
            <a:custGeom>
              <a:rect b="b" l="l" r="r" t="t"/>
              <a:pathLst>
                <a:path extrusionOk="0" h="92148" w="325375">
                  <a:moveTo>
                    <a:pt x="161883" y="92033"/>
                  </a:moveTo>
                  <a:cubicBezTo>
                    <a:pt x="72180" y="92033"/>
                    <a:pt x="-397" y="71319"/>
                    <a:pt x="-397" y="45876"/>
                  </a:cubicBezTo>
                  <a:cubicBezTo>
                    <a:pt x="-397" y="20434"/>
                    <a:pt x="72180" y="-116"/>
                    <a:pt x="161883" y="-116"/>
                  </a:cubicBezTo>
                  <a:cubicBezTo>
                    <a:pt x="251585" y="-116"/>
                    <a:pt x="324978" y="20434"/>
                    <a:pt x="324978" y="45876"/>
                  </a:cubicBezTo>
                  <a:cubicBezTo>
                    <a:pt x="324978" y="71319"/>
                    <a:pt x="251259" y="92033"/>
                    <a:pt x="161883" y="92033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5260314" y="6689555"/>
              <a:ext cx="448512" cy="127540"/>
            </a:xfrm>
            <a:custGeom>
              <a:rect b="b" l="l" r="r" t="t"/>
              <a:pathLst>
                <a:path extrusionOk="0" h="127540" w="448512">
                  <a:moveTo>
                    <a:pt x="223859" y="127425"/>
                  </a:moveTo>
                  <a:cubicBezTo>
                    <a:pt x="100069" y="127425"/>
                    <a:pt x="-397" y="98883"/>
                    <a:pt x="-397" y="63654"/>
                  </a:cubicBezTo>
                  <a:cubicBezTo>
                    <a:pt x="-397" y="28426"/>
                    <a:pt x="100069" y="-116"/>
                    <a:pt x="223859" y="-116"/>
                  </a:cubicBezTo>
                  <a:cubicBezTo>
                    <a:pt x="347648" y="-116"/>
                    <a:pt x="448115" y="28589"/>
                    <a:pt x="448115" y="63654"/>
                  </a:cubicBezTo>
                  <a:cubicBezTo>
                    <a:pt x="448115" y="98720"/>
                    <a:pt x="347811" y="127425"/>
                    <a:pt x="223859" y="12742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5214484" y="6675039"/>
              <a:ext cx="540171" cy="155429"/>
            </a:xfrm>
            <a:custGeom>
              <a:rect b="b" l="l" r="r" t="t"/>
              <a:pathLst>
                <a:path extrusionOk="0" h="155429" w="540171">
                  <a:moveTo>
                    <a:pt x="269689" y="155314"/>
                  </a:moveTo>
                  <a:cubicBezTo>
                    <a:pt x="120456" y="155314"/>
                    <a:pt x="-397" y="120574"/>
                    <a:pt x="-397" y="77518"/>
                  </a:cubicBezTo>
                  <a:cubicBezTo>
                    <a:pt x="-397" y="34460"/>
                    <a:pt x="120456" y="-116"/>
                    <a:pt x="269689" y="-116"/>
                  </a:cubicBezTo>
                  <a:cubicBezTo>
                    <a:pt x="418920" y="-116"/>
                    <a:pt x="539775" y="34623"/>
                    <a:pt x="539775" y="77518"/>
                  </a:cubicBezTo>
                  <a:cubicBezTo>
                    <a:pt x="539775" y="120411"/>
                    <a:pt x="418920" y="155314"/>
                    <a:pt x="269689" y="1553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8D5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5168491" y="6661665"/>
              <a:ext cx="632157" cy="183319"/>
            </a:xfrm>
            <a:custGeom>
              <a:rect b="b" l="l" r="r" t="t"/>
              <a:pathLst>
                <a:path extrusionOk="0" h="183319" w="632157">
                  <a:moveTo>
                    <a:pt x="315682" y="183203"/>
                  </a:moveTo>
                  <a:cubicBezTo>
                    <a:pt x="141169" y="183203"/>
                    <a:pt x="-397" y="142266"/>
                    <a:pt x="-397" y="91543"/>
                  </a:cubicBezTo>
                  <a:cubicBezTo>
                    <a:pt x="-397" y="40821"/>
                    <a:pt x="141169" y="-116"/>
                    <a:pt x="315682" y="-116"/>
                  </a:cubicBezTo>
                  <a:cubicBezTo>
                    <a:pt x="490193" y="-116"/>
                    <a:pt x="631761" y="40984"/>
                    <a:pt x="631761" y="91543"/>
                  </a:cubicBezTo>
                  <a:cubicBezTo>
                    <a:pt x="631761" y="142103"/>
                    <a:pt x="490193" y="183203"/>
                    <a:pt x="315682" y="18320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0AAE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5122662" y="6647802"/>
              <a:ext cx="723817" cy="211208"/>
            </a:xfrm>
            <a:custGeom>
              <a:rect b="b" l="l" r="r" t="t"/>
              <a:pathLst>
                <a:path extrusionOk="0" h="211208" w="723817">
                  <a:moveTo>
                    <a:pt x="361511" y="211093"/>
                  </a:moveTo>
                  <a:cubicBezTo>
                    <a:pt x="161720" y="211093"/>
                    <a:pt x="-397" y="163795"/>
                    <a:pt x="-397" y="105407"/>
                  </a:cubicBezTo>
                  <a:cubicBezTo>
                    <a:pt x="-397" y="47019"/>
                    <a:pt x="161720" y="-116"/>
                    <a:pt x="361511" y="-116"/>
                  </a:cubicBezTo>
                  <a:cubicBezTo>
                    <a:pt x="561303" y="-116"/>
                    <a:pt x="723420" y="47182"/>
                    <a:pt x="723420" y="105407"/>
                  </a:cubicBezTo>
                  <a:cubicBezTo>
                    <a:pt x="723420" y="163632"/>
                    <a:pt x="561466" y="211093"/>
                    <a:pt x="361511" y="211093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980E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5076832" y="6633776"/>
              <a:ext cx="815476" cy="239097"/>
            </a:xfrm>
            <a:custGeom>
              <a:rect b="b" l="l" r="r" t="t"/>
              <a:pathLst>
                <a:path extrusionOk="0" h="239097" w="815476">
                  <a:moveTo>
                    <a:pt x="407341" y="238982"/>
                  </a:moveTo>
                  <a:cubicBezTo>
                    <a:pt x="182107" y="238982"/>
                    <a:pt x="-397" y="185487"/>
                    <a:pt x="-397" y="119433"/>
                  </a:cubicBezTo>
                  <a:cubicBezTo>
                    <a:pt x="-397" y="53379"/>
                    <a:pt x="182107" y="-116"/>
                    <a:pt x="407341" y="-116"/>
                  </a:cubicBezTo>
                  <a:cubicBezTo>
                    <a:pt x="632576" y="-116"/>
                    <a:pt x="815080" y="53379"/>
                    <a:pt x="815080" y="119433"/>
                  </a:cubicBezTo>
                  <a:cubicBezTo>
                    <a:pt x="815080" y="185487"/>
                    <a:pt x="632576" y="238982"/>
                    <a:pt x="407341" y="23898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155D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5030839" y="6619913"/>
              <a:ext cx="907299" cy="266986"/>
            </a:xfrm>
            <a:custGeom>
              <a:rect b="b" l="l" r="r" t="t"/>
              <a:pathLst>
                <a:path extrusionOk="0" h="266986" w="907299">
                  <a:moveTo>
                    <a:pt x="453334" y="266871"/>
                  </a:moveTo>
                  <a:cubicBezTo>
                    <a:pt x="202819" y="266871"/>
                    <a:pt x="-397" y="207015"/>
                    <a:pt x="-397" y="133296"/>
                  </a:cubicBezTo>
                  <a:cubicBezTo>
                    <a:pt x="-397" y="59577"/>
                    <a:pt x="202819" y="-116"/>
                    <a:pt x="453334" y="-116"/>
                  </a:cubicBezTo>
                  <a:cubicBezTo>
                    <a:pt x="703848" y="-116"/>
                    <a:pt x="906902" y="59577"/>
                    <a:pt x="906902" y="133296"/>
                  </a:cubicBezTo>
                  <a:cubicBezTo>
                    <a:pt x="906902" y="207015"/>
                    <a:pt x="703848" y="266871"/>
                    <a:pt x="453334" y="26687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A2BD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1126499" y="5358860"/>
              <a:ext cx="6165004" cy="949703"/>
            </a:xfrm>
            <a:custGeom>
              <a:rect b="b" l="l" r="r" t="t"/>
              <a:pathLst>
                <a:path extrusionOk="0" h="949703" w="6165004">
                  <a:moveTo>
                    <a:pt x="6164607" y="-116"/>
                  </a:moveTo>
                  <a:lnTo>
                    <a:pt x="-397" y="10975"/>
                  </a:lnTo>
                  <a:lnTo>
                    <a:pt x="-397" y="127914"/>
                  </a:lnTo>
                  <a:lnTo>
                    <a:pt x="-397" y="127914"/>
                  </a:lnTo>
                  <a:cubicBezTo>
                    <a:pt x="581" y="154335"/>
                    <a:pt x="18848" y="180431"/>
                    <a:pt x="58480" y="196251"/>
                  </a:cubicBezTo>
                  <a:lnTo>
                    <a:pt x="1945330" y="949588"/>
                  </a:lnTo>
                  <a:lnTo>
                    <a:pt x="6162650" y="949588"/>
                  </a:lnTo>
                  <a:lnTo>
                    <a:pt x="6162650" y="949588"/>
                  </a:lnTo>
                  <a:lnTo>
                    <a:pt x="6164607" y="949588"/>
                  </a:ln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1139375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1125357" y="5286772"/>
              <a:ext cx="6164189" cy="907625"/>
            </a:xfrm>
            <a:custGeom>
              <a:rect b="b" l="l" r="r" t="t"/>
              <a:pathLst>
                <a:path extrusionOk="0" h="907625" w="6164189">
                  <a:moveTo>
                    <a:pt x="6163792" y="-116"/>
                  </a:moveTo>
                  <a:lnTo>
                    <a:pt x="114259" y="-116"/>
                  </a:lnTo>
                  <a:cubicBezTo>
                    <a:pt x="-3822" y="-116"/>
                    <a:pt x="-44596" y="112583"/>
                    <a:pt x="58643" y="153846"/>
                  </a:cubicBezTo>
                  <a:lnTo>
                    <a:pt x="1946472" y="907509"/>
                  </a:lnTo>
                  <a:lnTo>
                    <a:pt x="6163792" y="907509"/>
                  </a:ln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1119175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1125357" y="5286772"/>
              <a:ext cx="6164189" cy="907625"/>
            </a:xfrm>
            <a:custGeom>
              <a:rect b="b" l="l" r="r" t="t"/>
              <a:pathLst>
                <a:path extrusionOk="0" h="907625" w="6164189">
                  <a:moveTo>
                    <a:pt x="6163792" y="-116"/>
                  </a:moveTo>
                  <a:lnTo>
                    <a:pt x="114259" y="-116"/>
                  </a:lnTo>
                  <a:cubicBezTo>
                    <a:pt x="-3822" y="-116"/>
                    <a:pt x="-44596" y="112583"/>
                    <a:pt x="58643" y="153846"/>
                  </a:cubicBezTo>
                  <a:lnTo>
                    <a:pt x="1946472" y="907509"/>
                  </a:lnTo>
                  <a:lnTo>
                    <a:pt x="6163792" y="907509"/>
                  </a:ln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1119175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1176722" y="5286446"/>
              <a:ext cx="6060796" cy="805201"/>
            </a:xfrm>
            <a:custGeom>
              <a:rect b="b" l="l" r="r" t="t"/>
              <a:pathLst>
                <a:path extrusionOk="0" h="805201" w="6060796">
                  <a:moveTo>
                    <a:pt x="1905055" y="805086"/>
                  </a:moveTo>
                  <a:lnTo>
                    <a:pt x="26197" y="54848"/>
                  </a:lnTo>
                  <a:cubicBezTo>
                    <a:pt x="12824" y="49465"/>
                    <a:pt x="-2181" y="39679"/>
                    <a:pt x="-224" y="29731"/>
                  </a:cubicBezTo>
                  <a:cubicBezTo>
                    <a:pt x="1733" y="19782"/>
                    <a:pt x="23262" y="-116"/>
                    <a:pt x="62894" y="-116"/>
                  </a:cubicBezTo>
                  <a:lnTo>
                    <a:pt x="6060399" y="-116"/>
                  </a:lnTo>
                  <a:lnTo>
                    <a:pt x="6060399" y="805086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102188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3072390" y="6194398"/>
              <a:ext cx="4219113" cy="114492"/>
            </a:xfrm>
            <a:custGeom>
              <a:rect b="b" l="l" r="r" t="t"/>
              <a:pathLst>
                <a:path extrusionOk="0" h="114492" w="4219113">
                  <a:moveTo>
                    <a:pt x="0" y="0"/>
                  </a:moveTo>
                  <a:lnTo>
                    <a:pt x="4219114" y="0"/>
                  </a:lnTo>
                  <a:lnTo>
                    <a:pt x="4219114" y="114493"/>
                  </a:lnTo>
                  <a:lnTo>
                    <a:pt x="0" y="114493"/>
                  </a:ln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1139375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5502510" y="6194398"/>
              <a:ext cx="213165" cy="114166"/>
            </a:xfrm>
            <a:custGeom>
              <a:rect b="b" l="l" r="r" t="t"/>
              <a:pathLst>
                <a:path extrusionOk="0" h="114166" w="213165">
                  <a:moveTo>
                    <a:pt x="212769" y="-116"/>
                  </a:moveTo>
                  <a:lnTo>
                    <a:pt x="-397" y="-116"/>
                  </a:lnTo>
                  <a:lnTo>
                    <a:pt x="-397" y="114051"/>
                  </a:lnTo>
                  <a:lnTo>
                    <a:pt x="207386" y="114051"/>
                  </a:lnTo>
                  <a:cubicBezTo>
                    <a:pt x="203962" y="74255"/>
                    <a:pt x="195807" y="33482"/>
                    <a:pt x="212769" y="-116"/>
                  </a:cubicBez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1139409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1455136" y="5487869"/>
              <a:ext cx="989662" cy="394690"/>
            </a:xfrm>
            <a:custGeom>
              <a:rect b="b" l="l" r="r" t="t"/>
              <a:pathLst>
                <a:path extrusionOk="0" h="394690" w="989662">
                  <a:moveTo>
                    <a:pt x="-397" y="-116"/>
                  </a:moveTo>
                  <a:lnTo>
                    <a:pt x="42660" y="15378"/>
                  </a:lnTo>
                  <a:cubicBezTo>
                    <a:pt x="70060" y="25490"/>
                    <a:pt x="109366" y="39353"/>
                    <a:pt x="156011" y="57294"/>
                  </a:cubicBezTo>
                  <a:cubicBezTo>
                    <a:pt x="202657" y="75234"/>
                    <a:pt x="257294" y="95132"/>
                    <a:pt x="315356" y="117965"/>
                  </a:cubicBezTo>
                  <a:lnTo>
                    <a:pt x="497696" y="189564"/>
                  </a:lnTo>
                  <a:lnTo>
                    <a:pt x="679058" y="263120"/>
                  </a:lnTo>
                  <a:cubicBezTo>
                    <a:pt x="736793" y="286443"/>
                    <a:pt x="790289" y="309602"/>
                    <a:pt x="836445" y="328358"/>
                  </a:cubicBezTo>
                  <a:cubicBezTo>
                    <a:pt x="882601" y="347114"/>
                    <a:pt x="920602" y="364565"/>
                    <a:pt x="947350" y="375982"/>
                  </a:cubicBezTo>
                  <a:lnTo>
                    <a:pt x="989266" y="394575"/>
                  </a:lnTo>
                  <a:lnTo>
                    <a:pt x="946208" y="379081"/>
                  </a:lnTo>
                  <a:cubicBezTo>
                    <a:pt x="918808" y="368969"/>
                    <a:pt x="879502" y="355105"/>
                    <a:pt x="832042" y="337328"/>
                  </a:cubicBezTo>
                  <a:cubicBezTo>
                    <a:pt x="784581" y="319551"/>
                    <a:pt x="730759" y="299327"/>
                    <a:pt x="672697" y="276494"/>
                  </a:cubicBezTo>
                  <a:lnTo>
                    <a:pt x="490683" y="205058"/>
                  </a:lnTo>
                  <a:lnTo>
                    <a:pt x="309321" y="131502"/>
                  </a:lnTo>
                  <a:cubicBezTo>
                    <a:pt x="251585" y="108016"/>
                    <a:pt x="198090" y="85020"/>
                    <a:pt x="151934" y="66264"/>
                  </a:cubicBezTo>
                  <a:cubicBezTo>
                    <a:pt x="105778" y="47508"/>
                    <a:pt x="67777" y="30057"/>
                    <a:pt x="41029" y="18640"/>
                  </a:cubicBezTo>
                  <a:close/>
                </a:path>
              </a:pathLst>
            </a:custGeom>
            <a:solidFill>
              <a:srgbClr val="00E5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1566014" y="4926495"/>
              <a:ext cx="2949768" cy="638845"/>
            </a:xfrm>
            <a:custGeom>
              <a:rect b="b" l="l" r="r" t="t"/>
              <a:pathLst>
                <a:path extrusionOk="0" h="638845" w="2949768">
                  <a:moveTo>
                    <a:pt x="2949372" y="612307"/>
                  </a:moveTo>
                  <a:lnTo>
                    <a:pt x="2949372" y="519016"/>
                  </a:lnTo>
                  <a:lnTo>
                    <a:pt x="2732618" y="504990"/>
                  </a:lnTo>
                  <a:lnTo>
                    <a:pt x="1700551" y="86324"/>
                  </a:lnTo>
                  <a:cubicBezTo>
                    <a:pt x="1685007" y="79964"/>
                    <a:pt x="1668404" y="76653"/>
                    <a:pt x="1651622" y="76538"/>
                  </a:cubicBezTo>
                  <a:lnTo>
                    <a:pt x="317829" y="76538"/>
                  </a:lnTo>
                  <a:lnTo>
                    <a:pt x="-371" y="-116"/>
                  </a:lnTo>
                  <a:lnTo>
                    <a:pt x="-371" y="95132"/>
                  </a:lnTo>
                  <a:lnTo>
                    <a:pt x="-371" y="95132"/>
                  </a:lnTo>
                  <a:cubicBezTo>
                    <a:pt x="-795" y="103026"/>
                    <a:pt x="3870" y="110316"/>
                    <a:pt x="11209" y="113235"/>
                  </a:cubicBezTo>
                  <a:lnTo>
                    <a:pt x="1295422" y="634161"/>
                  </a:lnTo>
                  <a:cubicBezTo>
                    <a:pt x="1302778" y="637130"/>
                    <a:pt x="1310639" y="638679"/>
                    <a:pt x="1318581" y="638728"/>
                  </a:cubicBezTo>
                  <a:lnTo>
                    <a:pt x="2921809" y="638728"/>
                  </a:lnTo>
                  <a:cubicBezTo>
                    <a:pt x="2936634" y="638908"/>
                    <a:pt x="2948850" y="627132"/>
                    <a:pt x="2949209" y="612307"/>
                  </a:cubicBez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1283990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1566014" y="4927147"/>
              <a:ext cx="1303974" cy="636724"/>
            </a:xfrm>
            <a:custGeom>
              <a:rect b="b" l="l" r="r" t="t"/>
              <a:pathLst>
                <a:path extrusionOk="0" h="636724" w="1303974">
                  <a:moveTo>
                    <a:pt x="317829" y="76539"/>
                  </a:moveTo>
                  <a:lnTo>
                    <a:pt x="-371" y="-116"/>
                  </a:lnTo>
                  <a:lnTo>
                    <a:pt x="-371" y="95132"/>
                  </a:lnTo>
                  <a:lnTo>
                    <a:pt x="-371" y="95132"/>
                  </a:lnTo>
                  <a:cubicBezTo>
                    <a:pt x="-795" y="103026"/>
                    <a:pt x="3870" y="110316"/>
                    <a:pt x="11209" y="113235"/>
                  </a:cubicBezTo>
                  <a:lnTo>
                    <a:pt x="1295422" y="634162"/>
                  </a:lnTo>
                  <a:cubicBezTo>
                    <a:pt x="1298064" y="635222"/>
                    <a:pt x="1300788" y="636037"/>
                    <a:pt x="1303577" y="636608"/>
                  </a:cubicBezTo>
                  <a:lnTo>
                    <a:pt x="1303577" y="76539"/>
                  </a:ln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1284036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565762" y="4910510"/>
              <a:ext cx="2949729" cy="562028"/>
            </a:xfrm>
            <a:custGeom>
              <a:rect b="b" l="l" r="r" t="t"/>
              <a:pathLst>
                <a:path extrusionOk="0" h="562028" w="2949729">
                  <a:moveTo>
                    <a:pt x="2932500" y="509233"/>
                  </a:moveTo>
                  <a:lnTo>
                    <a:pt x="1700803" y="9508"/>
                  </a:lnTo>
                  <a:cubicBezTo>
                    <a:pt x="1685260" y="3197"/>
                    <a:pt x="1668641" y="-65"/>
                    <a:pt x="1651874" y="-114"/>
                  </a:cubicBezTo>
                  <a:lnTo>
                    <a:pt x="18801" y="-114"/>
                  </a:lnTo>
                  <a:cubicBezTo>
                    <a:pt x="8346" y="-261"/>
                    <a:pt x="-232" y="8074"/>
                    <a:pt x="-395" y="18528"/>
                  </a:cubicBezTo>
                  <a:cubicBezTo>
                    <a:pt x="-510" y="26405"/>
                    <a:pt x="4285" y="33549"/>
                    <a:pt x="11625" y="36419"/>
                  </a:cubicBezTo>
                  <a:lnTo>
                    <a:pt x="1295837" y="557345"/>
                  </a:lnTo>
                  <a:cubicBezTo>
                    <a:pt x="1303177" y="560396"/>
                    <a:pt x="1311055" y="561945"/>
                    <a:pt x="1318997" y="561912"/>
                  </a:cubicBezTo>
                  <a:lnTo>
                    <a:pt x="2922224" y="561912"/>
                  </a:lnTo>
                  <a:cubicBezTo>
                    <a:pt x="2937359" y="561749"/>
                    <a:pt x="2949494" y="549354"/>
                    <a:pt x="2949331" y="534219"/>
                  </a:cubicBezTo>
                  <a:cubicBezTo>
                    <a:pt x="2949216" y="523275"/>
                    <a:pt x="2942595" y="513457"/>
                    <a:pt x="2932500" y="509233"/>
                  </a:cubicBez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204977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757515" y="4986512"/>
              <a:ext cx="2704120" cy="453406"/>
            </a:xfrm>
            <a:custGeom>
              <a:rect b="b" l="l" r="r" t="t"/>
              <a:pathLst>
                <a:path extrusionOk="0" h="453406" w="2704120">
                  <a:moveTo>
                    <a:pt x="1127244" y="453291"/>
                  </a:moveTo>
                  <a:cubicBezTo>
                    <a:pt x="1123509" y="453209"/>
                    <a:pt x="1119807" y="452492"/>
                    <a:pt x="1116316" y="451170"/>
                  </a:cubicBezTo>
                  <a:lnTo>
                    <a:pt x="-397" y="-114"/>
                  </a:lnTo>
                  <a:lnTo>
                    <a:pt x="1561893" y="-114"/>
                  </a:lnTo>
                  <a:cubicBezTo>
                    <a:pt x="1574648" y="-196"/>
                    <a:pt x="1587271" y="2251"/>
                    <a:pt x="1599079" y="7062"/>
                  </a:cubicBezTo>
                  <a:lnTo>
                    <a:pt x="2703724" y="453291"/>
                  </a:ln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09879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2469427" y="4918992"/>
              <a:ext cx="210718" cy="55615"/>
            </a:xfrm>
            <a:custGeom>
              <a:rect b="b" l="l" r="r" t="t"/>
              <a:pathLst>
                <a:path extrusionOk="0" h="55615" w="210718">
                  <a:moveTo>
                    <a:pt x="210322" y="27610"/>
                  </a:moveTo>
                  <a:cubicBezTo>
                    <a:pt x="210322" y="43105"/>
                    <a:pt x="163187" y="55500"/>
                    <a:pt x="104962" y="55500"/>
                  </a:cubicBezTo>
                  <a:cubicBezTo>
                    <a:pt x="46737" y="55500"/>
                    <a:pt x="-397" y="43105"/>
                    <a:pt x="-397" y="27610"/>
                  </a:cubicBezTo>
                  <a:cubicBezTo>
                    <a:pt x="-397" y="12116"/>
                    <a:pt x="46737" y="-116"/>
                    <a:pt x="104962" y="-116"/>
                  </a:cubicBezTo>
                  <a:cubicBezTo>
                    <a:pt x="163187" y="-116"/>
                    <a:pt x="210322" y="12279"/>
                    <a:pt x="210322" y="27610"/>
                  </a:cubicBez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43988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2477092" y="4922907"/>
              <a:ext cx="195714" cy="49743"/>
            </a:xfrm>
            <a:custGeom>
              <a:rect b="b" l="l" r="r" t="t"/>
              <a:pathLst>
                <a:path extrusionOk="0" h="49743" w="195714">
                  <a:moveTo>
                    <a:pt x="195317" y="24838"/>
                  </a:moveTo>
                  <a:cubicBezTo>
                    <a:pt x="195317" y="38538"/>
                    <a:pt x="151444" y="49628"/>
                    <a:pt x="97460" y="49628"/>
                  </a:cubicBezTo>
                  <a:cubicBezTo>
                    <a:pt x="43475" y="49628"/>
                    <a:pt x="-397" y="38538"/>
                    <a:pt x="-397" y="24838"/>
                  </a:cubicBezTo>
                  <a:cubicBezTo>
                    <a:pt x="-397" y="11138"/>
                    <a:pt x="43639" y="-116"/>
                    <a:pt x="97460" y="-116"/>
                  </a:cubicBezTo>
                  <a:cubicBezTo>
                    <a:pt x="151281" y="-116"/>
                    <a:pt x="195317" y="10974"/>
                    <a:pt x="195317" y="24838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43985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2478397" y="4923396"/>
              <a:ext cx="184297" cy="46808"/>
            </a:xfrm>
            <a:custGeom>
              <a:rect b="b" l="l" r="r" t="t"/>
              <a:pathLst>
                <a:path extrusionOk="0" h="46808" w="184297">
                  <a:moveTo>
                    <a:pt x="183900" y="23207"/>
                  </a:moveTo>
                  <a:cubicBezTo>
                    <a:pt x="183900" y="36254"/>
                    <a:pt x="142637" y="46692"/>
                    <a:pt x="91751" y="46692"/>
                  </a:cubicBezTo>
                  <a:cubicBezTo>
                    <a:pt x="40865" y="46692"/>
                    <a:pt x="-397" y="36254"/>
                    <a:pt x="-397" y="23207"/>
                  </a:cubicBezTo>
                  <a:cubicBezTo>
                    <a:pt x="-397" y="10159"/>
                    <a:pt x="40865" y="-116"/>
                    <a:pt x="91751" y="-116"/>
                  </a:cubicBezTo>
                  <a:cubicBezTo>
                    <a:pt x="142637" y="-116"/>
                    <a:pt x="183900" y="10322"/>
                    <a:pt x="183900" y="23207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43787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2638230" y="5134604"/>
              <a:ext cx="868482" cy="88071"/>
            </a:xfrm>
            <a:custGeom>
              <a:rect b="b" l="l" r="r" t="t"/>
              <a:pathLst>
                <a:path extrusionOk="0" h="88071" w="868482">
                  <a:moveTo>
                    <a:pt x="868086" y="43920"/>
                  </a:moveTo>
                  <a:cubicBezTo>
                    <a:pt x="868086" y="68221"/>
                    <a:pt x="673513" y="87956"/>
                    <a:pt x="433599" y="87956"/>
                  </a:cubicBezTo>
                  <a:cubicBezTo>
                    <a:pt x="193687" y="87956"/>
                    <a:pt x="-397" y="68221"/>
                    <a:pt x="-397" y="43920"/>
                  </a:cubicBezTo>
                  <a:cubicBezTo>
                    <a:pt x="-397" y="19619"/>
                    <a:pt x="194012" y="-116"/>
                    <a:pt x="433926" y="-116"/>
                  </a:cubicBezTo>
                  <a:cubicBezTo>
                    <a:pt x="673839" y="-116"/>
                    <a:pt x="868086" y="19619"/>
                    <a:pt x="868086" y="43920"/>
                  </a:cubicBezTo>
                  <a:close/>
                </a:path>
              </a:pathLst>
            </a:custGeom>
            <a:noFill/>
            <a:ln cap="flat" cmpd="sng" w="11075">
              <a:solidFill>
                <a:srgbClr val="00E5D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2447898" y="2921075"/>
              <a:ext cx="452419" cy="873701"/>
            </a:xfrm>
            <a:custGeom>
              <a:rect b="b" l="l" r="r" t="t"/>
              <a:pathLst>
                <a:path extrusionOk="0" h="873701" w="452419">
                  <a:moveTo>
                    <a:pt x="439307" y="-116"/>
                  </a:moveTo>
                  <a:cubicBezTo>
                    <a:pt x="438003" y="96599"/>
                    <a:pt x="486605" y="202775"/>
                    <a:pt x="401959" y="249420"/>
                  </a:cubicBezTo>
                  <a:cubicBezTo>
                    <a:pt x="317312" y="296065"/>
                    <a:pt x="143942" y="315473"/>
                    <a:pt x="123066" y="485582"/>
                  </a:cubicBezTo>
                  <a:cubicBezTo>
                    <a:pt x="102189" y="655690"/>
                    <a:pt x="33689" y="855319"/>
                    <a:pt x="-397" y="873585"/>
                  </a:cubicBezTo>
                </a:path>
              </a:pathLst>
            </a:custGeom>
            <a:noFill/>
            <a:ln cap="flat" cmpd="sng" w="9525">
              <a:solidFill>
                <a:srgbClr val="8A2BD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3202814" y="4969870"/>
              <a:ext cx="206932" cy="209100"/>
            </a:xfrm>
            <a:custGeom>
              <a:rect b="b" l="l" r="r" t="t"/>
              <a:pathLst>
                <a:path extrusionOk="0" h="209100" w="206932">
                  <a:moveTo>
                    <a:pt x="117572" y="33816"/>
                  </a:moveTo>
                  <a:cubicBezTo>
                    <a:pt x="117572" y="33816"/>
                    <a:pt x="69622" y="109655"/>
                    <a:pt x="36024" y="127106"/>
                  </a:cubicBezTo>
                  <a:cubicBezTo>
                    <a:pt x="10239" y="137691"/>
                    <a:pt x="-4553" y="164961"/>
                    <a:pt x="633" y="192345"/>
                  </a:cubicBezTo>
                  <a:cubicBezTo>
                    <a:pt x="633" y="192345"/>
                    <a:pt x="7157" y="215178"/>
                    <a:pt x="71580" y="207350"/>
                  </a:cubicBezTo>
                  <a:cubicBezTo>
                    <a:pt x="136002" y="199521"/>
                    <a:pt x="169437" y="139013"/>
                    <a:pt x="199283" y="135098"/>
                  </a:cubicBezTo>
                  <a:cubicBezTo>
                    <a:pt x="211336" y="99136"/>
                    <a:pt x="208270" y="59813"/>
                    <a:pt x="190803" y="26150"/>
                  </a:cubicBezTo>
                  <a:cubicBezTo>
                    <a:pt x="162261" y="-37131"/>
                    <a:pt x="117572" y="33816"/>
                    <a:pt x="117572" y="3381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31000">
                  <a:srgbClr val="8334D6"/>
                </a:gs>
                <a:gs pos="44000">
                  <a:srgbClr val="714DD8"/>
                </a:gs>
                <a:gs pos="61000">
                  <a:srgbClr val="5474DA"/>
                </a:gs>
                <a:gs pos="81000">
                  <a:srgbClr val="2BABDC"/>
                </a:gs>
                <a:gs pos="100000">
                  <a:srgbClr val="00E5DF"/>
                </a:gs>
              </a:gsLst>
              <a:lin ang="8520391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302517" y="4969725"/>
              <a:ext cx="107556" cy="137805"/>
            </a:xfrm>
            <a:custGeom>
              <a:rect b="b" l="l" r="r" t="t"/>
              <a:pathLst>
                <a:path extrusionOk="0" h="137805" w="107556">
                  <a:moveTo>
                    <a:pt x="91426" y="25969"/>
                  </a:moveTo>
                  <a:cubicBezTo>
                    <a:pt x="62558" y="-36986"/>
                    <a:pt x="17869" y="33798"/>
                    <a:pt x="17869" y="33798"/>
                  </a:cubicBezTo>
                  <a:cubicBezTo>
                    <a:pt x="17869" y="33798"/>
                    <a:pt x="10531" y="45378"/>
                    <a:pt x="-397" y="60545"/>
                  </a:cubicBezTo>
                  <a:cubicBezTo>
                    <a:pt x="42970" y="65210"/>
                    <a:pt x="79177" y="95725"/>
                    <a:pt x="91100" y="137689"/>
                  </a:cubicBezTo>
                  <a:cubicBezTo>
                    <a:pt x="93888" y="136368"/>
                    <a:pt x="96857" y="135438"/>
                    <a:pt x="99907" y="134917"/>
                  </a:cubicBezTo>
                  <a:cubicBezTo>
                    <a:pt x="111960" y="98954"/>
                    <a:pt x="108894" y="59632"/>
                    <a:pt x="91426" y="25969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31000">
                  <a:srgbClr val="8334D6"/>
                </a:gs>
                <a:gs pos="44000">
                  <a:srgbClr val="714DD8"/>
                </a:gs>
                <a:gs pos="61000">
                  <a:srgbClr val="5474DA"/>
                </a:gs>
                <a:gs pos="81000">
                  <a:srgbClr val="2BABDC"/>
                </a:gs>
                <a:gs pos="100000">
                  <a:srgbClr val="00E5DF"/>
                </a:gs>
              </a:gsLst>
              <a:lin ang="852301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2700032" y="5021090"/>
              <a:ext cx="246248" cy="140817"/>
            </a:xfrm>
            <a:custGeom>
              <a:rect b="b" l="l" r="r" t="t"/>
              <a:pathLst>
                <a:path extrusionOk="0" h="140817" w="246248">
                  <a:moveTo>
                    <a:pt x="158142" y="-116"/>
                  </a:moveTo>
                  <a:cubicBezTo>
                    <a:pt x="158142" y="-116"/>
                    <a:pt x="60285" y="74745"/>
                    <a:pt x="33211" y="84530"/>
                  </a:cubicBezTo>
                  <a:cubicBezTo>
                    <a:pt x="16119" y="91772"/>
                    <a:pt x="3593" y="106842"/>
                    <a:pt x="-387" y="124978"/>
                  </a:cubicBezTo>
                  <a:cubicBezTo>
                    <a:pt x="-387" y="124978"/>
                    <a:pt x="-3323" y="151400"/>
                    <a:pt x="90294" y="135743"/>
                  </a:cubicBezTo>
                  <a:cubicBezTo>
                    <a:pt x="139989" y="127865"/>
                    <a:pt x="189065" y="116367"/>
                    <a:pt x="237080" y="101329"/>
                  </a:cubicBezTo>
                  <a:cubicBezTo>
                    <a:pt x="237080" y="101329"/>
                    <a:pt x="256815" y="64796"/>
                    <a:pt x="237080" y="-11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31000">
                  <a:srgbClr val="8334D6"/>
                </a:gs>
                <a:gs pos="44000">
                  <a:srgbClr val="714DD8"/>
                </a:gs>
                <a:gs pos="61000">
                  <a:srgbClr val="5474DA"/>
                </a:gs>
                <a:gs pos="81000">
                  <a:srgbClr val="2BABDC"/>
                </a:gs>
                <a:gs pos="100000">
                  <a:srgbClr val="00E5DF"/>
                </a:gs>
              </a:gsLst>
              <a:lin ang="851927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2831661" y="5021090"/>
              <a:ext cx="115435" cy="105196"/>
            </a:xfrm>
            <a:custGeom>
              <a:rect b="b" l="l" r="r" t="t"/>
              <a:pathLst>
                <a:path extrusionOk="0" h="105196" w="115435">
                  <a:moveTo>
                    <a:pt x="106268" y="-116"/>
                  </a:moveTo>
                  <a:lnTo>
                    <a:pt x="26514" y="-116"/>
                  </a:lnTo>
                  <a:cubicBezTo>
                    <a:pt x="26514" y="-116"/>
                    <a:pt x="15260" y="8528"/>
                    <a:pt x="-397" y="20108"/>
                  </a:cubicBezTo>
                  <a:cubicBezTo>
                    <a:pt x="48531" y="25327"/>
                    <a:pt x="90610" y="45714"/>
                    <a:pt x="94036" y="105081"/>
                  </a:cubicBezTo>
                  <a:cubicBezTo>
                    <a:pt x="102027" y="102797"/>
                    <a:pt x="106268" y="101329"/>
                    <a:pt x="106268" y="101329"/>
                  </a:cubicBezTo>
                  <a:cubicBezTo>
                    <a:pt x="106268" y="101329"/>
                    <a:pt x="126002" y="64144"/>
                    <a:pt x="106268" y="-11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31000">
                  <a:srgbClr val="8334D6"/>
                </a:gs>
                <a:gs pos="44000">
                  <a:srgbClr val="714DD8"/>
                </a:gs>
                <a:gs pos="61000">
                  <a:srgbClr val="5474DA"/>
                </a:gs>
                <a:gs pos="81000">
                  <a:srgbClr val="2BABDC"/>
                </a:gs>
                <a:gs pos="100000">
                  <a:srgbClr val="00E5DF"/>
                </a:gs>
              </a:gsLst>
              <a:lin ang="85191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2841936" y="3813207"/>
              <a:ext cx="363050" cy="1221036"/>
            </a:xfrm>
            <a:custGeom>
              <a:rect b="b" l="l" r="r" t="t"/>
              <a:pathLst>
                <a:path extrusionOk="0" h="1221036" w="363050">
                  <a:moveTo>
                    <a:pt x="60111" y="-116"/>
                  </a:moveTo>
                  <a:cubicBezTo>
                    <a:pt x="60111" y="-116"/>
                    <a:pt x="7921" y="340427"/>
                    <a:pt x="15912" y="609860"/>
                  </a:cubicBezTo>
                  <a:cubicBezTo>
                    <a:pt x="17544" y="663355"/>
                    <a:pt x="-397" y="1217390"/>
                    <a:pt x="-397" y="1217390"/>
                  </a:cubicBezTo>
                  <a:cubicBezTo>
                    <a:pt x="38697" y="1223425"/>
                    <a:pt x="78606" y="1221712"/>
                    <a:pt x="117032" y="1212334"/>
                  </a:cubicBezTo>
                  <a:cubicBezTo>
                    <a:pt x="117032" y="1212334"/>
                    <a:pt x="164818" y="889079"/>
                    <a:pt x="175257" y="836073"/>
                  </a:cubicBezTo>
                  <a:cubicBezTo>
                    <a:pt x="185695" y="783067"/>
                    <a:pt x="181128" y="654059"/>
                    <a:pt x="181128" y="654059"/>
                  </a:cubicBezTo>
                  <a:lnTo>
                    <a:pt x="362653" y="86651"/>
                  </a:lnTo>
                  <a:lnTo>
                    <a:pt x="168733" y="1515"/>
                  </a:ln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1686282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2879122" y="3813207"/>
              <a:ext cx="261767" cy="432691"/>
            </a:xfrm>
            <a:custGeom>
              <a:rect b="b" l="l" r="r" t="t"/>
              <a:pathLst>
                <a:path extrusionOk="0" h="432691" w="261767">
                  <a:moveTo>
                    <a:pt x="215378" y="432576"/>
                  </a:moveTo>
                  <a:lnTo>
                    <a:pt x="261371" y="289052"/>
                  </a:lnTo>
                  <a:lnTo>
                    <a:pt x="132199" y="1515"/>
                  </a:lnTo>
                  <a:lnTo>
                    <a:pt x="23577" y="-116"/>
                  </a:lnTo>
                  <a:cubicBezTo>
                    <a:pt x="23577" y="-116"/>
                    <a:pt x="11345" y="80127"/>
                    <a:pt x="-397" y="193315"/>
                  </a:cubicBezTo>
                  <a:cubicBezTo>
                    <a:pt x="131546" y="173091"/>
                    <a:pt x="210810" y="342384"/>
                    <a:pt x="215378" y="432576"/>
                  </a:cubicBezTo>
                  <a:close/>
                </a:path>
              </a:pathLst>
            </a:custGeom>
            <a:solidFill>
              <a:srgbClr val="48038C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3010414" y="3814838"/>
              <a:ext cx="409368" cy="1210886"/>
            </a:xfrm>
            <a:custGeom>
              <a:rect b="b" l="l" r="r" t="t"/>
              <a:pathLst>
                <a:path extrusionOk="0" h="1210886" w="409368">
                  <a:moveTo>
                    <a:pt x="374559" y="797420"/>
                  </a:moveTo>
                  <a:cubicBezTo>
                    <a:pt x="366731" y="725821"/>
                    <a:pt x="332317" y="627474"/>
                    <a:pt x="332806" y="606272"/>
                  </a:cubicBezTo>
                  <a:cubicBezTo>
                    <a:pt x="333296" y="585070"/>
                    <a:pt x="355477" y="336023"/>
                    <a:pt x="324000" y="192825"/>
                  </a:cubicBezTo>
                  <a:cubicBezTo>
                    <a:pt x="292522" y="49628"/>
                    <a:pt x="247181" y="3472"/>
                    <a:pt x="247181" y="3472"/>
                  </a:cubicBezTo>
                  <a:lnTo>
                    <a:pt x="-397" y="-116"/>
                  </a:lnTo>
                  <a:lnTo>
                    <a:pt x="69082" y="266708"/>
                  </a:lnTo>
                  <a:cubicBezTo>
                    <a:pt x="69082" y="266708"/>
                    <a:pt x="266916" y="1059188"/>
                    <a:pt x="291217" y="1205158"/>
                  </a:cubicBezTo>
                  <a:cubicBezTo>
                    <a:pt x="330817" y="1216053"/>
                    <a:pt x="373107" y="1210964"/>
                    <a:pt x="408972" y="1190969"/>
                  </a:cubicBezTo>
                  <a:cubicBezTo>
                    <a:pt x="408972" y="1190969"/>
                    <a:pt x="382387" y="868203"/>
                    <a:pt x="374559" y="797420"/>
                  </a:cubicBez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1531320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3011066" y="3815327"/>
              <a:ext cx="332627" cy="306292"/>
            </a:xfrm>
            <a:custGeom>
              <a:rect b="b" l="l" r="r" t="t"/>
              <a:pathLst>
                <a:path extrusionOk="0" h="306292" w="332627">
                  <a:moveTo>
                    <a:pt x="331828" y="306177"/>
                  </a:moveTo>
                  <a:cubicBezTo>
                    <a:pt x="333361" y="267915"/>
                    <a:pt x="330507" y="229620"/>
                    <a:pt x="323348" y="192010"/>
                  </a:cubicBezTo>
                  <a:cubicBezTo>
                    <a:pt x="291707" y="48649"/>
                    <a:pt x="247181" y="3472"/>
                    <a:pt x="247181" y="3472"/>
                  </a:cubicBezTo>
                  <a:lnTo>
                    <a:pt x="-397" y="-116"/>
                  </a:lnTo>
                  <a:lnTo>
                    <a:pt x="38093" y="147812"/>
                  </a:lnTo>
                  <a:cubicBezTo>
                    <a:pt x="175420" y="126446"/>
                    <a:pt x="270178" y="204732"/>
                    <a:pt x="331828" y="306177"/>
                  </a:cubicBezTo>
                  <a:close/>
                </a:path>
              </a:pathLst>
            </a:custGeom>
            <a:solidFill>
              <a:srgbClr val="48038C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2199566" y="3545688"/>
              <a:ext cx="563170" cy="373674"/>
            </a:xfrm>
            <a:custGeom>
              <a:rect b="b" l="l" r="r" t="t"/>
              <a:pathLst>
                <a:path extrusionOk="0" h="373674" w="563170">
                  <a:moveTo>
                    <a:pt x="452619" y="8733"/>
                  </a:moveTo>
                  <a:cubicBezTo>
                    <a:pt x="397166" y="31893"/>
                    <a:pt x="218740" y="226465"/>
                    <a:pt x="218740" y="226465"/>
                  </a:cubicBezTo>
                  <a:cubicBezTo>
                    <a:pt x="218740" y="226465"/>
                    <a:pt x="113544" y="216190"/>
                    <a:pt x="82882" y="220757"/>
                  </a:cubicBezTo>
                  <a:cubicBezTo>
                    <a:pt x="52220" y="225324"/>
                    <a:pt x="-3069" y="281428"/>
                    <a:pt x="-297" y="289910"/>
                  </a:cubicBezTo>
                  <a:cubicBezTo>
                    <a:pt x="2477" y="298390"/>
                    <a:pt x="45533" y="270175"/>
                    <a:pt x="58580" y="267402"/>
                  </a:cubicBezTo>
                  <a:cubicBezTo>
                    <a:pt x="76000" y="267272"/>
                    <a:pt x="93385" y="269360"/>
                    <a:pt x="110282" y="273600"/>
                  </a:cubicBezTo>
                  <a:cubicBezTo>
                    <a:pt x="97724" y="272263"/>
                    <a:pt x="85035" y="272703"/>
                    <a:pt x="72607" y="274905"/>
                  </a:cubicBezTo>
                  <a:cubicBezTo>
                    <a:pt x="39988" y="279635"/>
                    <a:pt x="9163" y="307524"/>
                    <a:pt x="11935" y="315026"/>
                  </a:cubicBezTo>
                  <a:cubicBezTo>
                    <a:pt x="14709" y="322529"/>
                    <a:pt x="64126" y="298717"/>
                    <a:pt x="81904" y="296433"/>
                  </a:cubicBezTo>
                  <a:cubicBezTo>
                    <a:pt x="99681" y="294150"/>
                    <a:pt x="182697" y="321550"/>
                    <a:pt x="175194" y="335576"/>
                  </a:cubicBezTo>
                  <a:cubicBezTo>
                    <a:pt x="167691" y="349603"/>
                    <a:pt x="147142" y="344873"/>
                    <a:pt x="136051" y="354332"/>
                  </a:cubicBezTo>
                  <a:cubicBezTo>
                    <a:pt x="124960" y="363792"/>
                    <a:pt x="146164" y="380265"/>
                    <a:pt x="177966" y="370642"/>
                  </a:cubicBezTo>
                  <a:cubicBezTo>
                    <a:pt x="209770" y="361019"/>
                    <a:pt x="244183" y="315679"/>
                    <a:pt x="259514" y="289094"/>
                  </a:cubicBezTo>
                  <a:cubicBezTo>
                    <a:pt x="259514" y="289094"/>
                    <a:pt x="504157" y="147854"/>
                    <a:pt x="548193" y="93380"/>
                  </a:cubicBezTo>
                  <a:cubicBezTo>
                    <a:pt x="592229" y="38906"/>
                    <a:pt x="529600" y="-23559"/>
                    <a:pt x="452619" y="8733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1844039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198914" y="3746011"/>
              <a:ext cx="294324" cy="173351"/>
            </a:xfrm>
            <a:custGeom>
              <a:rect b="b" l="l" r="r" t="t"/>
              <a:pathLst>
                <a:path extrusionOk="0" h="173351" w="294324">
                  <a:moveTo>
                    <a:pt x="243204" y="-116"/>
                  </a:moveTo>
                  <a:cubicBezTo>
                    <a:pt x="228037" y="16194"/>
                    <a:pt x="218740" y="26142"/>
                    <a:pt x="218740" y="26142"/>
                  </a:cubicBezTo>
                  <a:cubicBezTo>
                    <a:pt x="218740" y="26142"/>
                    <a:pt x="113543" y="15867"/>
                    <a:pt x="82881" y="20434"/>
                  </a:cubicBezTo>
                  <a:cubicBezTo>
                    <a:pt x="52219" y="25001"/>
                    <a:pt x="-3069" y="81105"/>
                    <a:pt x="-297" y="89586"/>
                  </a:cubicBezTo>
                  <a:cubicBezTo>
                    <a:pt x="2476" y="98067"/>
                    <a:pt x="45533" y="69852"/>
                    <a:pt x="58580" y="67079"/>
                  </a:cubicBezTo>
                  <a:cubicBezTo>
                    <a:pt x="75999" y="66949"/>
                    <a:pt x="93385" y="69036"/>
                    <a:pt x="110281" y="73277"/>
                  </a:cubicBezTo>
                  <a:cubicBezTo>
                    <a:pt x="97724" y="71939"/>
                    <a:pt x="85035" y="72380"/>
                    <a:pt x="72606" y="74581"/>
                  </a:cubicBezTo>
                  <a:cubicBezTo>
                    <a:pt x="39987" y="79311"/>
                    <a:pt x="9163" y="107200"/>
                    <a:pt x="11935" y="114703"/>
                  </a:cubicBezTo>
                  <a:cubicBezTo>
                    <a:pt x="14708" y="122205"/>
                    <a:pt x="64126" y="98394"/>
                    <a:pt x="81903" y="96110"/>
                  </a:cubicBezTo>
                  <a:cubicBezTo>
                    <a:pt x="99681" y="93827"/>
                    <a:pt x="182696" y="121227"/>
                    <a:pt x="175194" y="135253"/>
                  </a:cubicBezTo>
                  <a:cubicBezTo>
                    <a:pt x="167691" y="149279"/>
                    <a:pt x="147141" y="144549"/>
                    <a:pt x="136051" y="154009"/>
                  </a:cubicBezTo>
                  <a:cubicBezTo>
                    <a:pt x="124960" y="163469"/>
                    <a:pt x="146163" y="179941"/>
                    <a:pt x="177966" y="170318"/>
                  </a:cubicBezTo>
                  <a:cubicBezTo>
                    <a:pt x="209770" y="160696"/>
                    <a:pt x="244183" y="115355"/>
                    <a:pt x="259514" y="88771"/>
                  </a:cubicBezTo>
                  <a:lnTo>
                    <a:pt x="293927" y="68547"/>
                  </a:lnTo>
                  <a:cubicBezTo>
                    <a:pt x="289149" y="38798"/>
                    <a:pt x="270246" y="13193"/>
                    <a:pt x="243204" y="-116"/>
                  </a:cubicBez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1844029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2333241" y="3669629"/>
              <a:ext cx="382132" cy="249831"/>
            </a:xfrm>
            <a:custGeom>
              <a:rect b="b" l="l" r="r" t="t"/>
              <a:pathLst>
                <a:path extrusionOk="0" h="249831" w="382132">
                  <a:moveTo>
                    <a:pt x="57665" y="226803"/>
                  </a:moveTo>
                  <a:cubicBezTo>
                    <a:pt x="43443" y="243912"/>
                    <a:pt x="19077" y="248512"/>
                    <a:pt x="-397" y="237731"/>
                  </a:cubicBezTo>
                  <a:cubicBezTo>
                    <a:pt x="1723" y="246049"/>
                    <a:pt x="19990" y="254041"/>
                    <a:pt x="44291" y="247028"/>
                  </a:cubicBezTo>
                  <a:cubicBezTo>
                    <a:pt x="75931" y="237731"/>
                    <a:pt x="110507" y="192065"/>
                    <a:pt x="125838" y="165480"/>
                  </a:cubicBezTo>
                  <a:cubicBezTo>
                    <a:pt x="125838" y="165480"/>
                    <a:pt x="301166" y="64035"/>
                    <a:pt x="381735" y="101"/>
                  </a:cubicBezTo>
                  <a:cubicBezTo>
                    <a:pt x="239353" y="-5770"/>
                    <a:pt x="136603" y="108397"/>
                    <a:pt x="57665" y="226803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18440891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2641817" y="3173257"/>
              <a:ext cx="296569" cy="467068"/>
            </a:xfrm>
            <a:custGeom>
              <a:rect b="b" l="l" r="r" t="t"/>
              <a:pathLst>
                <a:path extrusionOk="0" h="467068" w="296569">
                  <a:moveTo>
                    <a:pt x="212606" y="500"/>
                  </a:moveTo>
                  <a:cubicBezTo>
                    <a:pt x="179987" y="23660"/>
                    <a:pt x="138397" y="146308"/>
                    <a:pt x="91100" y="241881"/>
                  </a:cubicBezTo>
                  <a:cubicBezTo>
                    <a:pt x="64238" y="292359"/>
                    <a:pt x="33657" y="340766"/>
                    <a:pt x="-397" y="386710"/>
                  </a:cubicBezTo>
                  <a:cubicBezTo>
                    <a:pt x="-397" y="386710"/>
                    <a:pt x="94199" y="389809"/>
                    <a:pt x="106105" y="466953"/>
                  </a:cubicBezTo>
                  <a:cubicBezTo>
                    <a:pt x="106105" y="466953"/>
                    <a:pt x="260393" y="285265"/>
                    <a:pt x="290239" y="210078"/>
                  </a:cubicBezTo>
                  <a:cubicBezTo>
                    <a:pt x="320086" y="134891"/>
                    <a:pt x="228426" y="-10753"/>
                    <a:pt x="212606" y="500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844036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2684712" y="3465651"/>
              <a:ext cx="198976" cy="174185"/>
            </a:xfrm>
            <a:custGeom>
              <a:rect b="b" l="l" r="r" t="t"/>
              <a:pathLst>
                <a:path extrusionOk="0" h="174185" w="198976">
                  <a:moveTo>
                    <a:pt x="-397" y="102797"/>
                  </a:moveTo>
                  <a:cubicBezTo>
                    <a:pt x="32744" y="112354"/>
                    <a:pt x="57470" y="140064"/>
                    <a:pt x="63210" y="174070"/>
                  </a:cubicBezTo>
                  <a:cubicBezTo>
                    <a:pt x="63210" y="174070"/>
                    <a:pt x="142638" y="80453"/>
                    <a:pt x="198579" y="-116"/>
                  </a:cubicBezTo>
                  <a:cubicBezTo>
                    <a:pt x="119642" y="-116"/>
                    <a:pt x="50000" y="44083"/>
                    <a:pt x="-397" y="102797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8439921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2850254" y="3110755"/>
              <a:ext cx="501722" cy="827065"/>
            </a:xfrm>
            <a:custGeom>
              <a:rect b="b" l="l" r="r" t="t"/>
              <a:pathLst>
                <a:path extrusionOk="0" h="827065" w="501722">
                  <a:moveTo>
                    <a:pt x="352541" y="-116"/>
                  </a:moveTo>
                  <a:cubicBezTo>
                    <a:pt x="352541" y="-116"/>
                    <a:pt x="483018" y="28263"/>
                    <a:pt x="499327" y="48813"/>
                  </a:cubicBezTo>
                  <a:cubicBezTo>
                    <a:pt x="515637" y="69363"/>
                    <a:pt x="426750" y="458997"/>
                    <a:pt x="426260" y="587027"/>
                  </a:cubicBezTo>
                  <a:cubicBezTo>
                    <a:pt x="424988" y="637244"/>
                    <a:pt x="433975" y="687200"/>
                    <a:pt x="452682" y="733813"/>
                  </a:cubicBezTo>
                  <a:cubicBezTo>
                    <a:pt x="462027" y="755684"/>
                    <a:pt x="451883" y="780980"/>
                    <a:pt x="430028" y="790325"/>
                  </a:cubicBezTo>
                  <a:cubicBezTo>
                    <a:pt x="428479" y="790994"/>
                    <a:pt x="426896" y="791565"/>
                    <a:pt x="425281" y="792038"/>
                  </a:cubicBezTo>
                  <a:cubicBezTo>
                    <a:pt x="338841" y="816991"/>
                    <a:pt x="161883" y="855645"/>
                    <a:pt x="47063" y="793180"/>
                  </a:cubicBezTo>
                  <a:cubicBezTo>
                    <a:pt x="26073" y="781616"/>
                    <a:pt x="16548" y="756565"/>
                    <a:pt x="24557" y="733976"/>
                  </a:cubicBezTo>
                  <a:cubicBezTo>
                    <a:pt x="45596" y="671347"/>
                    <a:pt x="83923" y="540055"/>
                    <a:pt x="66471" y="463401"/>
                  </a:cubicBezTo>
                  <a:cubicBezTo>
                    <a:pt x="42497" y="359835"/>
                    <a:pt x="-397" y="59740"/>
                    <a:pt x="-397" y="59740"/>
                  </a:cubicBezTo>
                  <a:lnTo>
                    <a:pt x="138071" y="17988"/>
                  </a:ln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31000">
                  <a:srgbClr val="8334D6"/>
                </a:gs>
                <a:gs pos="44000">
                  <a:srgbClr val="714DD8"/>
                </a:gs>
                <a:gs pos="61000">
                  <a:srgbClr val="5474DA"/>
                </a:gs>
                <a:gs pos="81000">
                  <a:srgbClr val="2BABDC"/>
                </a:gs>
                <a:gs pos="100000">
                  <a:srgbClr val="00E5DF"/>
                </a:gs>
              </a:gsLst>
              <a:lin ang="383906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2866563" y="3280701"/>
              <a:ext cx="439759" cy="657119"/>
            </a:xfrm>
            <a:custGeom>
              <a:rect b="b" l="l" r="r" t="t"/>
              <a:pathLst>
                <a:path extrusionOk="0" h="657119" w="439759">
                  <a:moveTo>
                    <a:pt x="416964" y="499771"/>
                  </a:moveTo>
                  <a:cubicBezTo>
                    <a:pt x="361022" y="592735"/>
                    <a:pt x="187814" y="590615"/>
                    <a:pt x="135298" y="511840"/>
                  </a:cubicBezTo>
                  <a:cubicBezTo>
                    <a:pt x="33200" y="366033"/>
                    <a:pt x="79520" y="166241"/>
                    <a:pt x="-397" y="-116"/>
                  </a:cubicBezTo>
                  <a:cubicBezTo>
                    <a:pt x="14118" y="96273"/>
                    <a:pt x="35484" y="230501"/>
                    <a:pt x="49673" y="293456"/>
                  </a:cubicBezTo>
                  <a:cubicBezTo>
                    <a:pt x="67124" y="370110"/>
                    <a:pt x="28796" y="501402"/>
                    <a:pt x="7758" y="564031"/>
                  </a:cubicBezTo>
                  <a:cubicBezTo>
                    <a:pt x="-251" y="586619"/>
                    <a:pt x="9275" y="611670"/>
                    <a:pt x="30265" y="623234"/>
                  </a:cubicBezTo>
                  <a:cubicBezTo>
                    <a:pt x="144432" y="685699"/>
                    <a:pt x="322043" y="647046"/>
                    <a:pt x="408483" y="622092"/>
                  </a:cubicBezTo>
                  <a:cubicBezTo>
                    <a:pt x="431284" y="615357"/>
                    <a:pt x="444315" y="591414"/>
                    <a:pt x="437595" y="568614"/>
                  </a:cubicBezTo>
                  <a:cubicBezTo>
                    <a:pt x="437106" y="566999"/>
                    <a:pt x="436552" y="565417"/>
                    <a:pt x="435883" y="563867"/>
                  </a:cubicBezTo>
                  <a:cubicBezTo>
                    <a:pt x="427353" y="543220"/>
                    <a:pt x="421009" y="521740"/>
                    <a:pt x="416964" y="499771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31000">
                  <a:srgbClr val="8334D6"/>
                </a:gs>
                <a:gs pos="44000">
                  <a:srgbClr val="714DD8"/>
                </a:gs>
                <a:gs pos="61000">
                  <a:srgbClr val="5474DA"/>
                </a:gs>
                <a:gs pos="81000">
                  <a:srgbClr val="2BABDC"/>
                </a:gs>
                <a:gs pos="100000">
                  <a:srgbClr val="00E5DF"/>
                </a:gs>
              </a:gsLst>
              <a:lin ang="383916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2988722" y="2944072"/>
              <a:ext cx="214470" cy="267842"/>
            </a:xfrm>
            <a:custGeom>
              <a:rect b="b" l="l" r="r" t="t"/>
              <a:pathLst>
                <a:path extrusionOk="0" h="267842" w="214470">
                  <a:moveTo>
                    <a:pt x="168244" y="-116"/>
                  </a:moveTo>
                  <a:cubicBezTo>
                    <a:pt x="168244" y="-116"/>
                    <a:pt x="150629" y="88118"/>
                    <a:pt x="183412" y="152215"/>
                  </a:cubicBezTo>
                  <a:lnTo>
                    <a:pt x="214074" y="169829"/>
                  </a:lnTo>
                  <a:cubicBezTo>
                    <a:pt x="214074" y="169829"/>
                    <a:pt x="141822" y="265566"/>
                    <a:pt x="75116" y="267686"/>
                  </a:cubicBezTo>
                  <a:cubicBezTo>
                    <a:pt x="8411" y="269806"/>
                    <a:pt x="-397" y="186139"/>
                    <a:pt x="-397" y="186139"/>
                  </a:cubicBezTo>
                  <a:cubicBezTo>
                    <a:pt x="-397" y="186139"/>
                    <a:pt x="32222" y="178636"/>
                    <a:pt x="40540" y="165099"/>
                  </a:cubicBezTo>
                  <a:cubicBezTo>
                    <a:pt x="53262" y="143734"/>
                    <a:pt x="29286" y="70667"/>
                    <a:pt x="29286" y="70667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2988722" y="3125434"/>
              <a:ext cx="75024" cy="84991"/>
            </a:xfrm>
            <a:custGeom>
              <a:rect b="b" l="l" r="r" t="t"/>
              <a:pathLst>
                <a:path extrusionOk="0" h="84991" w="75024">
                  <a:moveTo>
                    <a:pt x="11183" y="-116"/>
                  </a:moveTo>
                  <a:cubicBezTo>
                    <a:pt x="4659" y="2004"/>
                    <a:pt x="-397" y="3309"/>
                    <a:pt x="-397" y="3309"/>
                  </a:cubicBezTo>
                  <a:cubicBezTo>
                    <a:pt x="-397" y="3309"/>
                    <a:pt x="8411" y="86325"/>
                    <a:pt x="74627" y="84857"/>
                  </a:cubicBezTo>
                  <a:cubicBezTo>
                    <a:pt x="41355" y="85509"/>
                    <a:pt x="5800" y="44898"/>
                    <a:pt x="11183" y="-11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50000">
                  <a:srgbClr val="4588DA"/>
                </a:gs>
                <a:gs pos="100000">
                  <a:srgbClr val="00E5D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3018405" y="2944072"/>
              <a:ext cx="184134" cy="190168"/>
            </a:xfrm>
            <a:custGeom>
              <a:rect b="b" l="l" r="r" t="t"/>
              <a:pathLst>
                <a:path extrusionOk="0" h="190168" w="184134">
                  <a:moveTo>
                    <a:pt x="167428" y="190053"/>
                  </a:moveTo>
                  <a:cubicBezTo>
                    <a:pt x="178029" y="178310"/>
                    <a:pt x="183737" y="169829"/>
                    <a:pt x="183737" y="169829"/>
                  </a:cubicBezTo>
                  <a:lnTo>
                    <a:pt x="153075" y="152215"/>
                  </a:lnTo>
                  <a:cubicBezTo>
                    <a:pt x="120456" y="88118"/>
                    <a:pt x="137907" y="-116"/>
                    <a:pt x="137907" y="-116"/>
                  </a:cubicBezTo>
                  <a:lnTo>
                    <a:pt x="-397" y="69852"/>
                  </a:lnTo>
                  <a:cubicBezTo>
                    <a:pt x="6257" y="92489"/>
                    <a:pt x="10840" y="115698"/>
                    <a:pt x="13303" y="139167"/>
                  </a:cubicBezTo>
                  <a:cubicBezTo>
                    <a:pt x="65819" y="132970"/>
                    <a:pt x="132036" y="147485"/>
                    <a:pt x="167428" y="190053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2899182" y="2735343"/>
              <a:ext cx="303755" cy="340431"/>
            </a:xfrm>
            <a:custGeom>
              <a:rect b="b" l="l" r="r" t="t"/>
              <a:pathLst>
                <a:path extrusionOk="0" h="340431" w="303755">
                  <a:moveTo>
                    <a:pt x="-397" y="13713"/>
                  </a:moveTo>
                  <a:cubicBezTo>
                    <a:pt x="-397" y="13713"/>
                    <a:pt x="6452" y="108961"/>
                    <a:pt x="12325" y="165718"/>
                  </a:cubicBezTo>
                  <a:cubicBezTo>
                    <a:pt x="18196" y="222475"/>
                    <a:pt x="20805" y="263576"/>
                    <a:pt x="38746" y="288203"/>
                  </a:cubicBezTo>
                  <a:cubicBezTo>
                    <a:pt x="55496" y="305899"/>
                    <a:pt x="73599" y="322257"/>
                    <a:pt x="92893" y="337131"/>
                  </a:cubicBezTo>
                  <a:cubicBezTo>
                    <a:pt x="109202" y="346591"/>
                    <a:pt x="155685" y="331749"/>
                    <a:pt x="162698" y="333870"/>
                  </a:cubicBezTo>
                  <a:cubicBezTo>
                    <a:pt x="169711" y="335990"/>
                    <a:pt x="244246" y="245961"/>
                    <a:pt x="244246" y="229162"/>
                  </a:cubicBezTo>
                  <a:cubicBezTo>
                    <a:pt x="244246" y="229162"/>
                    <a:pt x="286325" y="236175"/>
                    <a:pt x="300677" y="183822"/>
                  </a:cubicBezTo>
                  <a:cubicBezTo>
                    <a:pt x="315030" y="131468"/>
                    <a:pt x="267080" y="149409"/>
                    <a:pt x="267080" y="149409"/>
                  </a:cubicBezTo>
                  <a:cubicBezTo>
                    <a:pt x="267080" y="149409"/>
                    <a:pt x="286650" y="18933"/>
                    <a:pt x="195807" y="3765"/>
                  </a:cubicBezTo>
                  <a:cubicBezTo>
                    <a:pt x="130307" y="-3721"/>
                    <a:pt x="64009" y="-362"/>
                    <a:pt x="-397" y="13713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249857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2916634" y="2948802"/>
              <a:ext cx="93127" cy="127157"/>
            </a:xfrm>
            <a:custGeom>
              <a:rect b="b" l="l" r="r" t="t"/>
              <a:pathLst>
                <a:path extrusionOk="0" h="127157" w="93127">
                  <a:moveTo>
                    <a:pt x="-397" y="-116"/>
                  </a:moveTo>
                  <a:cubicBezTo>
                    <a:pt x="630" y="26142"/>
                    <a:pt x="7970" y="51748"/>
                    <a:pt x="20968" y="74582"/>
                  </a:cubicBezTo>
                  <a:cubicBezTo>
                    <a:pt x="37718" y="92277"/>
                    <a:pt x="55822" y="108636"/>
                    <a:pt x="75116" y="123510"/>
                  </a:cubicBezTo>
                  <a:cubicBezTo>
                    <a:pt x="80629" y="126054"/>
                    <a:pt x="86679" y="127180"/>
                    <a:pt x="92731" y="126772"/>
                  </a:cubicBezTo>
                  <a:cubicBezTo>
                    <a:pt x="66961" y="132481"/>
                    <a:pt x="3028" y="46203"/>
                    <a:pt x="-397" y="-11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50000">
                  <a:srgbClr val="4588DA"/>
                </a:gs>
                <a:gs pos="100000">
                  <a:srgbClr val="00E5DF"/>
                </a:gs>
              </a:gsLst>
              <a:lin ang="723638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2898856" y="2735822"/>
              <a:ext cx="303475" cy="334359"/>
            </a:xfrm>
            <a:custGeom>
              <a:rect b="b" l="l" r="r" t="t"/>
              <a:pathLst>
                <a:path extrusionOk="0" h="334359" w="303475">
                  <a:moveTo>
                    <a:pt x="267732" y="149746"/>
                  </a:moveTo>
                  <a:cubicBezTo>
                    <a:pt x="267732" y="149746"/>
                    <a:pt x="287303" y="19270"/>
                    <a:pt x="196459" y="4102"/>
                  </a:cubicBezTo>
                  <a:cubicBezTo>
                    <a:pt x="130781" y="-3727"/>
                    <a:pt x="64271" y="-644"/>
                    <a:pt x="-397" y="13235"/>
                  </a:cubicBezTo>
                  <a:cubicBezTo>
                    <a:pt x="-397" y="13235"/>
                    <a:pt x="2538" y="52541"/>
                    <a:pt x="6127" y="95762"/>
                  </a:cubicBezTo>
                  <a:cubicBezTo>
                    <a:pt x="78052" y="72602"/>
                    <a:pt x="164493" y="114191"/>
                    <a:pt x="191403" y="167850"/>
                  </a:cubicBezTo>
                  <a:cubicBezTo>
                    <a:pt x="224022" y="223139"/>
                    <a:pt x="201026" y="286420"/>
                    <a:pt x="162373" y="334207"/>
                  </a:cubicBezTo>
                  <a:lnTo>
                    <a:pt x="162373" y="334207"/>
                  </a:lnTo>
                  <a:cubicBezTo>
                    <a:pt x="169222" y="336327"/>
                    <a:pt x="243920" y="246299"/>
                    <a:pt x="243920" y="229500"/>
                  </a:cubicBezTo>
                  <a:cubicBezTo>
                    <a:pt x="243920" y="229500"/>
                    <a:pt x="285998" y="236513"/>
                    <a:pt x="300351" y="184159"/>
                  </a:cubicBezTo>
                  <a:cubicBezTo>
                    <a:pt x="314703" y="131806"/>
                    <a:pt x="267732" y="149746"/>
                    <a:pt x="267732" y="149746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181697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2826577" y="2644006"/>
              <a:ext cx="385171" cy="290932"/>
            </a:xfrm>
            <a:custGeom>
              <a:rect b="b" l="l" r="r" t="t"/>
              <a:pathLst>
                <a:path extrusionOk="0" h="290932" w="385171">
                  <a:moveTo>
                    <a:pt x="300542" y="122502"/>
                  </a:moveTo>
                  <a:cubicBezTo>
                    <a:pt x="300542" y="122502"/>
                    <a:pt x="223235" y="174203"/>
                    <a:pt x="157507" y="137833"/>
                  </a:cubicBezTo>
                  <a:cubicBezTo>
                    <a:pt x="157507" y="137833"/>
                    <a:pt x="-21898" y="160340"/>
                    <a:pt x="1751" y="69822"/>
                  </a:cubicBezTo>
                  <a:cubicBezTo>
                    <a:pt x="37306" y="-64568"/>
                    <a:pt x="107111" y="34267"/>
                    <a:pt x="152288" y="44216"/>
                  </a:cubicBezTo>
                  <a:cubicBezTo>
                    <a:pt x="197465" y="54165"/>
                    <a:pt x="279665" y="23666"/>
                    <a:pt x="305434" y="34594"/>
                  </a:cubicBezTo>
                  <a:cubicBezTo>
                    <a:pt x="331204" y="45521"/>
                    <a:pt x="332509" y="57264"/>
                    <a:pt x="332509" y="57264"/>
                  </a:cubicBezTo>
                  <a:cubicBezTo>
                    <a:pt x="332509" y="57264"/>
                    <a:pt x="365128" y="49435"/>
                    <a:pt x="376707" y="68191"/>
                  </a:cubicBezTo>
                  <a:cubicBezTo>
                    <a:pt x="388287" y="86947"/>
                    <a:pt x="398562" y="203397"/>
                    <a:pt x="323212" y="290816"/>
                  </a:cubicBezTo>
                  <a:cubicBezTo>
                    <a:pt x="329459" y="270071"/>
                    <a:pt x="328235" y="247808"/>
                    <a:pt x="319787" y="227861"/>
                  </a:cubicBezTo>
                  <a:cubicBezTo>
                    <a:pt x="304782" y="198831"/>
                    <a:pt x="287331" y="166212"/>
                    <a:pt x="300542" y="122502"/>
                  </a:cubicBez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249807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2825871" y="2682141"/>
              <a:ext cx="184868" cy="109926"/>
            </a:xfrm>
            <a:custGeom>
              <a:rect b="b" l="l" r="r" t="t"/>
              <a:pathLst>
                <a:path extrusionOk="0" h="109926" w="184868">
                  <a:moveTo>
                    <a:pt x="145165" y="64307"/>
                  </a:moveTo>
                  <a:cubicBezTo>
                    <a:pt x="87103" y="107853"/>
                    <a:pt x="-5208" y="72135"/>
                    <a:pt x="12568" y="-116"/>
                  </a:cubicBezTo>
                  <a:cubicBezTo>
                    <a:pt x="8116" y="10176"/>
                    <a:pt x="4512" y="20809"/>
                    <a:pt x="1805" y="31688"/>
                  </a:cubicBezTo>
                  <a:cubicBezTo>
                    <a:pt x="-22171" y="122205"/>
                    <a:pt x="157560" y="99698"/>
                    <a:pt x="157560" y="99698"/>
                  </a:cubicBezTo>
                  <a:cubicBezTo>
                    <a:pt x="166025" y="104298"/>
                    <a:pt x="175076" y="107706"/>
                    <a:pt x="184472" y="109810"/>
                  </a:cubicBezTo>
                  <a:cubicBezTo>
                    <a:pt x="166204" y="101003"/>
                    <a:pt x="151200" y="95295"/>
                    <a:pt x="145165" y="64307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50000">
                  <a:srgbClr val="4588DA"/>
                </a:gs>
                <a:gs pos="100000">
                  <a:srgbClr val="00E5DF"/>
                </a:gs>
              </a:gsLst>
              <a:lin ang="898325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3110065" y="3162176"/>
              <a:ext cx="295127" cy="459883"/>
            </a:xfrm>
            <a:custGeom>
              <a:rect b="b" l="l" r="r" t="t"/>
              <a:pathLst>
                <a:path extrusionOk="0" h="459883" w="295127">
                  <a:moveTo>
                    <a:pt x="225164" y="491"/>
                  </a:moveTo>
                  <a:cubicBezTo>
                    <a:pt x="229992" y="-700"/>
                    <a:pt x="235080" y="-129"/>
                    <a:pt x="239516" y="2122"/>
                  </a:cubicBezTo>
                  <a:cubicBezTo>
                    <a:pt x="276050" y="18611"/>
                    <a:pt x="298067" y="56481"/>
                    <a:pt x="294316" y="96391"/>
                  </a:cubicBezTo>
                  <a:cubicBezTo>
                    <a:pt x="289260" y="190823"/>
                    <a:pt x="98602" y="459767"/>
                    <a:pt x="98602" y="459767"/>
                  </a:cubicBezTo>
                  <a:cubicBezTo>
                    <a:pt x="98602" y="459767"/>
                    <a:pt x="83597" y="361910"/>
                    <a:pt x="-397" y="350656"/>
                  </a:cubicBezTo>
                  <a:cubicBezTo>
                    <a:pt x="745" y="351309"/>
                    <a:pt x="109855" y="31153"/>
                    <a:pt x="225164" y="491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816048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3163560" y="3321148"/>
              <a:ext cx="224581" cy="301563"/>
            </a:xfrm>
            <a:custGeom>
              <a:rect b="b" l="l" r="r" t="t"/>
              <a:pathLst>
                <a:path extrusionOk="0" h="301563" w="224581">
                  <a:moveTo>
                    <a:pt x="-397" y="215659"/>
                  </a:moveTo>
                  <a:cubicBezTo>
                    <a:pt x="23805" y="238606"/>
                    <a:pt x="40083" y="268649"/>
                    <a:pt x="46085" y="301447"/>
                  </a:cubicBezTo>
                  <a:cubicBezTo>
                    <a:pt x="46085" y="301447"/>
                    <a:pt x="176561" y="116986"/>
                    <a:pt x="224184" y="-116"/>
                  </a:cubicBezTo>
                  <a:cubicBezTo>
                    <a:pt x="112301" y="12932"/>
                    <a:pt x="12487" y="106059"/>
                    <a:pt x="-397" y="215659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816019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2622973" y="3219377"/>
              <a:ext cx="587080" cy="440415"/>
            </a:xfrm>
            <a:custGeom>
              <a:rect b="b" l="l" r="r" t="t"/>
              <a:pathLst>
                <a:path extrusionOk="0" h="440415" w="587080">
                  <a:moveTo>
                    <a:pt x="158547" y="189727"/>
                  </a:moveTo>
                  <a:cubicBezTo>
                    <a:pt x="163766" y="162653"/>
                    <a:pt x="158547" y="156129"/>
                    <a:pt x="152349" y="110463"/>
                  </a:cubicBezTo>
                  <a:cubicBezTo>
                    <a:pt x="146151" y="64796"/>
                    <a:pt x="142727" y="36907"/>
                    <a:pt x="126580" y="41473"/>
                  </a:cubicBezTo>
                  <a:cubicBezTo>
                    <a:pt x="119567" y="43267"/>
                    <a:pt x="126580" y="97904"/>
                    <a:pt x="114837" y="98720"/>
                  </a:cubicBezTo>
                  <a:cubicBezTo>
                    <a:pt x="107987" y="98720"/>
                    <a:pt x="111412" y="14236"/>
                    <a:pt x="95918" y="16357"/>
                  </a:cubicBezTo>
                  <a:cubicBezTo>
                    <a:pt x="85154" y="17988"/>
                    <a:pt x="95918" y="103939"/>
                    <a:pt x="89558" y="103939"/>
                  </a:cubicBezTo>
                  <a:cubicBezTo>
                    <a:pt x="83197" y="103939"/>
                    <a:pt x="82545" y="-116"/>
                    <a:pt x="67702" y="-116"/>
                  </a:cubicBezTo>
                  <a:cubicBezTo>
                    <a:pt x="52861" y="-116"/>
                    <a:pt x="64440" y="106711"/>
                    <a:pt x="60689" y="106711"/>
                  </a:cubicBezTo>
                  <a:cubicBezTo>
                    <a:pt x="56939" y="106711"/>
                    <a:pt x="55634" y="14399"/>
                    <a:pt x="38509" y="17335"/>
                  </a:cubicBezTo>
                  <a:cubicBezTo>
                    <a:pt x="21384" y="20271"/>
                    <a:pt x="46337" y="136884"/>
                    <a:pt x="36225" y="140635"/>
                  </a:cubicBezTo>
                  <a:cubicBezTo>
                    <a:pt x="26113" y="144386"/>
                    <a:pt x="17795" y="91707"/>
                    <a:pt x="7683" y="89913"/>
                  </a:cubicBezTo>
                  <a:cubicBezTo>
                    <a:pt x="-2428" y="88119"/>
                    <a:pt x="-3733" y="125467"/>
                    <a:pt x="7683" y="162816"/>
                  </a:cubicBezTo>
                  <a:cubicBezTo>
                    <a:pt x="19100" y="200165"/>
                    <a:pt x="77489" y="249746"/>
                    <a:pt x="101627" y="250888"/>
                  </a:cubicBezTo>
                  <a:cubicBezTo>
                    <a:pt x="101627" y="250888"/>
                    <a:pt x="409061" y="415125"/>
                    <a:pt x="468101" y="432250"/>
                  </a:cubicBezTo>
                  <a:cubicBezTo>
                    <a:pt x="527142" y="449375"/>
                    <a:pt x="586183" y="438937"/>
                    <a:pt x="586672" y="403219"/>
                  </a:cubicBezTo>
                  <a:cubicBezTo>
                    <a:pt x="589281" y="240776"/>
                    <a:pt x="158547" y="189727"/>
                    <a:pt x="158547" y="189727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1815071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2761693" y="3489952"/>
              <a:ext cx="421601" cy="169833"/>
            </a:xfrm>
            <a:custGeom>
              <a:rect b="b" l="l" r="r" t="t"/>
              <a:pathLst>
                <a:path extrusionOk="0" h="169833" w="421601">
                  <a:moveTo>
                    <a:pt x="-397" y="-116"/>
                  </a:moveTo>
                  <a:cubicBezTo>
                    <a:pt x="82944" y="43920"/>
                    <a:pt x="282899" y="148301"/>
                    <a:pt x="329381" y="161675"/>
                  </a:cubicBezTo>
                  <a:cubicBezTo>
                    <a:pt x="359081" y="171623"/>
                    <a:pt x="391080" y="172357"/>
                    <a:pt x="421204" y="163795"/>
                  </a:cubicBezTo>
                  <a:cubicBezTo>
                    <a:pt x="340635" y="24838"/>
                    <a:pt x="147367" y="13258"/>
                    <a:pt x="-397" y="-116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181624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3127516" y="4273135"/>
              <a:ext cx="223766" cy="751879"/>
            </a:xfrm>
            <a:custGeom>
              <a:rect b="b" l="l" r="r" t="t"/>
              <a:pathLst>
                <a:path extrusionOk="0" h="751879" w="223766">
                  <a:moveTo>
                    <a:pt x="223369" y="751590"/>
                  </a:moveTo>
                  <a:lnTo>
                    <a:pt x="-397" y="-116"/>
                  </a:lnTo>
                  <a:lnTo>
                    <a:pt x="174767" y="746860"/>
                  </a:lnTo>
                  <a:cubicBezTo>
                    <a:pt x="190669" y="750726"/>
                    <a:pt x="207028" y="752324"/>
                    <a:pt x="223369" y="751590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426645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2841936" y="4443570"/>
              <a:ext cx="45504" cy="594739"/>
            </a:xfrm>
            <a:custGeom>
              <a:rect b="b" l="l" r="r" t="t"/>
              <a:pathLst>
                <a:path extrusionOk="0" h="594739" w="45504">
                  <a:moveTo>
                    <a:pt x="-397" y="587027"/>
                  </a:moveTo>
                  <a:lnTo>
                    <a:pt x="15912" y="-116"/>
                  </a:lnTo>
                  <a:lnTo>
                    <a:pt x="45107" y="594203"/>
                  </a:lnTo>
                  <a:cubicBezTo>
                    <a:pt x="29580" y="595687"/>
                    <a:pt x="13922" y="593225"/>
                    <a:pt x="-397" y="587027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2775393" y="2911290"/>
              <a:ext cx="373828" cy="522887"/>
            </a:xfrm>
            <a:custGeom>
              <a:rect b="b" l="l" r="r" t="t"/>
              <a:pathLst>
                <a:path extrusionOk="0" h="522887" w="373828">
                  <a:moveTo>
                    <a:pt x="366242" y="-116"/>
                  </a:moveTo>
                  <a:cubicBezTo>
                    <a:pt x="366242" y="-116"/>
                    <a:pt x="294643" y="91707"/>
                    <a:pt x="341124" y="199349"/>
                  </a:cubicBezTo>
                  <a:cubicBezTo>
                    <a:pt x="387607" y="306992"/>
                    <a:pt x="394620" y="457693"/>
                    <a:pt x="289587" y="495368"/>
                  </a:cubicBezTo>
                  <a:cubicBezTo>
                    <a:pt x="184553" y="533043"/>
                    <a:pt x="41682" y="524072"/>
                    <a:pt x="-397" y="513960"/>
                  </a:cubicBezTo>
                </a:path>
              </a:pathLst>
            </a:custGeom>
            <a:noFill/>
            <a:ln cap="flat" cmpd="sng" w="9525">
              <a:solidFill>
                <a:srgbClr val="8A2BD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3139422" y="2854043"/>
              <a:ext cx="58061" cy="57246"/>
            </a:xfrm>
            <a:custGeom>
              <a:rect b="b" l="l" r="r" t="t"/>
              <a:pathLst>
                <a:path extrusionOk="0" h="57246" w="58061">
                  <a:moveTo>
                    <a:pt x="2213" y="57130"/>
                  </a:moveTo>
                  <a:cubicBezTo>
                    <a:pt x="18881" y="50966"/>
                    <a:pt x="35207" y="43936"/>
                    <a:pt x="51141" y="36091"/>
                  </a:cubicBezTo>
                  <a:cubicBezTo>
                    <a:pt x="58350" y="30693"/>
                    <a:pt x="59802" y="20467"/>
                    <a:pt x="54404" y="13258"/>
                  </a:cubicBezTo>
                  <a:cubicBezTo>
                    <a:pt x="53474" y="12018"/>
                    <a:pt x="52381" y="10926"/>
                    <a:pt x="51141" y="9996"/>
                  </a:cubicBezTo>
                  <a:cubicBezTo>
                    <a:pt x="41682" y="1352"/>
                    <a:pt x="-397" y="-116"/>
                    <a:pt x="-397" y="-11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352115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3139096" y="2854043"/>
              <a:ext cx="48602" cy="57246"/>
            </a:xfrm>
            <a:custGeom>
              <a:rect b="b" l="l" r="r" t="t"/>
              <a:pathLst>
                <a:path extrusionOk="0" h="57246" w="48602">
                  <a:moveTo>
                    <a:pt x="12977" y="700"/>
                  </a:moveTo>
                  <a:cubicBezTo>
                    <a:pt x="5311" y="700"/>
                    <a:pt x="-397" y="-116"/>
                    <a:pt x="-397" y="-116"/>
                  </a:cubicBezTo>
                  <a:lnTo>
                    <a:pt x="2538" y="57130"/>
                  </a:lnTo>
                  <a:cubicBezTo>
                    <a:pt x="2538" y="57130"/>
                    <a:pt x="37603" y="43430"/>
                    <a:pt x="48205" y="37722"/>
                  </a:cubicBezTo>
                  <a:cubicBezTo>
                    <a:pt x="30557" y="32780"/>
                    <a:pt x="17037" y="18575"/>
                    <a:pt x="12977" y="700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352141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3096038" y="2843768"/>
              <a:ext cx="52353" cy="84483"/>
            </a:xfrm>
            <a:custGeom>
              <a:rect b="b" l="l" r="r" t="t"/>
              <a:pathLst>
                <a:path extrusionOk="0" h="84483" w="52353">
                  <a:moveTo>
                    <a:pt x="42568" y="0"/>
                  </a:moveTo>
                  <a:cubicBezTo>
                    <a:pt x="47973" y="0"/>
                    <a:pt x="52354" y="0"/>
                    <a:pt x="52354" y="0"/>
                  </a:cubicBezTo>
                  <a:lnTo>
                    <a:pt x="52354" y="84483"/>
                  </a:lnTo>
                  <a:cubicBezTo>
                    <a:pt x="52354" y="84483"/>
                    <a:pt x="47973" y="84483"/>
                    <a:pt x="42568" y="84483"/>
                  </a:cubicBezTo>
                  <a:lnTo>
                    <a:pt x="9786" y="84483"/>
                  </a:lnTo>
                  <a:cubicBezTo>
                    <a:pt x="4381" y="84483"/>
                    <a:pt x="0" y="84483"/>
                    <a:pt x="0" y="84483"/>
                  </a:cubicBezTo>
                  <a:lnTo>
                    <a:pt x="0" y="0"/>
                  </a:lnTo>
                  <a:cubicBezTo>
                    <a:pt x="0" y="0"/>
                    <a:pt x="4381" y="0"/>
                    <a:pt x="9786" y="0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352208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3096039" y="2843768"/>
              <a:ext cx="52190" cy="84483"/>
            </a:xfrm>
            <a:custGeom>
              <a:rect b="b" l="l" r="r" t="t"/>
              <a:pathLst>
                <a:path extrusionOk="0" h="84483" w="52190">
                  <a:moveTo>
                    <a:pt x="22925" y="-116"/>
                  </a:moveTo>
                  <a:lnTo>
                    <a:pt x="8084" y="-116"/>
                  </a:lnTo>
                  <a:cubicBezTo>
                    <a:pt x="3402" y="-116"/>
                    <a:pt x="-397" y="3684"/>
                    <a:pt x="-397" y="8365"/>
                  </a:cubicBezTo>
                  <a:lnTo>
                    <a:pt x="-397" y="75886"/>
                  </a:lnTo>
                  <a:cubicBezTo>
                    <a:pt x="-397" y="80567"/>
                    <a:pt x="3402" y="84367"/>
                    <a:pt x="8084" y="84367"/>
                  </a:cubicBezTo>
                  <a:lnTo>
                    <a:pt x="43312" y="84367"/>
                  </a:lnTo>
                  <a:cubicBezTo>
                    <a:pt x="47993" y="84367"/>
                    <a:pt x="51793" y="80567"/>
                    <a:pt x="51793" y="75886"/>
                  </a:cubicBezTo>
                  <a:lnTo>
                    <a:pt x="51793" y="53216"/>
                  </a:lnTo>
                  <a:cubicBezTo>
                    <a:pt x="29612" y="49465"/>
                    <a:pt x="22273" y="28752"/>
                    <a:pt x="22925" y="-11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352185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2850254" y="2814085"/>
              <a:ext cx="260626" cy="144013"/>
            </a:xfrm>
            <a:custGeom>
              <a:rect b="b" l="l" r="r" t="t"/>
              <a:pathLst>
                <a:path extrusionOk="0" h="144013" w="260626">
                  <a:moveTo>
                    <a:pt x="225561" y="0"/>
                  </a:moveTo>
                  <a:cubicBezTo>
                    <a:pt x="244927" y="0"/>
                    <a:pt x="260626" y="0"/>
                    <a:pt x="260626" y="0"/>
                  </a:cubicBezTo>
                  <a:lnTo>
                    <a:pt x="260626" y="144013"/>
                  </a:lnTo>
                  <a:cubicBezTo>
                    <a:pt x="260626" y="144013"/>
                    <a:pt x="244927" y="144013"/>
                    <a:pt x="225561" y="144013"/>
                  </a:cubicBezTo>
                  <a:lnTo>
                    <a:pt x="35066" y="144013"/>
                  </a:lnTo>
                  <a:cubicBezTo>
                    <a:pt x="15699" y="144013"/>
                    <a:pt x="0" y="144013"/>
                    <a:pt x="0" y="144013"/>
                  </a:cubicBezTo>
                  <a:lnTo>
                    <a:pt x="0" y="0"/>
                  </a:lnTo>
                  <a:cubicBezTo>
                    <a:pt x="0" y="0"/>
                    <a:pt x="15699" y="0"/>
                    <a:pt x="35066" y="0"/>
                  </a:cubicBez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2866563" y="2829090"/>
              <a:ext cx="198813" cy="109926"/>
            </a:xfrm>
            <a:custGeom>
              <a:rect b="b" l="l" r="r" t="t"/>
              <a:pathLst>
                <a:path extrusionOk="0" h="109926" w="198813">
                  <a:moveTo>
                    <a:pt x="163748" y="0"/>
                  </a:moveTo>
                  <a:cubicBezTo>
                    <a:pt x="183114" y="0"/>
                    <a:pt x="198813" y="0"/>
                    <a:pt x="198813" y="0"/>
                  </a:cubicBezTo>
                  <a:lnTo>
                    <a:pt x="198813" y="109926"/>
                  </a:lnTo>
                  <a:cubicBezTo>
                    <a:pt x="198813" y="109926"/>
                    <a:pt x="183114" y="109926"/>
                    <a:pt x="163748" y="109926"/>
                  </a:cubicBezTo>
                  <a:lnTo>
                    <a:pt x="35066" y="109926"/>
                  </a:lnTo>
                  <a:cubicBezTo>
                    <a:pt x="15699" y="109926"/>
                    <a:pt x="0" y="109926"/>
                    <a:pt x="0" y="109926"/>
                  </a:cubicBezTo>
                  <a:lnTo>
                    <a:pt x="0" y="0"/>
                  </a:lnTo>
                  <a:cubicBezTo>
                    <a:pt x="0" y="0"/>
                    <a:pt x="15699" y="0"/>
                    <a:pt x="35066" y="0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50000">
                  <a:srgbClr val="4588DA"/>
                </a:gs>
                <a:gs pos="100000">
                  <a:srgbClr val="00E5DF"/>
                </a:gs>
              </a:gsLst>
              <a:lin ang="1887920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2850254" y="2883564"/>
              <a:ext cx="260626" cy="73882"/>
            </a:xfrm>
            <a:custGeom>
              <a:rect b="b" l="l" r="r" t="t"/>
              <a:pathLst>
                <a:path extrusionOk="0" h="73882" w="260626">
                  <a:moveTo>
                    <a:pt x="-397" y="-116"/>
                  </a:moveTo>
                  <a:lnTo>
                    <a:pt x="-397" y="46856"/>
                  </a:lnTo>
                  <a:cubicBezTo>
                    <a:pt x="-397" y="61713"/>
                    <a:pt x="11656" y="73766"/>
                    <a:pt x="26514" y="73766"/>
                  </a:cubicBezTo>
                  <a:lnTo>
                    <a:pt x="233155" y="73766"/>
                  </a:lnTo>
                  <a:cubicBezTo>
                    <a:pt x="248045" y="73766"/>
                    <a:pt x="260131" y="61746"/>
                    <a:pt x="260229" y="46856"/>
                  </a:cubicBezTo>
                  <a:lnTo>
                    <a:pt x="260229" y="-116"/>
                  </a:ln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2869825" y="2833493"/>
              <a:ext cx="182829" cy="100955"/>
            </a:xfrm>
            <a:custGeom>
              <a:rect b="b" l="l" r="r" t="t"/>
              <a:pathLst>
                <a:path extrusionOk="0" h="100955" w="182829">
                  <a:moveTo>
                    <a:pt x="147764" y="0"/>
                  </a:moveTo>
                  <a:cubicBezTo>
                    <a:pt x="167131" y="0"/>
                    <a:pt x="182830" y="0"/>
                    <a:pt x="182830" y="0"/>
                  </a:cubicBezTo>
                  <a:lnTo>
                    <a:pt x="182830" y="100956"/>
                  </a:lnTo>
                  <a:cubicBezTo>
                    <a:pt x="182830" y="100956"/>
                    <a:pt x="167131" y="100956"/>
                    <a:pt x="147764" y="100956"/>
                  </a:cubicBezTo>
                  <a:lnTo>
                    <a:pt x="35066" y="100956"/>
                  </a:lnTo>
                  <a:cubicBezTo>
                    <a:pt x="15699" y="100956"/>
                    <a:pt x="0" y="100956"/>
                    <a:pt x="0" y="100956"/>
                  </a:cubicBezTo>
                  <a:lnTo>
                    <a:pt x="0" y="0"/>
                  </a:lnTo>
                  <a:cubicBezTo>
                    <a:pt x="0" y="0"/>
                    <a:pt x="15699" y="0"/>
                    <a:pt x="35066" y="0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352291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2622973" y="3219377"/>
              <a:ext cx="189769" cy="269626"/>
            </a:xfrm>
            <a:custGeom>
              <a:rect b="b" l="l" r="r" t="t"/>
              <a:pathLst>
                <a:path extrusionOk="0" h="269626" w="189769">
                  <a:moveTo>
                    <a:pt x="189372" y="194131"/>
                  </a:moveTo>
                  <a:cubicBezTo>
                    <a:pt x="170127" y="191195"/>
                    <a:pt x="158547" y="189727"/>
                    <a:pt x="158547" y="189727"/>
                  </a:cubicBezTo>
                  <a:cubicBezTo>
                    <a:pt x="163766" y="162653"/>
                    <a:pt x="158547" y="156129"/>
                    <a:pt x="152349" y="110463"/>
                  </a:cubicBezTo>
                  <a:cubicBezTo>
                    <a:pt x="146151" y="64796"/>
                    <a:pt x="142727" y="36907"/>
                    <a:pt x="126580" y="41473"/>
                  </a:cubicBezTo>
                  <a:cubicBezTo>
                    <a:pt x="119567" y="43267"/>
                    <a:pt x="126580" y="97904"/>
                    <a:pt x="114837" y="98720"/>
                  </a:cubicBezTo>
                  <a:cubicBezTo>
                    <a:pt x="107987" y="98720"/>
                    <a:pt x="111412" y="14236"/>
                    <a:pt x="95918" y="16357"/>
                  </a:cubicBezTo>
                  <a:cubicBezTo>
                    <a:pt x="85154" y="17825"/>
                    <a:pt x="95918" y="103939"/>
                    <a:pt x="89558" y="103939"/>
                  </a:cubicBezTo>
                  <a:cubicBezTo>
                    <a:pt x="83197" y="103939"/>
                    <a:pt x="82545" y="-116"/>
                    <a:pt x="67702" y="-116"/>
                  </a:cubicBezTo>
                  <a:cubicBezTo>
                    <a:pt x="52861" y="-116"/>
                    <a:pt x="64440" y="106711"/>
                    <a:pt x="60689" y="106711"/>
                  </a:cubicBezTo>
                  <a:cubicBezTo>
                    <a:pt x="56939" y="106711"/>
                    <a:pt x="55634" y="14399"/>
                    <a:pt x="38509" y="17335"/>
                  </a:cubicBezTo>
                  <a:cubicBezTo>
                    <a:pt x="21384" y="20271"/>
                    <a:pt x="46337" y="136884"/>
                    <a:pt x="36225" y="140635"/>
                  </a:cubicBezTo>
                  <a:cubicBezTo>
                    <a:pt x="26113" y="144386"/>
                    <a:pt x="17795" y="91707"/>
                    <a:pt x="7683" y="89913"/>
                  </a:cubicBezTo>
                  <a:cubicBezTo>
                    <a:pt x="-2428" y="88119"/>
                    <a:pt x="-3733" y="125467"/>
                    <a:pt x="7683" y="162816"/>
                  </a:cubicBezTo>
                  <a:cubicBezTo>
                    <a:pt x="19100" y="200165"/>
                    <a:pt x="77489" y="249746"/>
                    <a:pt x="101627" y="250888"/>
                  </a:cubicBezTo>
                  <a:lnTo>
                    <a:pt x="129026" y="265566"/>
                  </a:lnTo>
                  <a:cubicBezTo>
                    <a:pt x="166701" y="288563"/>
                    <a:pt x="189372" y="203916"/>
                    <a:pt x="189372" y="194131"/>
                  </a:cubicBez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181593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1411101" y="4986514"/>
              <a:ext cx="174674" cy="206804"/>
            </a:xfrm>
            <a:custGeom>
              <a:rect b="b" l="l" r="r" t="t"/>
              <a:pathLst>
                <a:path extrusionOk="0" h="206804" w="174674">
                  <a:moveTo>
                    <a:pt x="174278" y="103286"/>
                  </a:moveTo>
                  <a:cubicBezTo>
                    <a:pt x="174278" y="160370"/>
                    <a:pt x="135135" y="206689"/>
                    <a:pt x="87022" y="206689"/>
                  </a:cubicBezTo>
                  <a:cubicBezTo>
                    <a:pt x="38909" y="206689"/>
                    <a:pt x="-397" y="160370"/>
                    <a:pt x="-397" y="103286"/>
                  </a:cubicBezTo>
                  <a:cubicBezTo>
                    <a:pt x="-397" y="46203"/>
                    <a:pt x="38746" y="-116"/>
                    <a:pt x="87022" y="-116"/>
                  </a:cubicBezTo>
                  <a:cubicBezTo>
                    <a:pt x="135298" y="-116"/>
                    <a:pt x="174278" y="46203"/>
                    <a:pt x="174278" y="103286"/>
                  </a:cubicBezTo>
                  <a:close/>
                </a:path>
              </a:pathLst>
            </a:custGeom>
            <a:solidFill>
              <a:srgbClr val="FF2C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1300359" y="2000892"/>
              <a:ext cx="1299054" cy="1933168"/>
            </a:xfrm>
            <a:custGeom>
              <a:rect b="b" l="l" r="r" t="t"/>
              <a:pathLst>
                <a:path extrusionOk="0" h="1933168" w="1299054">
                  <a:moveTo>
                    <a:pt x="1299055" y="1933168"/>
                  </a:moveTo>
                  <a:lnTo>
                    <a:pt x="0" y="1405392"/>
                  </a:lnTo>
                  <a:lnTo>
                    <a:pt x="0" y="0"/>
                  </a:lnTo>
                  <a:lnTo>
                    <a:pt x="1299055" y="527939"/>
                  </a:lnTo>
                  <a:lnTo>
                    <a:pt x="1299055" y="1933168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2228534" y="3028066"/>
              <a:ext cx="76980" cy="153798"/>
            </a:xfrm>
            <a:custGeom>
              <a:rect b="b" l="l" r="r" t="t"/>
              <a:pathLst>
                <a:path extrusionOk="0" h="153798" w="76980">
                  <a:moveTo>
                    <a:pt x="76583" y="76702"/>
                  </a:moveTo>
                  <a:cubicBezTo>
                    <a:pt x="76583" y="119270"/>
                    <a:pt x="59458" y="153683"/>
                    <a:pt x="38093" y="153683"/>
                  </a:cubicBezTo>
                  <a:cubicBezTo>
                    <a:pt x="16728" y="153683"/>
                    <a:pt x="-397" y="119270"/>
                    <a:pt x="-397" y="76702"/>
                  </a:cubicBezTo>
                  <a:cubicBezTo>
                    <a:pt x="-397" y="34134"/>
                    <a:pt x="16891" y="-116"/>
                    <a:pt x="38093" y="-116"/>
                  </a:cubicBezTo>
                  <a:cubicBezTo>
                    <a:pt x="59295" y="-116"/>
                    <a:pt x="76583" y="34786"/>
                    <a:pt x="76583" y="76702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2188576" y="2948149"/>
              <a:ext cx="156897" cy="313468"/>
            </a:xfrm>
            <a:custGeom>
              <a:rect b="b" l="l" r="r" t="t"/>
              <a:pathLst>
                <a:path extrusionOk="0" h="313468" w="156897">
                  <a:moveTo>
                    <a:pt x="156500" y="156619"/>
                  </a:moveTo>
                  <a:cubicBezTo>
                    <a:pt x="156500" y="243222"/>
                    <a:pt x="121436" y="313353"/>
                    <a:pt x="78052" y="313353"/>
                  </a:cubicBezTo>
                  <a:cubicBezTo>
                    <a:pt x="34669" y="313353"/>
                    <a:pt x="-397" y="243222"/>
                    <a:pt x="-397" y="156619"/>
                  </a:cubicBezTo>
                  <a:cubicBezTo>
                    <a:pt x="-397" y="70015"/>
                    <a:pt x="34832" y="-116"/>
                    <a:pt x="78052" y="-116"/>
                  </a:cubicBezTo>
                  <a:cubicBezTo>
                    <a:pt x="121272" y="-116"/>
                    <a:pt x="156500" y="70178"/>
                    <a:pt x="156500" y="156619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2158729" y="2888293"/>
              <a:ext cx="216754" cy="433181"/>
            </a:xfrm>
            <a:custGeom>
              <a:rect b="b" l="l" r="r" t="t"/>
              <a:pathLst>
                <a:path extrusionOk="0" h="433181" w="216754">
                  <a:moveTo>
                    <a:pt x="216357" y="216475"/>
                  </a:moveTo>
                  <a:cubicBezTo>
                    <a:pt x="216357" y="336187"/>
                    <a:pt x="167429" y="433065"/>
                    <a:pt x="107898" y="433065"/>
                  </a:cubicBezTo>
                  <a:cubicBezTo>
                    <a:pt x="48369" y="433065"/>
                    <a:pt x="-397" y="336187"/>
                    <a:pt x="-397" y="216475"/>
                  </a:cubicBezTo>
                  <a:cubicBezTo>
                    <a:pt x="-397" y="96763"/>
                    <a:pt x="48531" y="-116"/>
                    <a:pt x="107898" y="-116"/>
                  </a:cubicBezTo>
                  <a:cubicBezTo>
                    <a:pt x="167265" y="-116"/>
                    <a:pt x="216357" y="96926"/>
                    <a:pt x="216357" y="21647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2134918" y="2843931"/>
              <a:ext cx="264214" cy="521904"/>
            </a:xfrm>
            <a:custGeom>
              <a:rect b="b" l="l" r="r" t="t"/>
              <a:pathLst>
                <a:path extrusionOk="0" h="521904" w="264214">
                  <a:moveTo>
                    <a:pt x="263817" y="260836"/>
                  </a:moveTo>
                  <a:cubicBezTo>
                    <a:pt x="263817" y="405013"/>
                    <a:pt x="204776" y="521789"/>
                    <a:pt x="131710" y="521789"/>
                  </a:cubicBezTo>
                  <a:cubicBezTo>
                    <a:pt x="58643" y="521789"/>
                    <a:pt x="-397" y="405013"/>
                    <a:pt x="-397" y="260836"/>
                  </a:cubicBezTo>
                  <a:cubicBezTo>
                    <a:pt x="-397" y="116660"/>
                    <a:pt x="58806" y="-116"/>
                    <a:pt x="131710" y="-116"/>
                  </a:cubicBezTo>
                  <a:cubicBezTo>
                    <a:pt x="204614" y="-116"/>
                    <a:pt x="263817" y="116823"/>
                    <a:pt x="263817" y="2608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8D5F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2111269" y="2799733"/>
              <a:ext cx="311674" cy="610465"/>
            </a:xfrm>
            <a:custGeom>
              <a:rect b="b" l="l" r="r" t="t"/>
              <a:pathLst>
                <a:path extrusionOk="0" h="610465" w="311674">
                  <a:moveTo>
                    <a:pt x="311278" y="305035"/>
                  </a:moveTo>
                  <a:cubicBezTo>
                    <a:pt x="311278" y="473676"/>
                    <a:pt x="241473" y="610350"/>
                    <a:pt x="155359" y="610350"/>
                  </a:cubicBezTo>
                  <a:cubicBezTo>
                    <a:pt x="69245" y="610350"/>
                    <a:pt x="-397" y="473676"/>
                    <a:pt x="-397" y="305035"/>
                  </a:cubicBezTo>
                  <a:cubicBezTo>
                    <a:pt x="-397" y="136395"/>
                    <a:pt x="69407" y="-116"/>
                    <a:pt x="155359" y="-116"/>
                  </a:cubicBezTo>
                  <a:cubicBezTo>
                    <a:pt x="241310" y="-116"/>
                    <a:pt x="311278" y="136558"/>
                    <a:pt x="311278" y="30503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D0AAE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2087783" y="2755534"/>
              <a:ext cx="358809" cy="698863"/>
            </a:xfrm>
            <a:custGeom>
              <a:rect b="b" l="l" r="r" t="t"/>
              <a:pathLst>
                <a:path extrusionOk="0" h="698863" w="358809">
                  <a:moveTo>
                    <a:pt x="358413" y="349234"/>
                  </a:moveTo>
                  <a:cubicBezTo>
                    <a:pt x="358413" y="542339"/>
                    <a:pt x="278007" y="698747"/>
                    <a:pt x="179008" y="698747"/>
                  </a:cubicBezTo>
                  <a:cubicBezTo>
                    <a:pt x="80009" y="698747"/>
                    <a:pt x="-397" y="542339"/>
                    <a:pt x="-397" y="349234"/>
                  </a:cubicBezTo>
                  <a:cubicBezTo>
                    <a:pt x="-397" y="156129"/>
                    <a:pt x="80009" y="-116"/>
                    <a:pt x="179008" y="-116"/>
                  </a:cubicBezTo>
                  <a:cubicBezTo>
                    <a:pt x="278007" y="-116"/>
                    <a:pt x="358413" y="156293"/>
                    <a:pt x="358413" y="34923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980E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2063808" y="2711172"/>
              <a:ext cx="406433" cy="787587"/>
            </a:xfrm>
            <a:custGeom>
              <a:rect b="b" l="l" r="r" t="t"/>
              <a:pathLst>
                <a:path extrusionOk="0" h="787587" w="406433">
                  <a:moveTo>
                    <a:pt x="406036" y="393596"/>
                  </a:moveTo>
                  <a:cubicBezTo>
                    <a:pt x="406036" y="611165"/>
                    <a:pt x="315192" y="787471"/>
                    <a:pt x="202819" y="787471"/>
                  </a:cubicBezTo>
                  <a:cubicBezTo>
                    <a:pt x="90446" y="787471"/>
                    <a:pt x="-397" y="611165"/>
                    <a:pt x="-397" y="393596"/>
                  </a:cubicBezTo>
                  <a:cubicBezTo>
                    <a:pt x="-397" y="176027"/>
                    <a:pt x="90609" y="-116"/>
                    <a:pt x="202819" y="-116"/>
                  </a:cubicBezTo>
                  <a:cubicBezTo>
                    <a:pt x="315029" y="-116"/>
                    <a:pt x="406036" y="176190"/>
                    <a:pt x="406036" y="39359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155DE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2040159" y="2666810"/>
              <a:ext cx="453893" cy="876147"/>
            </a:xfrm>
            <a:custGeom>
              <a:rect b="b" l="l" r="r" t="t"/>
              <a:pathLst>
                <a:path extrusionOk="0" h="876147" w="453893">
                  <a:moveTo>
                    <a:pt x="453496" y="437958"/>
                  </a:moveTo>
                  <a:cubicBezTo>
                    <a:pt x="453496" y="679991"/>
                    <a:pt x="351888" y="876032"/>
                    <a:pt x="226468" y="876032"/>
                  </a:cubicBezTo>
                  <a:cubicBezTo>
                    <a:pt x="101048" y="876032"/>
                    <a:pt x="-397" y="680317"/>
                    <a:pt x="-397" y="437958"/>
                  </a:cubicBezTo>
                  <a:cubicBezTo>
                    <a:pt x="-397" y="195598"/>
                    <a:pt x="101211" y="-116"/>
                    <a:pt x="226468" y="-116"/>
                  </a:cubicBezTo>
                  <a:cubicBezTo>
                    <a:pt x="351725" y="-116"/>
                    <a:pt x="453496" y="196088"/>
                    <a:pt x="453496" y="43795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A2BD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417135" y="2226942"/>
              <a:ext cx="336791" cy="602147"/>
            </a:xfrm>
            <a:custGeom>
              <a:rect b="b" l="l" r="r" t="t"/>
              <a:pathLst>
                <a:path extrusionOk="0" h="602147" w="336791">
                  <a:moveTo>
                    <a:pt x="336792" y="602148"/>
                  </a:moveTo>
                  <a:lnTo>
                    <a:pt x="0" y="465311"/>
                  </a:lnTo>
                  <a:lnTo>
                    <a:pt x="0" y="0"/>
                  </a:lnTo>
                  <a:lnTo>
                    <a:pt x="336792" y="136837"/>
                  </a:lnTo>
                  <a:lnTo>
                    <a:pt x="336792" y="602148"/>
                  </a:lnTo>
                  <a:close/>
                </a:path>
              </a:pathLst>
            </a:custGeom>
            <a:noFill/>
            <a:ln cap="rnd" cmpd="sng" w="9525">
              <a:solidFill>
                <a:srgbClr val="00E5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450570" y="2270651"/>
              <a:ext cx="146948" cy="207783"/>
            </a:xfrm>
            <a:custGeom>
              <a:rect b="b" l="l" r="r" t="t"/>
              <a:pathLst>
                <a:path extrusionOk="0" h="207783" w="146948">
                  <a:moveTo>
                    <a:pt x="146949" y="207783"/>
                  </a:moveTo>
                  <a:lnTo>
                    <a:pt x="0" y="148091"/>
                  </a:lnTo>
                  <a:lnTo>
                    <a:pt x="0" y="0"/>
                  </a:lnTo>
                  <a:lnTo>
                    <a:pt x="146949" y="59693"/>
                  </a:lnTo>
                  <a:lnTo>
                    <a:pt x="146949" y="207783"/>
                  </a:lnTo>
                  <a:close/>
                </a:path>
              </a:pathLst>
            </a:custGeom>
            <a:noFill/>
            <a:ln cap="rnd" cmpd="sng" w="9525">
              <a:solidFill>
                <a:srgbClr val="00E5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1462475" y="2464735"/>
              <a:ext cx="245947" cy="104870"/>
            </a:xfrm>
            <a:custGeom>
              <a:rect b="b" l="l" r="r" t="t"/>
              <a:pathLst>
                <a:path extrusionOk="0" h="104870" w="245947">
                  <a:moveTo>
                    <a:pt x="0" y="0"/>
                  </a:moveTo>
                  <a:lnTo>
                    <a:pt x="245948" y="104870"/>
                  </a:lnTo>
                </a:path>
              </a:pathLst>
            </a:custGeom>
            <a:noFill/>
            <a:ln cap="rnd" cmpd="sng" w="9525">
              <a:solidFill>
                <a:srgbClr val="00E5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1462475" y="2517088"/>
              <a:ext cx="245947" cy="104870"/>
            </a:xfrm>
            <a:custGeom>
              <a:rect b="b" l="l" r="r" t="t"/>
              <a:pathLst>
                <a:path extrusionOk="0" h="104870" w="245947">
                  <a:moveTo>
                    <a:pt x="0" y="0"/>
                  </a:moveTo>
                  <a:lnTo>
                    <a:pt x="245948" y="104870"/>
                  </a:lnTo>
                </a:path>
              </a:pathLst>
            </a:custGeom>
            <a:noFill/>
            <a:ln cap="rnd" cmpd="sng" w="9525">
              <a:solidFill>
                <a:srgbClr val="00E5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462475" y="2569605"/>
              <a:ext cx="245947" cy="104707"/>
            </a:xfrm>
            <a:custGeom>
              <a:rect b="b" l="l" r="r" t="t"/>
              <a:pathLst>
                <a:path extrusionOk="0" h="104707" w="245947">
                  <a:moveTo>
                    <a:pt x="0" y="0"/>
                  </a:moveTo>
                  <a:lnTo>
                    <a:pt x="245948" y="104707"/>
                  </a:lnTo>
                </a:path>
              </a:pathLst>
            </a:custGeom>
            <a:noFill/>
            <a:ln cap="rnd" cmpd="sng" w="9525">
              <a:solidFill>
                <a:srgbClr val="00E5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1462475" y="2621959"/>
              <a:ext cx="245947" cy="104870"/>
            </a:xfrm>
            <a:custGeom>
              <a:rect b="b" l="l" r="r" t="t"/>
              <a:pathLst>
                <a:path extrusionOk="0" h="104870" w="245947">
                  <a:moveTo>
                    <a:pt x="0" y="0"/>
                  </a:moveTo>
                  <a:lnTo>
                    <a:pt x="245948" y="104870"/>
                  </a:lnTo>
                </a:path>
              </a:pathLst>
            </a:custGeom>
            <a:noFill/>
            <a:ln cap="rnd" cmpd="sng" w="9525">
              <a:solidFill>
                <a:srgbClr val="00E5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1882930" y="3831310"/>
              <a:ext cx="94429" cy="94926"/>
            </a:xfrm>
            <a:custGeom>
              <a:rect b="b" l="l" r="r" t="t"/>
              <a:pathLst>
                <a:path extrusionOk="0" h="94926" w="94429">
                  <a:moveTo>
                    <a:pt x="93876" y="55174"/>
                  </a:moveTo>
                  <a:cubicBezTo>
                    <a:pt x="89555" y="81024"/>
                    <a:pt x="65091" y="98476"/>
                    <a:pt x="39240" y="94154"/>
                  </a:cubicBezTo>
                  <a:cubicBezTo>
                    <a:pt x="13389" y="89832"/>
                    <a:pt x="-4062" y="65367"/>
                    <a:pt x="260" y="39517"/>
                  </a:cubicBezTo>
                  <a:cubicBezTo>
                    <a:pt x="4093" y="16586"/>
                    <a:pt x="23974" y="-197"/>
                    <a:pt x="47231" y="-116"/>
                  </a:cubicBezTo>
                  <a:cubicBezTo>
                    <a:pt x="75267" y="2478"/>
                    <a:pt x="96046" y="27089"/>
                    <a:pt x="93876" y="55174"/>
                  </a:cubicBezTo>
                  <a:close/>
                </a:path>
              </a:pathLst>
            </a:custGeom>
            <a:solidFill>
              <a:srgbClr val="FF2C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1882949" y="4080683"/>
              <a:ext cx="94423" cy="94923"/>
            </a:xfrm>
            <a:custGeom>
              <a:rect b="b" l="l" r="r" t="t"/>
              <a:pathLst>
                <a:path extrusionOk="0" h="94923" w="94423">
                  <a:moveTo>
                    <a:pt x="93858" y="55336"/>
                  </a:moveTo>
                  <a:cubicBezTo>
                    <a:pt x="89438" y="81171"/>
                    <a:pt x="64925" y="98541"/>
                    <a:pt x="39091" y="94121"/>
                  </a:cubicBezTo>
                  <a:cubicBezTo>
                    <a:pt x="13240" y="89717"/>
                    <a:pt x="-4130" y="65188"/>
                    <a:pt x="290" y="39353"/>
                  </a:cubicBezTo>
                  <a:cubicBezTo>
                    <a:pt x="4188" y="16504"/>
                    <a:pt x="24037" y="-181"/>
                    <a:pt x="47212" y="-116"/>
                  </a:cubicBezTo>
                  <a:cubicBezTo>
                    <a:pt x="75330" y="2477"/>
                    <a:pt x="96125" y="27203"/>
                    <a:pt x="93858" y="55336"/>
                  </a:cubicBezTo>
                  <a:close/>
                </a:path>
              </a:pathLst>
            </a:custGeom>
            <a:solidFill>
              <a:srgbClr val="FF2C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1882930" y="4330218"/>
              <a:ext cx="94429" cy="94926"/>
            </a:xfrm>
            <a:custGeom>
              <a:rect b="b" l="l" r="r" t="t"/>
              <a:pathLst>
                <a:path extrusionOk="0" h="94926" w="94429">
                  <a:moveTo>
                    <a:pt x="93876" y="55173"/>
                  </a:moveTo>
                  <a:cubicBezTo>
                    <a:pt x="89555" y="81024"/>
                    <a:pt x="65091" y="98475"/>
                    <a:pt x="39240" y="94153"/>
                  </a:cubicBezTo>
                  <a:cubicBezTo>
                    <a:pt x="13389" y="89831"/>
                    <a:pt x="-4062" y="65367"/>
                    <a:pt x="260" y="39516"/>
                  </a:cubicBezTo>
                  <a:cubicBezTo>
                    <a:pt x="4093" y="16585"/>
                    <a:pt x="23974" y="-197"/>
                    <a:pt x="47231" y="-116"/>
                  </a:cubicBezTo>
                  <a:cubicBezTo>
                    <a:pt x="75267" y="2477"/>
                    <a:pt x="96046" y="27089"/>
                    <a:pt x="93876" y="55173"/>
                  </a:cubicBezTo>
                  <a:close/>
                </a:path>
              </a:pathLst>
            </a:custGeom>
            <a:solidFill>
              <a:srgbClr val="FF2C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1498520" y="2789458"/>
              <a:ext cx="1602248" cy="2953818"/>
            </a:xfrm>
            <a:custGeom>
              <a:rect b="b" l="l" r="r" t="t"/>
              <a:pathLst>
                <a:path extrusionOk="0" h="2953818" w="1602248">
                  <a:moveTo>
                    <a:pt x="1602249" y="2953818"/>
                  </a:moveTo>
                  <a:lnTo>
                    <a:pt x="1602249" y="2773761"/>
                  </a:lnTo>
                  <a:lnTo>
                    <a:pt x="1602249" y="2953818"/>
                  </a:lnTo>
                  <a:lnTo>
                    <a:pt x="0" y="2302090"/>
                  </a:lnTo>
                  <a:lnTo>
                    <a:pt x="0" y="0"/>
                  </a:lnTo>
                  <a:lnTo>
                    <a:pt x="768668" y="315589"/>
                  </a:lnTo>
                </a:path>
              </a:pathLst>
            </a:custGeom>
            <a:noFill/>
            <a:ln cap="rnd" cmpd="sng" w="102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1472913" y="3718448"/>
              <a:ext cx="51048" cy="482924"/>
            </a:xfrm>
            <a:custGeom>
              <a:rect b="b" l="l" r="r" t="t"/>
              <a:pathLst>
                <a:path extrusionOk="0" h="482924" w="51048">
                  <a:moveTo>
                    <a:pt x="50652" y="241428"/>
                  </a:moveTo>
                  <a:cubicBezTo>
                    <a:pt x="50652" y="374677"/>
                    <a:pt x="39235" y="482809"/>
                    <a:pt x="25209" y="482809"/>
                  </a:cubicBezTo>
                  <a:cubicBezTo>
                    <a:pt x="11183" y="482809"/>
                    <a:pt x="-397" y="374677"/>
                    <a:pt x="-397" y="241428"/>
                  </a:cubicBezTo>
                  <a:cubicBezTo>
                    <a:pt x="-397" y="108179"/>
                    <a:pt x="11020" y="-116"/>
                    <a:pt x="25209" y="-116"/>
                  </a:cubicBezTo>
                  <a:cubicBezTo>
                    <a:pt x="39398" y="-116"/>
                    <a:pt x="50652" y="107200"/>
                    <a:pt x="50652" y="241428"/>
                  </a:cubicBezTo>
                  <a:close/>
                </a:path>
              </a:pathLst>
            </a:custGeom>
            <a:solidFill>
              <a:srgbClr val="FF2C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1498520" y="3670172"/>
              <a:ext cx="432039" cy="216590"/>
            </a:xfrm>
            <a:custGeom>
              <a:rect b="b" l="l" r="r" t="t"/>
              <a:pathLst>
                <a:path extrusionOk="0" h="216590" w="432039">
                  <a:moveTo>
                    <a:pt x="0" y="0"/>
                  </a:moveTo>
                  <a:lnTo>
                    <a:pt x="432040" y="216590"/>
                  </a:lnTo>
                </a:path>
              </a:pathLst>
            </a:custGeom>
            <a:noFill/>
            <a:ln cap="rnd" cmpd="sng" w="102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1498520" y="3919545"/>
              <a:ext cx="432039" cy="216590"/>
            </a:xfrm>
            <a:custGeom>
              <a:rect b="b" l="l" r="r" t="t"/>
              <a:pathLst>
                <a:path extrusionOk="0" h="216590" w="432039">
                  <a:moveTo>
                    <a:pt x="0" y="0"/>
                  </a:moveTo>
                  <a:lnTo>
                    <a:pt x="432040" y="216591"/>
                  </a:lnTo>
                </a:path>
              </a:pathLst>
            </a:custGeom>
            <a:noFill/>
            <a:ln cap="rnd" cmpd="sng" w="102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1498520" y="4169080"/>
              <a:ext cx="432039" cy="216427"/>
            </a:xfrm>
            <a:custGeom>
              <a:rect b="b" l="l" r="r" t="t"/>
              <a:pathLst>
                <a:path extrusionOk="0" h="216427" w="432039">
                  <a:moveTo>
                    <a:pt x="0" y="0"/>
                  </a:moveTo>
                  <a:lnTo>
                    <a:pt x="432040" y="216427"/>
                  </a:lnTo>
                </a:path>
              </a:pathLst>
            </a:custGeom>
            <a:noFill/>
            <a:ln cap="rnd" cmpd="sng" w="102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1913271" y="3869311"/>
              <a:ext cx="34576" cy="34576"/>
            </a:xfrm>
            <a:custGeom>
              <a:rect b="b" l="l" r="r" t="t"/>
              <a:pathLst>
                <a:path extrusionOk="0" h="34576" w="34576">
                  <a:moveTo>
                    <a:pt x="34179" y="17172"/>
                  </a:moveTo>
                  <a:cubicBezTo>
                    <a:pt x="34179" y="26713"/>
                    <a:pt x="26432" y="34460"/>
                    <a:pt x="16891" y="34460"/>
                  </a:cubicBezTo>
                  <a:cubicBezTo>
                    <a:pt x="7350" y="34460"/>
                    <a:pt x="-397" y="26713"/>
                    <a:pt x="-397" y="17172"/>
                  </a:cubicBezTo>
                  <a:cubicBezTo>
                    <a:pt x="-397" y="7631"/>
                    <a:pt x="7350" y="-116"/>
                    <a:pt x="16891" y="-116"/>
                  </a:cubicBezTo>
                  <a:cubicBezTo>
                    <a:pt x="26432" y="-116"/>
                    <a:pt x="34179" y="7631"/>
                    <a:pt x="34179" y="17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1913271" y="4118847"/>
              <a:ext cx="34576" cy="34576"/>
            </a:xfrm>
            <a:custGeom>
              <a:rect b="b" l="l" r="r" t="t"/>
              <a:pathLst>
                <a:path extrusionOk="0" h="34576" w="34576">
                  <a:moveTo>
                    <a:pt x="34179" y="17172"/>
                  </a:moveTo>
                  <a:cubicBezTo>
                    <a:pt x="34179" y="26713"/>
                    <a:pt x="26432" y="34460"/>
                    <a:pt x="16891" y="34460"/>
                  </a:cubicBezTo>
                  <a:cubicBezTo>
                    <a:pt x="7350" y="34460"/>
                    <a:pt x="-397" y="26713"/>
                    <a:pt x="-397" y="17172"/>
                  </a:cubicBezTo>
                  <a:cubicBezTo>
                    <a:pt x="-397" y="7631"/>
                    <a:pt x="7350" y="-116"/>
                    <a:pt x="16891" y="-116"/>
                  </a:cubicBezTo>
                  <a:cubicBezTo>
                    <a:pt x="26432" y="-116"/>
                    <a:pt x="34179" y="7631"/>
                    <a:pt x="34179" y="17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1913271" y="4368220"/>
              <a:ext cx="34576" cy="34576"/>
            </a:xfrm>
            <a:custGeom>
              <a:rect b="b" l="l" r="r" t="t"/>
              <a:pathLst>
                <a:path extrusionOk="0" h="34576" w="34576">
                  <a:moveTo>
                    <a:pt x="34179" y="17172"/>
                  </a:moveTo>
                  <a:cubicBezTo>
                    <a:pt x="34179" y="26713"/>
                    <a:pt x="26432" y="34460"/>
                    <a:pt x="16891" y="34460"/>
                  </a:cubicBezTo>
                  <a:cubicBezTo>
                    <a:pt x="7350" y="34460"/>
                    <a:pt x="-397" y="26713"/>
                    <a:pt x="-397" y="17172"/>
                  </a:cubicBezTo>
                  <a:cubicBezTo>
                    <a:pt x="-397" y="7631"/>
                    <a:pt x="7350" y="-116"/>
                    <a:pt x="16891" y="-116"/>
                  </a:cubicBezTo>
                  <a:cubicBezTo>
                    <a:pt x="26432" y="-116"/>
                    <a:pt x="34179" y="7631"/>
                    <a:pt x="34179" y="17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1353038" y="2999035"/>
              <a:ext cx="1039569" cy="718760"/>
            </a:xfrm>
            <a:custGeom>
              <a:rect b="b" l="l" r="r" t="t"/>
              <a:pathLst>
                <a:path extrusionOk="0" h="718760" w="1039569">
                  <a:moveTo>
                    <a:pt x="0" y="243827"/>
                  </a:moveTo>
                  <a:lnTo>
                    <a:pt x="89866" y="0"/>
                  </a:lnTo>
                  <a:lnTo>
                    <a:pt x="203217" y="322602"/>
                  </a:lnTo>
                  <a:lnTo>
                    <a:pt x="335813" y="130476"/>
                  </a:lnTo>
                  <a:lnTo>
                    <a:pt x="376587" y="355221"/>
                  </a:lnTo>
                  <a:lnTo>
                    <a:pt x="436443" y="308087"/>
                  </a:lnTo>
                  <a:lnTo>
                    <a:pt x="492059" y="407738"/>
                  </a:lnTo>
                  <a:lnTo>
                    <a:pt x="560233" y="344294"/>
                  </a:lnTo>
                  <a:lnTo>
                    <a:pt x="609650" y="515544"/>
                  </a:lnTo>
                  <a:lnTo>
                    <a:pt x="1039570" y="718761"/>
                  </a:lnTo>
                </a:path>
              </a:pathLst>
            </a:custGeom>
            <a:noFill/>
            <a:ln cap="rnd" cmpd="sng" w="102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4148299" y="5637427"/>
              <a:ext cx="2342895" cy="367127"/>
            </a:xfrm>
            <a:custGeom>
              <a:rect b="b" l="l" r="r" t="t"/>
              <a:pathLst>
                <a:path extrusionOk="0" h="367127" w="2342895">
                  <a:moveTo>
                    <a:pt x="2342010" y="351681"/>
                  </a:moveTo>
                  <a:lnTo>
                    <a:pt x="2342010" y="351681"/>
                  </a:lnTo>
                  <a:lnTo>
                    <a:pt x="2342010" y="298348"/>
                  </a:lnTo>
                  <a:lnTo>
                    <a:pt x="2217568" y="290357"/>
                  </a:lnTo>
                  <a:lnTo>
                    <a:pt x="1624716" y="49628"/>
                  </a:lnTo>
                  <a:cubicBezTo>
                    <a:pt x="1615664" y="45926"/>
                    <a:pt x="1605960" y="44050"/>
                    <a:pt x="1596174" y="44083"/>
                  </a:cubicBezTo>
                  <a:lnTo>
                    <a:pt x="182300" y="44083"/>
                  </a:lnTo>
                  <a:lnTo>
                    <a:pt x="-366" y="-116"/>
                  </a:lnTo>
                  <a:lnTo>
                    <a:pt x="-366" y="54684"/>
                  </a:lnTo>
                  <a:lnTo>
                    <a:pt x="-366" y="54684"/>
                  </a:lnTo>
                  <a:cubicBezTo>
                    <a:pt x="-725" y="59267"/>
                    <a:pt x="2015" y="63524"/>
                    <a:pt x="6321" y="65122"/>
                  </a:cubicBezTo>
                  <a:lnTo>
                    <a:pt x="743837" y="364402"/>
                  </a:lnTo>
                  <a:cubicBezTo>
                    <a:pt x="748095" y="366082"/>
                    <a:pt x="752628" y="366962"/>
                    <a:pt x="757211" y="367011"/>
                  </a:cubicBezTo>
                  <a:lnTo>
                    <a:pt x="2326189" y="367011"/>
                  </a:lnTo>
                  <a:cubicBezTo>
                    <a:pt x="2334833" y="367028"/>
                    <a:pt x="2341977" y="360308"/>
                    <a:pt x="2342498" y="351681"/>
                  </a:cubicBez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128400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4148299" y="5637427"/>
              <a:ext cx="748965" cy="365822"/>
            </a:xfrm>
            <a:custGeom>
              <a:rect b="b" l="l" r="r" t="t"/>
              <a:pathLst>
                <a:path extrusionOk="0" h="365822" w="748965">
                  <a:moveTo>
                    <a:pt x="182300" y="44083"/>
                  </a:moveTo>
                  <a:lnTo>
                    <a:pt x="-366" y="-116"/>
                  </a:lnTo>
                  <a:lnTo>
                    <a:pt x="-366" y="54684"/>
                  </a:lnTo>
                  <a:lnTo>
                    <a:pt x="-366" y="54684"/>
                  </a:lnTo>
                  <a:cubicBezTo>
                    <a:pt x="-725" y="59267"/>
                    <a:pt x="2015" y="63524"/>
                    <a:pt x="6321" y="65122"/>
                  </a:cubicBezTo>
                  <a:lnTo>
                    <a:pt x="743837" y="364402"/>
                  </a:lnTo>
                  <a:lnTo>
                    <a:pt x="748568" y="365707"/>
                  </a:lnTo>
                  <a:lnTo>
                    <a:pt x="748568" y="44083"/>
                  </a:ln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1284033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4148395" y="5628294"/>
              <a:ext cx="2340767" cy="322928"/>
            </a:xfrm>
            <a:custGeom>
              <a:rect b="b" l="l" r="r" t="t"/>
              <a:pathLst>
                <a:path extrusionOk="0" h="322928" w="2340767">
                  <a:moveTo>
                    <a:pt x="2332127" y="292477"/>
                  </a:moveTo>
                  <a:lnTo>
                    <a:pt x="1624620" y="5429"/>
                  </a:lnTo>
                  <a:cubicBezTo>
                    <a:pt x="1615535" y="1808"/>
                    <a:pt x="1605847" y="-67"/>
                    <a:pt x="1596078" y="-116"/>
                  </a:cubicBezTo>
                  <a:lnTo>
                    <a:pt x="10465" y="-116"/>
                  </a:lnTo>
                  <a:cubicBezTo>
                    <a:pt x="4431" y="-84"/>
                    <a:pt x="-430" y="4842"/>
                    <a:pt x="-397" y="10876"/>
                  </a:cubicBezTo>
                  <a:cubicBezTo>
                    <a:pt x="-364" y="15280"/>
                    <a:pt x="2311" y="19243"/>
                    <a:pt x="6388" y="20923"/>
                  </a:cubicBezTo>
                  <a:lnTo>
                    <a:pt x="743905" y="320203"/>
                  </a:lnTo>
                  <a:cubicBezTo>
                    <a:pt x="748162" y="321883"/>
                    <a:pt x="752696" y="322764"/>
                    <a:pt x="757279" y="322812"/>
                  </a:cubicBezTo>
                  <a:lnTo>
                    <a:pt x="2326256" y="322812"/>
                  </a:lnTo>
                  <a:cubicBezTo>
                    <a:pt x="2335177" y="321605"/>
                    <a:pt x="2341441" y="313385"/>
                    <a:pt x="2340217" y="304448"/>
                  </a:cubicBezTo>
                  <a:cubicBezTo>
                    <a:pt x="2339533" y="299425"/>
                    <a:pt x="2336547" y="294989"/>
                    <a:pt x="2332127" y="292477"/>
                  </a:cubicBez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204949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4244556" y="5649496"/>
              <a:ext cx="1923546" cy="264214"/>
            </a:xfrm>
            <a:custGeom>
              <a:rect b="b" l="l" r="r" t="t"/>
              <a:pathLst>
                <a:path extrusionOk="0" h="264214" w="1923546">
                  <a:moveTo>
                    <a:pt x="651169" y="263283"/>
                  </a:moveTo>
                  <a:cubicBezTo>
                    <a:pt x="650418" y="263430"/>
                    <a:pt x="649636" y="263430"/>
                    <a:pt x="648885" y="263283"/>
                  </a:cubicBezTo>
                  <a:lnTo>
                    <a:pt x="-397" y="-116"/>
                  </a:lnTo>
                  <a:lnTo>
                    <a:pt x="1263755" y="-116"/>
                  </a:lnTo>
                  <a:cubicBezTo>
                    <a:pt x="1269659" y="-83"/>
                    <a:pt x="1275530" y="1026"/>
                    <a:pt x="1281043" y="3146"/>
                  </a:cubicBezTo>
                  <a:lnTo>
                    <a:pt x="1923149" y="264099"/>
                  </a:ln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204980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5871681" y="5723344"/>
              <a:ext cx="123420" cy="75605"/>
            </a:xfrm>
            <a:custGeom>
              <a:rect b="b" l="l" r="r" t="t"/>
              <a:pathLst>
                <a:path extrusionOk="0" h="75605" w="123420">
                  <a:moveTo>
                    <a:pt x="121839" y="63199"/>
                  </a:moveTo>
                  <a:cubicBezTo>
                    <a:pt x="115315" y="78693"/>
                    <a:pt x="83022" y="79508"/>
                    <a:pt x="49588" y="65808"/>
                  </a:cubicBezTo>
                  <a:cubicBezTo>
                    <a:pt x="16153" y="52109"/>
                    <a:pt x="-5539" y="27644"/>
                    <a:pt x="659" y="12150"/>
                  </a:cubicBezTo>
                  <a:cubicBezTo>
                    <a:pt x="6857" y="-3344"/>
                    <a:pt x="39639" y="-4160"/>
                    <a:pt x="72910" y="9704"/>
                  </a:cubicBezTo>
                  <a:cubicBezTo>
                    <a:pt x="106181" y="23567"/>
                    <a:pt x="128525" y="46889"/>
                    <a:pt x="121839" y="63199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431759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4117178" y="4344734"/>
              <a:ext cx="2172918" cy="1568650"/>
            </a:xfrm>
            <a:custGeom>
              <a:rect b="b" l="l" r="r" t="t"/>
              <a:pathLst>
                <a:path extrusionOk="0" h="1568650" w="2172918">
                  <a:moveTo>
                    <a:pt x="778546" y="1568045"/>
                  </a:moveTo>
                  <a:cubicBezTo>
                    <a:pt x="777796" y="1568192"/>
                    <a:pt x="777013" y="1568192"/>
                    <a:pt x="776263" y="1568045"/>
                  </a:cubicBezTo>
                  <a:lnTo>
                    <a:pt x="126980" y="1304646"/>
                  </a:lnTo>
                  <a:lnTo>
                    <a:pt x="-397" y="-116"/>
                  </a:lnTo>
                  <a:lnTo>
                    <a:pt x="2172522" y="30220"/>
                  </a:lnTo>
                  <a:lnTo>
                    <a:pt x="2050527" y="1568534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1575787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5098151" y="5912895"/>
              <a:ext cx="201468" cy="396484"/>
            </a:xfrm>
            <a:custGeom>
              <a:rect b="b" l="l" r="r" t="t"/>
              <a:pathLst>
                <a:path extrusionOk="0" h="396484" w="201468">
                  <a:moveTo>
                    <a:pt x="2421" y="4940"/>
                  </a:moveTo>
                  <a:cubicBezTo>
                    <a:pt x="2421" y="4940"/>
                    <a:pt x="-29219" y="220552"/>
                    <a:pt x="119524" y="396369"/>
                  </a:cubicBezTo>
                  <a:lnTo>
                    <a:pt x="201071" y="396369"/>
                  </a:lnTo>
                  <a:lnTo>
                    <a:pt x="201071" y="-116"/>
                  </a:ln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1139451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5543353" y="5913384"/>
              <a:ext cx="271321" cy="395995"/>
            </a:xfrm>
            <a:custGeom>
              <a:rect b="b" l="l" r="r" t="t"/>
              <a:pathLst>
                <a:path extrusionOk="0" h="395995" w="271321">
                  <a:moveTo>
                    <a:pt x="73090" y="4451"/>
                  </a:moveTo>
                  <a:cubicBezTo>
                    <a:pt x="73090" y="4451"/>
                    <a:pt x="-49558" y="126283"/>
                    <a:pt x="22041" y="395879"/>
                  </a:cubicBezTo>
                  <a:lnTo>
                    <a:pt x="102610" y="395879"/>
                  </a:lnTo>
                  <a:lnTo>
                    <a:pt x="270925" y="-116"/>
                  </a:ln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113938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4857468" y="5768882"/>
              <a:ext cx="889684" cy="90028"/>
            </a:xfrm>
            <a:custGeom>
              <a:rect b="b" l="l" r="r" t="t"/>
              <a:pathLst>
                <a:path extrusionOk="0" h="90028" w="889684">
                  <a:moveTo>
                    <a:pt x="889288" y="44898"/>
                  </a:moveTo>
                  <a:cubicBezTo>
                    <a:pt x="889288" y="69689"/>
                    <a:pt x="690148" y="89912"/>
                    <a:pt x="444364" y="89912"/>
                  </a:cubicBezTo>
                  <a:cubicBezTo>
                    <a:pt x="198579" y="89912"/>
                    <a:pt x="-397" y="69689"/>
                    <a:pt x="-397" y="44898"/>
                  </a:cubicBezTo>
                  <a:cubicBezTo>
                    <a:pt x="-397" y="20108"/>
                    <a:pt x="198743" y="-116"/>
                    <a:pt x="444364" y="-116"/>
                  </a:cubicBezTo>
                  <a:cubicBezTo>
                    <a:pt x="689986" y="-116"/>
                    <a:pt x="889288" y="19945"/>
                    <a:pt x="889288" y="44898"/>
                  </a:cubicBezTo>
                  <a:close/>
                </a:path>
              </a:pathLst>
            </a:custGeom>
            <a:noFill/>
            <a:ln cap="flat" cmpd="sng" w="11225">
              <a:solidFill>
                <a:srgbClr val="00E5D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5279390" y="6478088"/>
              <a:ext cx="210326" cy="213033"/>
            </a:xfrm>
            <a:custGeom>
              <a:rect b="b" l="l" r="r" t="t"/>
              <a:pathLst>
                <a:path extrusionOk="0" h="213033" w="210326">
                  <a:moveTo>
                    <a:pt x="90780" y="34719"/>
                  </a:moveTo>
                  <a:cubicBezTo>
                    <a:pt x="90780" y="34719"/>
                    <a:pt x="139708" y="111863"/>
                    <a:pt x="173143" y="129803"/>
                  </a:cubicBezTo>
                  <a:cubicBezTo>
                    <a:pt x="199255" y="140600"/>
                    <a:pt x="214177" y="168261"/>
                    <a:pt x="208861" y="196020"/>
                  </a:cubicBezTo>
                  <a:cubicBezTo>
                    <a:pt x="208861" y="196020"/>
                    <a:pt x="202173" y="219343"/>
                    <a:pt x="136772" y="211188"/>
                  </a:cubicBezTo>
                  <a:cubicBezTo>
                    <a:pt x="71371" y="203033"/>
                    <a:pt x="36958" y="141383"/>
                    <a:pt x="6296" y="137306"/>
                  </a:cubicBezTo>
                  <a:cubicBezTo>
                    <a:pt x="-5447" y="100332"/>
                    <a:pt x="-1630" y="60161"/>
                    <a:pt x="16897" y="26075"/>
                  </a:cubicBezTo>
                  <a:cubicBezTo>
                    <a:pt x="45602" y="-37533"/>
                    <a:pt x="90780" y="34719"/>
                    <a:pt x="90780" y="34719"/>
                  </a:cubicBez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228224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5280370" y="6477871"/>
              <a:ext cx="109441" cy="140085"/>
            </a:xfrm>
            <a:custGeom>
              <a:rect b="b" l="l" r="r" t="t"/>
              <a:pathLst>
                <a:path extrusionOk="0" h="140085" w="109441">
                  <a:moveTo>
                    <a:pt x="15916" y="26292"/>
                  </a:moveTo>
                  <a:cubicBezTo>
                    <a:pt x="45437" y="-37642"/>
                    <a:pt x="90614" y="34610"/>
                    <a:pt x="90614" y="34610"/>
                  </a:cubicBezTo>
                  <a:cubicBezTo>
                    <a:pt x="90614" y="34610"/>
                    <a:pt x="98116" y="46353"/>
                    <a:pt x="109044" y="61684"/>
                  </a:cubicBezTo>
                  <a:cubicBezTo>
                    <a:pt x="64942" y="66430"/>
                    <a:pt x="28083" y="97352"/>
                    <a:pt x="15753" y="139969"/>
                  </a:cubicBezTo>
                  <a:cubicBezTo>
                    <a:pt x="12915" y="138616"/>
                    <a:pt x="9898" y="137686"/>
                    <a:pt x="6783" y="137196"/>
                  </a:cubicBezTo>
                  <a:cubicBezTo>
                    <a:pt x="-5319" y="100516"/>
                    <a:pt x="-2024" y="60493"/>
                    <a:pt x="15916" y="26292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31000">
                  <a:srgbClr val="8334D6"/>
                </a:gs>
                <a:gs pos="44000">
                  <a:srgbClr val="714DD8"/>
                </a:gs>
                <a:gs pos="61000">
                  <a:srgbClr val="5474DA"/>
                </a:gs>
                <a:gs pos="81000">
                  <a:srgbClr val="2BABDC"/>
                </a:gs>
                <a:gs pos="100000">
                  <a:srgbClr val="00E5DF"/>
                </a:gs>
              </a:gsLst>
              <a:lin ang="228033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5546799" y="6487316"/>
              <a:ext cx="226742" cy="198846"/>
            </a:xfrm>
            <a:custGeom>
              <a:rect b="b" l="l" r="r" t="t"/>
              <a:pathLst>
                <a:path extrusionOk="0" h="198846" w="226742">
                  <a:moveTo>
                    <a:pt x="107156" y="23044"/>
                  </a:moveTo>
                  <a:cubicBezTo>
                    <a:pt x="107156" y="23044"/>
                    <a:pt x="180875" y="124000"/>
                    <a:pt x="205013" y="141451"/>
                  </a:cubicBezTo>
                  <a:cubicBezTo>
                    <a:pt x="219577" y="153373"/>
                    <a:pt x="227471" y="171607"/>
                    <a:pt x="226215" y="190380"/>
                  </a:cubicBezTo>
                  <a:cubicBezTo>
                    <a:pt x="226215" y="190380"/>
                    <a:pt x="221322" y="217127"/>
                    <a:pt x="134719" y="174885"/>
                  </a:cubicBezTo>
                  <a:cubicBezTo>
                    <a:pt x="88155" y="152933"/>
                    <a:pt x="43287" y="127523"/>
                    <a:pt x="492" y="98883"/>
                  </a:cubicBezTo>
                  <a:cubicBezTo>
                    <a:pt x="492" y="98883"/>
                    <a:pt x="-8316" y="57620"/>
                    <a:pt x="29522" y="-116"/>
                  </a:cubicBez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325637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5546636" y="6487969"/>
              <a:ext cx="128266" cy="106175"/>
            </a:xfrm>
            <a:custGeom>
              <a:rect b="b" l="l" r="r" t="t"/>
              <a:pathLst>
                <a:path extrusionOk="0" h="106175" w="128266">
                  <a:moveTo>
                    <a:pt x="29522" y="-116"/>
                  </a:moveTo>
                  <a:lnTo>
                    <a:pt x="107319" y="22880"/>
                  </a:lnTo>
                  <a:cubicBezTo>
                    <a:pt x="107319" y="22880"/>
                    <a:pt x="115800" y="34460"/>
                    <a:pt x="127869" y="50444"/>
                  </a:cubicBezTo>
                  <a:cubicBezTo>
                    <a:pt x="78940" y="41473"/>
                    <a:pt x="31805" y="49139"/>
                    <a:pt x="11255" y="106059"/>
                  </a:cubicBezTo>
                  <a:lnTo>
                    <a:pt x="491" y="98883"/>
                  </a:lnTo>
                  <a:cubicBezTo>
                    <a:pt x="491" y="98883"/>
                    <a:pt x="-8315" y="57131"/>
                    <a:pt x="29522" y="-11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31000">
                  <a:srgbClr val="8334D6"/>
                </a:gs>
                <a:gs pos="44000">
                  <a:srgbClr val="714DD8"/>
                </a:gs>
                <a:gs pos="61000">
                  <a:srgbClr val="5474DA"/>
                </a:gs>
                <a:gs pos="81000">
                  <a:srgbClr val="2BABDC"/>
                </a:gs>
                <a:gs pos="100000">
                  <a:srgbClr val="00E5DF"/>
                </a:gs>
              </a:gsLst>
              <a:lin ang="325635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5176809" y="5599752"/>
              <a:ext cx="631930" cy="920968"/>
            </a:xfrm>
            <a:custGeom>
              <a:rect b="b" l="l" r="r" t="t"/>
              <a:pathLst>
                <a:path extrusionOk="0" h="920968" w="631930">
                  <a:moveTo>
                    <a:pt x="206081" y="-116"/>
                  </a:moveTo>
                  <a:cubicBezTo>
                    <a:pt x="206081" y="-116"/>
                    <a:pt x="613819" y="165915"/>
                    <a:pt x="630129" y="257411"/>
                  </a:cubicBezTo>
                  <a:cubicBezTo>
                    <a:pt x="646438" y="348908"/>
                    <a:pt x="515962" y="835584"/>
                    <a:pt x="483343" y="913054"/>
                  </a:cubicBezTo>
                  <a:cubicBezTo>
                    <a:pt x="450724" y="935888"/>
                    <a:pt x="373580" y="901311"/>
                    <a:pt x="373580" y="901311"/>
                  </a:cubicBezTo>
                  <a:cubicBezTo>
                    <a:pt x="373580" y="901311"/>
                    <a:pt x="373580" y="530106"/>
                    <a:pt x="385159" y="483135"/>
                  </a:cubicBezTo>
                  <a:cubicBezTo>
                    <a:pt x="407178" y="397184"/>
                    <a:pt x="422346" y="340101"/>
                    <a:pt x="422346" y="340101"/>
                  </a:cubicBezTo>
                  <a:cubicBezTo>
                    <a:pt x="422346" y="340101"/>
                    <a:pt x="188630" y="276330"/>
                    <a:pt x="123392" y="256107"/>
                  </a:cubicBezTo>
                  <a:cubicBezTo>
                    <a:pt x="58153" y="235883"/>
                    <a:pt x="-397" y="57293"/>
                    <a:pt x="-397" y="57293"/>
                  </a:cubicBez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434675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5176809" y="5599752"/>
              <a:ext cx="401050" cy="335649"/>
            </a:xfrm>
            <a:custGeom>
              <a:rect b="b" l="l" r="r" t="t"/>
              <a:pathLst>
                <a:path extrusionOk="0" h="335649" w="401050">
                  <a:moveTo>
                    <a:pt x="394619" y="85509"/>
                  </a:moveTo>
                  <a:cubicBezTo>
                    <a:pt x="296762" y="36580"/>
                    <a:pt x="206081" y="-116"/>
                    <a:pt x="206081" y="-116"/>
                  </a:cubicBezTo>
                  <a:lnTo>
                    <a:pt x="-397" y="57293"/>
                  </a:lnTo>
                  <a:cubicBezTo>
                    <a:pt x="-397" y="57293"/>
                    <a:pt x="58153" y="235720"/>
                    <a:pt x="123392" y="256107"/>
                  </a:cubicBezTo>
                  <a:cubicBezTo>
                    <a:pt x="170690" y="270785"/>
                    <a:pt x="319106" y="315636"/>
                    <a:pt x="400654" y="335534"/>
                  </a:cubicBezTo>
                  <a:cubicBezTo>
                    <a:pt x="341776" y="271601"/>
                    <a:pt x="356781" y="154987"/>
                    <a:pt x="394619" y="85509"/>
                  </a:cubicBez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4346651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4964529" y="5655205"/>
              <a:ext cx="415951" cy="855108"/>
            </a:xfrm>
            <a:custGeom>
              <a:rect b="b" l="l" r="r" t="t"/>
              <a:pathLst>
                <a:path extrusionOk="0" h="855108" w="415951">
                  <a:moveTo>
                    <a:pt x="29216" y="-116"/>
                  </a:moveTo>
                  <a:cubicBezTo>
                    <a:pt x="29216" y="-116"/>
                    <a:pt x="-18082" y="109484"/>
                    <a:pt x="6872" y="178147"/>
                  </a:cubicBezTo>
                  <a:cubicBezTo>
                    <a:pt x="31825" y="246810"/>
                    <a:pt x="220364" y="312537"/>
                    <a:pt x="220364" y="312537"/>
                  </a:cubicBezTo>
                  <a:cubicBezTo>
                    <a:pt x="217885" y="375280"/>
                    <a:pt x="220560" y="438121"/>
                    <a:pt x="228355" y="500423"/>
                  </a:cubicBezTo>
                  <a:cubicBezTo>
                    <a:pt x="241240" y="598281"/>
                    <a:pt x="321320" y="854992"/>
                    <a:pt x="321320" y="854992"/>
                  </a:cubicBezTo>
                  <a:lnTo>
                    <a:pt x="415099" y="854992"/>
                  </a:lnTo>
                  <a:cubicBezTo>
                    <a:pt x="415099" y="854992"/>
                    <a:pt x="419830" y="339122"/>
                    <a:pt x="398790" y="254149"/>
                  </a:cubicBezTo>
                  <a:cubicBezTo>
                    <a:pt x="377751" y="169177"/>
                    <a:pt x="282829" y="863"/>
                    <a:pt x="282829" y="863"/>
                  </a:cubicBez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434571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4974081" y="5655368"/>
              <a:ext cx="328148" cy="123040"/>
            </a:xfrm>
            <a:custGeom>
              <a:rect b="b" l="l" r="r" t="t"/>
              <a:pathLst>
                <a:path extrusionOk="0" h="123040" w="328148">
                  <a:moveTo>
                    <a:pt x="327752" y="104754"/>
                  </a:moveTo>
                  <a:cubicBezTo>
                    <a:pt x="299535" y="47834"/>
                    <a:pt x="273277" y="699"/>
                    <a:pt x="273277" y="699"/>
                  </a:cubicBezTo>
                  <a:lnTo>
                    <a:pt x="20153" y="-116"/>
                  </a:lnTo>
                  <a:cubicBezTo>
                    <a:pt x="11673" y="20629"/>
                    <a:pt x="4806" y="42011"/>
                    <a:pt x="-397" y="63817"/>
                  </a:cubicBezTo>
                  <a:cubicBezTo>
                    <a:pt x="112954" y="107037"/>
                    <a:pt x="216031" y="147485"/>
                    <a:pt x="327752" y="104754"/>
                  </a:cubicBez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43474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5337948" y="4973467"/>
              <a:ext cx="208164" cy="467919"/>
            </a:xfrm>
            <a:custGeom>
              <a:rect b="b" l="l" r="r" t="t"/>
              <a:pathLst>
                <a:path extrusionOk="0" h="467919" w="208164">
                  <a:moveTo>
                    <a:pt x="66471" y="-116"/>
                  </a:moveTo>
                  <a:cubicBezTo>
                    <a:pt x="122250" y="22717"/>
                    <a:pt x="180638" y="285463"/>
                    <a:pt x="196948" y="331620"/>
                  </a:cubicBezTo>
                  <a:cubicBezTo>
                    <a:pt x="206945" y="361237"/>
                    <a:pt x="210077" y="392764"/>
                    <a:pt x="206081" y="423768"/>
                  </a:cubicBezTo>
                  <a:lnTo>
                    <a:pt x="75605" y="467804"/>
                  </a:lnTo>
                  <a:cubicBezTo>
                    <a:pt x="75605" y="467804"/>
                    <a:pt x="50488" y="405665"/>
                    <a:pt x="67613" y="387398"/>
                  </a:cubicBezTo>
                  <a:lnTo>
                    <a:pt x="-397" y="233599"/>
                  </a:ln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516988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5339578" y="4973467"/>
              <a:ext cx="155267" cy="467919"/>
            </a:xfrm>
            <a:custGeom>
              <a:rect b="b" l="l" r="r" t="t"/>
              <a:pathLst>
                <a:path extrusionOk="0" h="467919" w="155267">
                  <a:moveTo>
                    <a:pt x="104963" y="52074"/>
                  </a:moveTo>
                  <a:cubicBezTo>
                    <a:pt x="91914" y="25000"/>
                    <a:pt x="78215" y="5429"/>
                    <a:pt x="64841" y="-116"/>
                  </a:cubicBezTo>
                  <a:lnTo>
                    <a:pt x="-397" y="233599"/>
                  </a:lnTo>
                  <a:lnTo>
                    <a:pt x="67613" y="387398"/>
                  </a:lnTo>
                  <a:cubicBezTo>
                    <a:pt x="51304" y="405665"/>
                    <a:pt x="75605" y="467804"/>
                    <a:pt x="75605" y="467804"/>
                  </a:cubicBezTo>
                  <a:lnTo>
                    <a:pt x="154870" y="440893"/>
                  </a:lnTo>
                  <a:cubicBezTo>
                    <a:pt x="60274" y="336676"/>
                    <a:pt x="75931" y="182387"/>
                    <a:pt x="104963" y="52074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586481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5414992" y="5362022"/>
              <a:ext cx="133850" cy="381316"/>
            </a:xfrm>
            <a:custGeom>
              <a:rect b="b" l="l" r="r" t="t"/>
              <a:pathLst>
                <a:path extrusionOk="0" h="381316" w="133850">
                  <a:moveTo>
                    <a:pt x="43085" y="207116"/>
                  </a:moveTo>
                  <a:cubicBezTo>
                    <a:pt x="4758" y="203854"/>
                    <a:pt x="14706" y="218206"/>
                    <a:pt x="3942" y="237777"/>
                  </a:cubicBezTo>
                  <a:cubicBezTo>
                    <a:pt x="3942" y="237777"/>
                    <a:pt x="106202" y="247726"/>
                    <a:pt x="106202" y="278062"/>
                  </a:cubicBezTo>
                  <a:cubicBezTo>
                    <a:pt x="106202" y="308398"/>
                    <a:pt x="81086" y="360425"/>
                    <a:pt x="65592" y="364829"/>
                  </a:cubicBezTo>
                  <a:cubicBezTo>
                    <a:pt x="65592" y="364829"/>
                    <a:pt x="53523" y="379670"/>
                    <a:pt x="81901" y="381138"/>
                  </a:cubicBezTo>
                  <a:cubicBezTo>
                    <a:pt x="110280" y="382606"/>
                    <a:pt x="118924" y="357653"/>
                    <a:pt x="122023" y="338244"/>
                  </a:cubicBezTo>
                  <a:cubicBezTo>
                    <a:pt x="128498" y="309801"/>
                    <a:pt x="132331" y="280802"/>
                    <a:pt x="133440" y="251641"/>
                  </a:cubicBezTo>
                  <a:cubicBezTo>
                    <a:pt x="133440" y="219022"/>
                    <a:pt x="133440" y="65060"/>
                    <a:pt x="133440" y="65060"/>
                  </a:cubicBezTo>
                  <a:cubicBezTo>
                    <a:pt x="133440" y="65060"/>
                    <a:pt x="136864" y="-37038"/>
                    <a:pt x="33136" y="14337"/>
                  </a:cubicBezTo>
                  <a:cubicBezTo>
                    <a:pt x="14951" y="23307"/>
                    <a:pt x="2637" y="40971"/>
                    <a:pt x="517" y="61145"/>
                  </a:cubicBezTo>
                  <a:cubicBezTo>
                    <a:pt x="-4424" y="113450"/>
                    <a:pt x="10792" y="165673"/>
                    <a:pt x="43085" y="207116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1586405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4801526" y="4961397"/>
              <a:ext cx="184297" cy="541639"/>
            </a:xfrm>
            <a:custGeom>
              <a:rect b="b" l="l" r="r" t="t"/>
              <a:pathLst>
                <a:path extrusionOk="0" h="541639" w="184297">
                  <a:moveTo>
                    <a:pt x="112791" y="-116"/>
                  </a:moveTo>
                  <a:cubicBezTo>
                    <a:pt x="4984" y="49628"/>
                    <a:pt x="-234" y="398978"/>
                    <a:pt x="-397" y="431597"/>
                  </a:cubicBezTo>
                  <a:cubicBezTo>
                    <a:pt x="-560" y="464216"/>
                    <a:pt x="64841" y="541523"/>
                    <a:pt x="64841" y="541523"/>
                  </a:cubicBezTo>
                  <a:cubicBezTo>
                    <a:pt x="64841" y="541523"/>
                    <a:pt x="112628" y="444971"/>
                    <a:pt x="183901" y="459976"/>
                  </a:cubicBezTo>
                  <a:cubicBezTo>
                    <a:pt x="167281" y="426509"/>
                    <a:pt x="158098" y="389845"/>
                    <a:pt x="156989" y="352496"/>
                  </a:cubicBezTo>
                  <a:cubicBezTo>
                    <a:pt x="159273" y="302752"/>
                    <a:pt x="160741" y="244690"/>
                    <a:pt x="160741" y="244690"/>
                  </a:cubicBezTo>
                  <a:cubicBezTo>
                    <a:pt x="160741" y="244690"/>
                    <a:pt x="209507" y="85672"/>
                    <a:pt x="112791" y="-11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516930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4840832" y="4961234"/>
              <a:ext cx="144339" cy="541312"/>
            </a:xfrm>
            <a:custGeom>
              <a:rect b="b" l="l" r="r" t="t"/>
              <a:pathLst>
                <a:path extrusionOk="0" h="541312" w="144339">
                  <a:moveTo>
                    <a:pt x="118010" y="352333"/>
                  </a:moveTo>
                  <a:cubicBezTo>
                    <a:pt x="120294" y="302589"/>
                    <a:pt x="121761" y="244527"/>
                    <a:pt x="121761" y="244527"/>
                  </a:cubicBezTo>
                  <a:cubicBezTo>
                    <a:pt x="121761" y="244527"/>
                    <a:pt x="170690" y="85183"/>
                    <a:pt x="72832" y="-116"/>
                  </a:cubicBezTo>
                  <a:cubicBezTo>
                    <a:pt x="51385" y="11545"/>
                    <a:pt x="34228" y="29779"/>
                    <a:pt x="23904" y="51911"/>
                  </a:cubicBezTo>
                  <a:cubicBezTo>
                    <a:pt x="79030" y="198697"/>
                    <a:pt x="114585" y="391965"/>
                    <a:pt x="-397" y="508578"/>
                  </a:cubicBezTo>
                  <a:cubicBezTo>
                    <a:pt x="13140" y="527008"/>
                    <a:pt x="24882" y="541197"/>
                    <a:pt x="24882" y="541197"/>
                  </a:cubicBezTo>
                  <a:cubicBezTo>
                    <a:pt x="24882" y="541197"/>
                    <a:pt x="72670" y="444645"/>
                    <a:pt x="143943" y="459649"/>
                  </a:cubicBezTo>
                  <a:cubicBezTo>
                    <a:pt x="127682" y="426166"/>
                    <a:pt x="118842" y="389551"/>
                    <a:pt x="118010" y="352333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566657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4913387" y="4913610"/>
              <a:ext cx="521367" cy="803970"/>
            </a:xfrm>
            <a:custGeom>
              <a:rect b="b" l="l" r="r" t="t"/>
              <a:pathLst>
                <a:path extrusionOk="0" h="803970" w="521367">
                  <a:moveTo>
                    <a:pt x="144617" y="-116"/>
                  </a:moveTo>
                  <a:cubicBezTo>
                    <a:pt x="144617" y="-116"/>
                    <a:pt x="15772" y="27447"/>
                    <a:pt x="930" y="47671"/>
                  </a:cubicBezTo>
                  <a:cubicBezTo>
                    <a:pt x="-13912" y="67895"/>
                    <a:pt x="100581" y="455409"/>
                    <a:pt x="100745" y="580993"/>
                  </a:cubicBezTo>
                  <a:cubicBezTo>
                    <a:pt x="101626" y="630133"/>
                    <a:pt x="92573" y="678947"/>
                    <a:pt x="74160" y="724516"/>
                  </a:cubicBezTo>
                  <a:cubicBezTo>
                    <a:pt x="64929" y="745849"/>
                    <a:pt x="74730" y="770623"/>
                    <a:pt x="96064" y="779855"/>
                  </a:cubicBezTo>
                  <a:cubicBezTo>
                    <a:pt x="97646" y="780523"/>
                    <a:pt x="99260" y="781110"/>
                    <a:pt x="100908" y="781600"/>
                  </a:cubicBezTo>
                  <a:cubicBezTo>
                    <a:pt x="185554" y="806390"/>
                    <a:pt x="383226" y="822700"/>
                    <a:pt x="496251" y="761865"/>
                  </a:cubicBezTo>
                  <a:cubicBezTo>
                    <a:pt x="516572" y="750301"/>
                    <a:pt x="525853" y="725968"/>
                    <a:pt x="518432" y="703803"/>
                  </a:cubicBezTo>
                  <a:cubicBezTo>
                    <a:pt x="498045" y="642153"/>
                    <a:pt x="407037" y="530107"/>
                    <a:pt x="424489" y="455083"/>
                  </a:cubicBezTo>
                  <a:cubicBezTo>
                    <a:pt x="447974" y="353801"/>
                    <a:pt x="491032" y="59740"/>
                    <a:pt x="491032" y="59740"/>
                  </a:cubicBezTo>
                  <a:lnTo>
                    <a:pt x="355173" y="18314"/>
                  </a:ln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516948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4913524" y="4951938"/>
              <a:ext cx="521258" cy="765643"/>
            </a:xfrm>
            <a:custGeom>
              <a:rect b="b" l="l" r="r" t="t"/>
              <a:pathLst>
                <a:path extrusionOk="0" h="765643" w="521258">
                  <a:moveTo>
                    <a:pt x="518295" y="665476"/>
                  </a:moveTo>
                  <a:cubicBezTo>
                    <a:pt x="505018" y="633444"/>
                    <a:pt x="489329" y="602472"/>
                    <a:pt x="471323" y="572838"/>
                  </a:cubicBezTo>
                  <a:cubicBezTo>
                    <a:pt x="194061" y="556528"/>
                    <a:pt x="61791" y="264914"/>
                    <a:pt x="14656" y="-116"/>
                  </a:cubicBezTo>
                  <a:cubicBezTo>
                    <a:pt x="9454" y="1988"/>
                    <a:pt x="4772" y="5217"/>
                    <a:pt x="957" y="9343"/>
                  </a:cubicBezTo>
                  <a:cubicBezTo>
                    <a:pt x="-14049" y="29730"/>
                    <a:pt x="100608" y="417081"/>
                    <a:pt x="100771" y="542665"/>
                  </a:cubicBezTo>
                  <a:cubicBezTo>
                    <a:pt x="101651" y="591806"/>
                    <a:pt x="92599" y="640620"/>
                    <a:pt x="74186" y="686189"/>
                  </a:cubicBezTo>
                  <a:cubicBezTo>
                    <a:pt x="64955" y="707522"/>
                    <a:pt x="74757" y="732296"/>
                    <a:pt x="96089" y="741527"/>
                  </a:cubicBezTo>
                  <a:cubicBezTo>
                    <a:pt x="97672" y="742196"/>
                    <a:pt x="99287" y="742783"/>
                    <a:pt x="100933" y="743272"/>
                  </a:cubicBezTo>
                  <a:cubicBezTo>
                    <a:pt x="185580" y="768063"/>
                    <a:pt x="383252" y="784372"/>
                    <a:pt x="496277" y="723538"/>
                  </a:cubicBezTo>
                  <a:cubicBezTo>
                    <a:pt x="516534" y="711925"/>
                    <a:pt x="525749" y="687608"/>
                    <a:pt x="518295" y="66547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586406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058402" y="4750189"/>
              <a:ext cx="210555" cy="262276"/>
            </a:xfrm>
            <a:custGeom>
              <a:rect b="b" l="l" r="r" t="t"/>
              <a:pathLst>
                <a:path extrusionOk="0" h="262276" w="210555">
                  <a:moveTo>
                    <a:pt x="45106" y="-116"/>
                  </a:moveTo>
                  <a:cubicBezTo>
                    <a:pt x="45106" y="-116"/>
                    <a:pt x="61416" y="86488"/>
                    <a:pt x="29775" y="149442"/>
                  </a:cubicBezTo>
                  <a:lnTo>
                    <a:pt x="-397" y="166567"/>
                  </a:lnTo>
                  <a:cubicBezTo>
                    <a:pt x="-397" y="166567"/>
                    <a:pt x="70222" y="260673"/>
                    <a:pt x="135787" y="262141"/>
                  </a:cubicBezTo>
                  <a:cubicBezTo>
                    <a:pt x="201352" y="263609"/>
                    <a:pt x="210158" y="181735"/>
                    <a:pt x="210158" y="181735"/>
                  </a:cubicBezTo>
                  <a:cubicBezTo>
                    <a:pt x="210158" y="181735"/>
                    <a:pt x="177539" y="174396"/>
                    <a:pt x="170038" y="160859"/>
                  </a:cubicBezTo>
                  <a:cubicBezTo>
                    <a:pt x="157642" y="139983"/>
                    <a:pt x="181291" y="68221"/>
                    <a:pt x="181291" y="68221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195076" y="4928615"/>
              <a:ext cx="73881" cy="83842"/>
            </a:xfrm>
            <a:custGeom>
              <a:rect b="b" l="l" r="r" t="t"/>
              <a:pathLst>
                <a:path extrusionOk="0" h="83842" w="73881">
                  <a:moveTo>
                    <a:pt x="62068" y="-116"/>
                  </a:moveTo>
                  <a:lnTo>
                    <a:pt x="73484" y="3309"/>
                  </a:lnTo>
                  <a:cubicBezTo>
                    <a:pt x="73484" y="3309"/>
                    <a:pt x="64514" y="84857"/>
                    <a:pt x="-397" y="83715"/>
                  </a:cubicBezTo>
                  <a:cubicBezTo>
                    <a:pt x="32222" y="83878"/>
                    <a:pt x="67287" y="44245"/>
                    <a:pt x="62068" y="-11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50000">
                  <a:srgbClr val="4588DA"/>
                </a:gs>
                <a:gs pos="100000">
                  <a:srgbClr val="00E5D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058565" y="4750189"/>
              <a:ext cx="181687" cy="186417"/>
            </a:xfrm>
            <a:custGeom>
              <a:rect b="b" l="l" r="r" t="t"/>
              <a:pathLst>
                <a:path extrusionOk="0" h="186417" w="181687">
                  <a:moveTo>
                    <a:pt x="15912" y="186302"/>
                  </a:moveTo>
                  <a:cubicBezTo>
                    <a:pt x="5637" y="174885"/>
                    <a:pt x="-397" y="166567"/>
                    <a:pt x="-397" y="166567"/>
                  </a:cubicBezTo>
                  <a:lnTo>
                    <a:pt x="29775" y="149442"/>
                  </a:lnTo>
                  <a:cubicBezTo>
                    <a:pt x="62394" y="86488"/>
                    <a:pt x="45106" y="-116"/>
                    <a:pt x="45106" y="-116"/>
                  </a:cubicBezTo>
                  <a:lnTo>
                    <a:pt x="181290" y="68221"/>
                  </a:lnTo>
                  <a:cubicBezTo>
                    <a:pt x="174750" y="90435"/>
                    <a:pt x="170217" y="113203"/>
                    <a:pt x="167754" y="136231"/>
                  </a:cubicBezTo>
                  <a:cubicBezTo>
                    <a:pt x="116052" y="130686"/>
                    <a:pt x="50977" y="144712"/>
                    <a:pt x="15912" y="186302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035608" y="4527890"/>
              <a:ext cx="292819" cy="350310"/>
            </a:xfrm>
            <a:custGeom>
              <a:rect b="b" l="l" r="r" t="t"/>
              <a:pathLst>
                <a:path extrusionOk="0" h="350310" w="292819">
                  <a:moveTo>
                    <a:pt x="260679" y="-116"/>
                  </a:moveTo>
                  <a:cubicBezTo>
                    <a:pt x="260679" y="-116"/>
                    <a:pt x="276988" y="93990"/>
                    <a:pt x="283675" y="150747"/>
                  </a:cubicBezTo>
                  <a:cubicBezTo>
                    <a:pt x="290362" y="207504"/>
                    <a:pt x="298027" y="247299"/>
                    <a:pt x="286448" y="276004"/>
                  </a:cubicBezTo>
                  <a:cubicBezTo>
                    <a:pt x="274379" y="297386"/>
                    <a:pt x="260646" y="317789"/>
                    <a:pt x="245348" y="337002"/>
                  </a:cubicBezTo>
                  <a:cubicBezTo>
                    <a:pt x="232137" y="349886"/>
                    <a:pt x="183045" y="346298"/>
                    <a:pt x="176684" y="350050"/>
                  </a:cubicBezTo>
                  <a:cubicBezTo>
                    <a:pt x="170324" y="353800"/>
                    <a:pt x="76707" y="283506"/>
                    <a:pt x="72304" y="267197"/>
                  </a:cubicBezTo>
                  <a:cubicBezTo>
                    <a:pt x="72304" y="267197"/>
                    <a:pt x="33160" y="283506"/>
                    <a:pt x="7066" y="236209"/>
                  </a:cubicBezTo>
                  <a:cubicBezTo>
                    <a:pt x="-19030" y="188911"/>
                    <a:pt x="31693" y="194946"/>
                    <a:pt x="31693" y="194946"/>
                  </a:cubicBezTo>
                  <a:cubicBezTo>
                    <a:pt x="31693" y="194946"/>
                    <a:pt x="-17236" y="72461"/>
                    <a:pt x="67085" y="36743"/>
                  </a:cubicBezTo>
                  <a:cubicBezTo>
                    <a:pt x="129142" y="13861"/>
                    <a:pt x="194559" y="1401"/>
                    <a:pt x="260679" y="-116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667055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265043" y="4726540"/>
              <a:ext cx="63887" cy="145807"/>
            </a:xfrm>
            <a:custGeom>
              <a:rect b="b" l="l" r="r" t="t"/>
              <a:pathLst>
                <a:path extrusionOk="0" h="145807" w="63887">
                  <a:moveTo>
                    <a:pt x="60437" y="-116"/>
                  </a:moveTo>
                  <a:cubicBezTo>
                    <a:pt x="65444" y="25669"/>
                    <a:pt x="64286" y="52270"/>
                    <a:pt x="57013" y="77518"/>
                  </a:cubicBezTo>
                  <a:cubicBezTo>
                    <a:pt x="44944" y="98899"/>
                    <a:pt x="31195" y="119302"/>
                    <a:pt x="15912" y="138515"/>
                  </a:cubicBezTo>
                  <a:cubicBezTo>
                    <a:pt x="11183" y="142266"/>
                    <a:pt x="5556" y="144729"/>
                    <a:pt x="-397" y="145691"/>
                  </a:cubicBezTo>
                  <a:cubicBezTo>
                    <a:pt x="25698" y="144060"/>
                    <a:pt x="67776" y="45388"/>
                    <a:pt x="60437" y="-11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50000">
                  <a:srgbClr val="4588DA"/>
                </a:gs>
                <a:gs pos="100000">
                  <a:srgbClr val="00E5DF"/>
                </a:gs>
              </a:gsLst>
              <a:lin ang="6438685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036115" y="4527890"/>
              <a:ext cx="273453" cy="349809"/>
            </a:xfrm>
            <a:custGeom>
              <a:rect b="b" l="l" r="r" t="t"/>
              <a:pathLst>
                <a:path extrusionOk="0" h="349809" w="273453">
                  <a:moveTo>
                    <a:pt x="31838" y="194946"/>
                  </a:moveTo>
                  <a:cubicBezTo>
                    <a:pt x="31838" y="194946"/>
                    <a:pt x="-17090" y="72461"/>
                    <a:pt x="67230" y="36743"/>
                  </a:cubicBezTo>
                  <a:cubicBezTo>
                    <a:pt x="129075" y="13926"/>
                    <a:pt x="194265" y="1482"/>
                    <a:pt x="260172" y="-116"/>
                  </a:cubicBezTo>
                  <a:cubicBezTo>
                    <a:pt x="260172" y="-116"/>
                    <a:pt x="266533" y="38864"/>
                    <a:pt x="273056" y="81432"/>
                  </a:cubicBezTo>
                  <a:cubicBezTo>
                    <a:pt x="197706" y="75560"/>
                    <a:pt x="123171" y="136069"/>
                    <a:pt x="109961" y="194620"/>
                  </a:cubicBezTo>
                  <a:cubicBezTo>
                    <a:pt x="90552" y="256107"/>
                    <a:pt x="128065" y="312048"/>
                    <a:pt x="176667" y="349560"/>
                  </a:cubicBezTo>
                  <a:lnTo>
                    <a:pt x="176667" y="349560"/>
                  </a:lnTo>
                  <a:cubicBezTo>
                    <a:pt x="170469" y="353148"/>
                    <a:pt x="76690" y="283017"/>
                    <a:pt x="72286" y="266708"/>
                  </a:cubicBezTo>
                  <a:cubicBezTo>
                    <a:pt x="72286" y="266708"/>
                    <a:pt x="33143" y="283017"/>
                    <a:pt x="7047" y="235720"/>
                  </a:cubicBezTo>
                  <a:cubicBezTo>
                    <a:pt x="-19047" y="188422"/>
                    <a:pt x="31838" y="194946"/>
                    <a:pt x="31838" y="194946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81831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4990759" y="4444875"/>
              <a:ext cx="371000" cy="321949"/>
            </a:xfrm>
            <a:custGeom>
              <a:rect b="b" l="l" r="r" t="t"/>
              <a:pathLst>
                <a:path extrusionOk="0" h="321949" w="371000">
                  <a:moveTo>
                    <a:pt x="87796" y="152867"/>
                  </a:moveTo>
                  <a:cubicBezTo>
                    <a:pt x="371745" y="180919"/>
                    <a:pt x="370603" y="12279"/>
                    <a:pt x="370603" y="-116"/>
                  </a:cubicBezTo>
                  <a:cubicBezTo>
                    <a:pt x="262797" y="63980"/>
                    <a:pt x="85186" y="51911"/>
                    <a:pt x="62679" y="68384"/>
                  </a:cubicBezTo>
                  <a:cubicBezTo>
                    <a:pt x="40172" y="84857"/>
                    <a:pt x="41477" y="96925"/>
                    <a:pt x="41477" y="96925"/>
                  </a:cubicBezTo>
                  <a:cubicBezTo>
                    <a:pt x="41477" y="96925"/>
                    <a:pt x="8858" y="96925"/>
                    <a:pt x="1193" y="117639"/>
                  </a:cubicBezTo>
                  <a:cubicBezTo>
                    <a:pt x="-6473" y="138352"/>
                    <a:pt x="11305" y="254475"/>
                    <a:pt x="104921" y="321834"/>
                  </a:cubicBezTo>
                  <a:cubicBezTo>
                    <a:pt x="94026" y="303127"/>
                    <a:pt x="89997" y="281223"/>
                    <a:pt x="93504" y="259858"/>
                  </a:cubicBezTo>
                  <a:cubicBezTo>
                    <a:pt x="100844" y="228380"/>
                    <a:pt x="123024" y="192825"/>
                    <a:pt x="87796" y="152867"/>
                  </a:cubicBez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749634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036039" y="4686582"/>
              <a:ext cx="61831" cy="56268"/>
            </a:xfrm>
            <a:custGeom>
              <a:rect b="b" l="l" r="r" t="t"/>
              <a:pathLst>
                <a:path extrusionOk="0" h="56268" w="61831">
                  <a:moveTo>
                    <a:pt x="61435" y="56152"/>
                  </a:moveTo>
                  <a:cubicBezTo>
                    <a:pt x="61435" y="56152"/>
                    <a:pt x="15278" y="49791"/>
                    <a:pt x="9570" y="47019"/>
                  </a:cubicBezTo>
                  <a:cubicBezTo>
                    <a:pt x="1268" y="43512"/>
                    <a:pt x="-2613" y="33939"/>
                    <a:pt x="894" y="25653"/>
                  </a:cubicBezTo>
                  <a:cubicBezTo>
                    <a:pt x="1513" y="24169"/>
                    <a:pt x="2345" y="22799"/>
                    <a:pt x="3373" y="21576"/>
                  </a:cubicBezTo>
                  <a:cubicBezTo>
                    <a:pt x="10386" y="10975"/>
                    <a:pt x="50996" y="-116"/>
                    <a:pt x="50996" y="-116"/>
                  </a:cubicBez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1807849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048942" y="4685766"/>
              <a:ext cx="48928" cy="56268"/>
            </a:xfrm>
            <a:custGeom>
              <a:rect b="b" l="l" r="r" t="t"/>
              <a:pathLst>
                <a:path extrusionOk="0" h="56268" w="48928">
                  <a:moveTo>
                    <a:pt x="25209" y="3798"/>
                  </a:moveTo>
                  <a:cubicBezTo>
                    <a:pt x="32548" y="1352"/>
                    <a:pt x="38093" y="-116"/>
                    <a:pt x="38093" y="-116"/>
                  </a:cubicBezTo>
                  <a:lnTo>
                    <a:pt x="48531" y="56152"/>
                  </a:lnTo>
                  <a:cubicBezTo>
                    <a:pt x="48531" y="56152"/>
                    <a:pt x="11183" y="51096"/>
                    <a:pt x="-397" y="47997"/>
                  </a:cubicBezTo>
                  <a:cubicBezTo>
                    <a:pt x="15636" y="39108"/>
                    <a:pt x="25470" y="22130"/>
                    <a:pt x="25209" y="3798"/>
                  </a:cubicBez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1807822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 rot="9992999">
              <a:off x="5084932" y="4670988"/>
              <a:ext cx="52192" cy="84972"/>
            </a:xfrm>
            <a:custGeom>
              <a:rect b="b" l="l" r="r" t="t"/>
              <a:pathLst>
                <a:path extrusionOk="0" h="84972" w="52192">
                  <a:moveTo>
                    <a:pt x="9227" y="-116"/>
                  </a:moveTo>
                  <a:lnTo>
                    <a:pt x="41846" y="-116"/>
                  </a:lnTo>
                  <a:cubicBezTo>
                    <a:pt x="47342" y="-116"/>
                    <a:pt x="51795" y="4336"/>
                    <a:pt x="51795" y="9833"/>
                  </a:cubicBezTo>
                  <a:lnTo>
                    <a:pt x="51795" y="75071"/>
                  </a:lnTo>
                  <a:cubicBezTo>
                    <a:pt x="51795" y="80469"/>
                    <a:pt x="47408" y="84857"/>
                    <a:pt x="42010" y="84857"/>
                  </a:cubicBezTo>
                  <a:lnTo>
                    <a:pt x="9391" y="84857"/>
                  </a:lnTo>
                  <a:cubicBezTo>
                    <a:pt x="3991" y="84857"/>
                    <a:pt x="-396" y="80469"/>
                    <a:pt x="-396" y="75071"/>
                  </a:cubicBezTo>
                  <a:lnTo>
                    <a:pt x="-396" y="9833"/>
                  </a:lnTo>
                  <a:cubicBezTo>
                    <a:pt x="-493" y="4434"/>
                    <a:pt x="3812" y="-18"/>
                    <a:pt x="9227" y="-116"/>
                  </a:cubicBezTo>
                  <a:cubicBezTo>
                    <a:pt x="9227" y="-116"/>
                    <a:pt x="9227" y="-116"/>
                    <a:pt x="9227" y="-116"/>
                  </a:cubicBez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807791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089227" y="4667452"/>
              <a:ext cx="56347" cy="90489"/>
            </a:xfrm>
            <a:custGeom>
              <a:rect b="b" l="l" r="r" t="t"/>
              <a:pathLst>
                <a:path extrusionOk="0" h="90489" w="56347">
                  <a:moveTo>
                    <a:pt x="14607" y="3520"/>
                  </a:moveTo>
                  <a:lnTo>
                    <a:pt x="29123" y="95"/>
                  </a:lnTo>
                  <a:cubicBezTo>
                    <a:pt x="33705" y="-933"/>
                    <a:pt x="38272" y="1889"/>
                    <a:pt x="39397" y="6456"/>
                  </a:cubicBezTo>
                  <a:lnTo>
                    <a:pt x="55707" y="71694"/>
                  </a:lnTo>
                  <a:cubicBezTo>
                    <a:pt x="56817" y="76244"/>
                    <a:pt x="54027" y="80827"/>
                    <a:pt x="49477" y="81936"/>
                  </a:cubicBezTo>
                  <a:cubicBezTo>
                    <a:pt x="49428" y="81952"/>
                    <a:pt x="49395" y="81952"/>
                    <a:pt x="49347" y="81969"/>
                  </a:cubicBezTo>
                  <a:lnTo>
                    <a:pt x="15096" y="90124"/>
                  </a:lnTo>
                  <a:cubicBezTo>
                    <a:pt x="10546" y="91249"/>
                    <a:pt x="5947" y="88476"/>
                    <a:pt x="4821" y="83926"/>
                  </a:cubicBezTo>
                  <a:cubicBezTo>
                    <a:pt x="4821" y="83926"/>
                    <a:pt x="4821" y="83926"/>
                    <a:pt x="4821" y="83926"/>
                  </a:cubicBezTo>
                  <a:lnTo>
                    <a:pt x="-397" y="61908"/>
                  </a:lnTo>
                  <a:cubicBezTo>
                    <a:pt x="19663" y="53427"/>
                    <a:pt x="21947" y="31572"/>
                    <a:pt x="14607" y="3520"/>
                  </a:cubicBez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1807779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112757" y="4586935"/>
              <a:ext cx="272600" cy="186199"/>
            </a:xfrm>
            <a:custGeom>
              <a:rect b="b" l="l" r="r" t="t"/>
              <a:pathLst>
                <a:path extrusionOk="0" h="186199" w="272600">
                  <a:moveTo>
                    <a:pt x="59903" y="185155"/>
                  </a:moveTo>
                  <a:lnTo>
                    <a:pt x="245343" y="140793"/>
                  </a:lnTo>
                  <a:cubicBezTo>
                    <a:pt x="264083" y="136276"/>
                    <a:pt x="275662" y="117487"/>
                    <a:pt x="271275" y="98715"/>
                  </a:cubicBezTo>
                  <a:lnTo>
                    <a:pt x="253987" y="26627"/>
                  </a:lnTo>
                  <a:cubicBezTo>
                    <a:pt x="249486" y="7887"/>
                    <a:pt x="230648" y="-3644"/>
                    <a:pt x="211908" y="858"/>
                  </a:cubicBezTo>
                  <a:lnTo>
                    <a:pt x="26469" y="45057"/>
                  </a:lnTo>
                  <a:cubicBezTo>
                    <a:pt x="7713" y="49640"/>
                    <a:pt x="-3867" y="68494"/>
                    <a:pt x="537" y="87298"/>
                  </a:cubicBezTo>
                  <a:lnTo>
                    <a:pt x="17825" y="159223"/>
                  </a:lnTo>
                  <a:cubicBezTo>
                    <a:pt x="22343" y="177963"/>
                    <a:pt x="41131" y="189543"/>
                    <a:pt x="59903" y="185155"/>
                  </a:cubicBez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153996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160544" y="4605201"/>
              <a:ext cx="204473" cy="138617"/>
            </a:xfrm>
            <a:custGeom>
              <a:rect b="b" l="l" r="r" t="t"/>
              <a:pathLst>
                <a:path extrusionOk="0" h="138617" w="204473">
                  <a:moveTo>
                    <a:pt x="52075" y="137533"/>
                  </a:moveTo>
                  <a:lnTo>
                    <a:pt x="177332" y="107686"/>
                  </a:lnTo>
                  <a:cubicBezTo>
                    <a:pt x="196088" y="103103"/>
                    <a:pt x="207603" y="84217"/>
                    <a:pt x="203101" y="65444"/>
                  </a:cubicBezTo>
                  <a:lnTo>
                    <a:pt x="193968" y="26628"/>
                  </a:lnTo>
                  <a:cubicBezTo>
                    <a:pt x="189385" y="7872"/>
                    <a:pt x="170498" y="-3643"/>
                    <a:pt x="151726" y="859"/>
                  </a:cubicBezTo>
                  <a:lnTo>
                    <a:pt x="26469" y="30705"/>
                  </a:lnTo>
                  <a:cubicBezTo>
                    <a:pt x="7713" y="35288"/>
                    <a:pt x="-3867" y="54142"/>
                    <a:pt x="537" y="72947"/>
                  </a:cubicBezTo>
                  <a:lnTo>
                    <a:pt x="9834" y="111601"/>
                  </a:lnTo>
                  <a:cubicBezTo>
                    <a:pt x="14351" y="130422"/>
                    <a:pt x="33254" y="142034"/>
                    <a:pt x="52075" y="137533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31000">
                  <a:srgbClr val="8334D6"/>
                </a:gs>
                <a:gs pos="44000">
                  <a:srgbClr val="714DD8"/>
                </a:gs>
                <a:gs pos="61000">
                  <a:srgbClr val="5474DA"/>
                </a:gs>
                <a:gs pos="81000">
                  <a:srgbClr val="2BABDC"/>
                </a:gs>
                <a:gs pos="100000">
                  <a:srgbClr val="00E5DF"/>
                </a:gs>
              </a:gsLst>
              <a:lin ang="18077131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121683" y="4647765"/>
              <a:ext cx="265292" cy="127150"/>
            </a:xfrm>
            <a:custGeom>
              <a:rect b="b" l="l" r="r" t="t"/>
              <a:pathLst>
                <a:path extrusionOk="0" h="127150" w="265292">
                  <a:moveTo>
                    <a:pt x="253216" y="-116"/>
                  </a:moveTo>
                  <a:lnTo>
                    <a:pt x="264143" y="45714"/>
                  </a:lnTo>
                  <a:cubicBezTo>
                    <a:pt x="267617" y="60213"/>
                    <a:pt x="258729" y="74793"/>
                    <a:pt x="244246" y="78333"/>
                  </a:cubicBezTo>
                  <a:lnTo>
                    <a:pt x="43149" y="126283"/>
                  </a:lnTo>
                  <a:cubicBezTo>
                    <a:pt x="28650" y="129756"/>
                    <a:pt x="14069" y="120868"/>
                    <a:pt x="10530" y="106385"/>
                  </a:cubicBezTo>
                  <a:lnTo>
                    <a:pt x="-397" y="60555"/>
                  </a:lnTo>
                  <a:close/>
                </a:path>
              </a:pathLst>
            </a:custGeom>
            <a:gradFill>
              <a:gsLst>
                <a:gs pos="0">
                  <a:srgbClr val="AB41F1"/>
                </a:gs>
                <a:gs pos="50000">
                  <a:srgbClr val="7922BE"/>
                </a:gs>
                <a:gs pos="100000">
                  <a:srgbClr val="48038C"/>
                </a:gs>
              </a:gsLst>
              <a:lin ang="153996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 rot="9993600">
              <a:off x="5176297" y="4622881"/>
              <a:ext cx="182829" cy="100955"/>
            </a:xfrm>
            <a:custGeom>
              <a:rect b="b" l="l" r="r" t="t"/>
              <a:pathLst>
                <a:path extrusionOk="0" h="100955" w="182829">
                  <a:moveTo>
                    <a:pt x="147367" y="-116"/>
                  </a:moveTo>
                  <a:cubicBezTo>
                    <a:pt x="166733" y="-116"/>
                    <a:pt x="182433" y="-116"/>
                    <a:pt x="182433" y="-116"/>
                  </a:cubicBezTo>
                  <a:lnTo>
                    <a:pt x="182433" y="100840"/>
                  </a:lnTo>
                  <a:cubicBezTo>
                    <a:pt x="182433" y="100840"/>
                    <a:pt x="166733" y="100840"/>
                    <a:pt x="147367" y="100840"/>
                  </a:cubicBezTo>
                  <a:lnTo>
                    <a:pt x="34668" y="100840"/>
                  </a:lnTo>
                  <a:cubicBezTo>
                    <a:pt x="15302" y="100840"/>
                    <a:pt x="-398" y="100840"/>
                    <a:pt x="-398" y="100840"/>
                  </a:cubicBezTo>
                  <a:lnTo>
                    <a:pt x="-398" y="-116"/>
                  </a:lnTo>
                  <a:cubicBezTo>
                    <a:pt x="-398" y="-116"/>
                    <a:pt x="15302" y="-116"/>
                    <a:pt x="34668" y="-11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807708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 rot="10800">
              <a:off x="5322363" y="5599270"/>
              <a:ext cx="199465" cy="125420"/>
            </a:xfrm>
            <a:custGeom>
              <a:rect b="b" l="l" r="r" t="t"/>
              <a:pathLst>
                <a:path extrusionOk="0" h="125420" w="199465">
                  <a:moveTo>
                    <a:pt x="164003" y="-116"/>
                  </a:moveTo>
                  <a:cubicBezTo>
                    <a:pt x="183370" y="-116"/>
                    <a:pt x="199069" y="-116"/>
                    <a:pt x="199069" y="-116"/>
                  </a:cubicBezTo>
                  <a:lnTo>
                    <a:pt x="199069" y="125304"/>
                  </a:lnTo>
                  <a:cubicBezTo>
                    <a:pt x="199069" y="125304"/>
                    <a:pt x="183370" y="125304"/>
                    <a:pt x="164003" y="125304"/>
                  </a:cubicBezTo>
                  <a:lnTo>
                    <a:pt x="34668" y="125304"/>
                  </a:lnTo>
                  <a:cubicBezTo>
                    <a:pt x="15302" y="125304"/>
                    <a:pt x="-397" y="125304"/>
                    <a:pt x="-397" y="125304"/>
                  </a:cubicBezTo>
                  <a:lnTo>
                    <a:pt x="-397" y="-116"/>
                  </a:lnTo>
                  <a:cubicBezTo>
                    <a:pt x="-397" y="-116"/>
                    <a:pt x="15302" y="-116"/>
                    <a:pt x="34668" y="-116"/>
                  </a:cubicBezTo>
                  <a:close/>
                </a:path>
              </a:pathLst>
            </a:custGeom>
            <a:gradFill>
              <a:gsLst>
                <a:gs pos="0">
                  <a:srgbClr val="40009B"/>
                </a:gs>
                <a:gs pos="28000">
                  <a:srgbClr val="40009B"/>
                </a:gs>
                <a:gs pos="100000">
                  <a:srgbClr val="220440"/>
                </a:gs>
              </a:gsLst>
              <a:lin ang="15854011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458635" y="5620529"/>
              <a:ext cx="38545" cy="38490"/>
            </a:xfrm>
            <a:custGeom>
              <a:rect b="b" l="l" r="r" t="t"/>
              <a:pathLst>
                <a:path extrusionOk="0" h="38490" w="38545">
                  <a:moveTo>
                    <a:pt x="38095" y="19229"/>
                  </a:moveTo>
                  <a:cubicBezTo>
                    <a:pt x="38846" y="28933"/>
                    <a:pt x="31588" y="37398"/>
                    <a:pt x="21884" y="38148"/>
                  </a:cubicBezTo>
                  <a:cubicBezTo>
                    <a:pt x="21851" y="38148"/>
                    <a:pt x="21819" y="38148"/>
                    <a:pt x="21786" y="38148"/>
                  </a:cubicBezTo>
                  <a:cubicBezTo>
                    <a:pt x="11283" y="39763"/>
                    <a:pt x="1449" y="32570"/>
                    <a:pt x="-167" y="22067"/>
                  </a:cubicBezTo>
                  <a:cubicBezTo>
                    <a:pt x="-1798" y="11563"/>
                    <a:pt x="5411" y="1729"/>
                    <a:pt x="15914" y="114"/>
                  </a:cubicBezTo>
                  <a:cubicBezTo>
                    <a:pt x="26418" y="-1517"/>
                    <a:pt x="36253" y="5692"/>
                    <a:pt x="37867" y="16195"/>
                  </a:cubicBezTo>
                  <a:cubicBezTo>
                    <a:pt x="38030" y="17190"/>
                    <a:pt x="38095" y="18218"/>
                    <a:pt x="38095" y="19229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15000">
                  <a:srgbClr val="8A2BD6"/>
                </a:gs>
                <a:gs pos="24000">
                  <a:srgbClr val="942CD0"/>
                </a:gs>
                <a:gs pos="100000">
                  <a:srgbClr val="EA349C"/>
                </a:gs>
              </a:gsLst>
              <a:lin ang="1585590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5411083" y="5620791"/>
              <a:ext cx="32447" cy="32615"/>
            </a:xfrm>
            <a:custGeom>
              <a:rect b="b" l="l" r="r" t="t"/>
              <a:pathLst>
                <a:path extrusionOk="0" h="32615" w="32447">
                  <a:moveTo>
                    <a:pt x="31990" y="18966"/>
                  </a:moveTo>
                  <a:cubicBezTo>
                    <a:pt x="30457" y="27839"/>
                    <a:pt x="22024" y="33792"/>
                    <a:pt x="13136" y="32259"/>
                  </a:cubicBezTo>
                  <a:cubicBezTo>
                    <a:pt x="4263" y="30726"/>
                    <a:pt x="-1690" y="22294"/>
                    <a:pt x="-157" y="13421"/>
                  </a:cubicBezTo>
                  <a:cubicBezTo>
                    <a:pt x="1181" y="5690"/>
                    <a:pt x="7835" y="-2"/>
                    <a:pt x="15680" y="-116"/>
                  </a:cubicBezTo>
                  <a:cubicBezTo>
                    <a:pt x="25384" y="569"/>
                    <a:pt x="32691" y="8985"/>
                    <a:pt x="32006" y="18689"/>
                  </a:cubicBezTo>
                  <a:cubicBezTo>
                    <a:pt x="32006" y="18787"/>
                    <a:pt x="31990" y="18868"/>
                    <a:pt x="31990" y="18966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585590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5405795" y="5669394"/>
              <a:ext cx="100304" cy="17451"/>
            </a:xfrm>
            <a:custGeom>
              <a:rect b="b" l="l" r="r" t="t"/>
              <a:pathLst>
                <a:path extrusionOk="0" h="17451" w="100304">
                  <a:moveTo>
                    <a:pt x="92078" y="17335"/>
                  </a:moveTo>
                  <a:lnTo>
                    <a:pt x="7268" y="17335"/>
                  </a:lnTo>
                  <a:cubicBezTo>
                    <a:pt x="3028" y="17335"/>
                    <a:pt x="-397" y="13910"/>
                    <a:pt x="-397" y="9670"/>
                  </a:cubicBezTo>
                  <a:lnTo>
                    <a:pt x="-397" y="7549"/>
                  </a:lnTo>
                  <a:cubicBezTo>
                    <a:pt x="-397" y="3309"/>
                    <a:pt x="3028" y="-116"/>
                    <a:pt x="7268" y="-116"/>
                  </a:cubicBezTo>
                  <a:lnTo>
                    <a:pt x="92241" y="-116"/>
                  </a:lnTo>
                  <a:cubicBezTo>
                    <a:pt x="96497" y="-34"/>
                    <a:pt x="99907" y="3456"/>
                    <a:pt x="99907" y="7713"/>
                  </a:cubicBezTo>
                  <a:lnTo>
                    <a:pt x="99907" y="9833"/>
                  </a:lnTo>
                  <a:cubicBezTo>
                    <a:pt x="99727" y="14024"/>
                    <a:pt x="96269" y="17335"/>
                    <a:pt x="92078" y="17335"/>
                  </a:cubicBez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15000">
                  <a:srgbClr val="8A2BD6"/>
                </a:gs>
                <a:gs pos="24000">
                  <a:srgbClr val="942CD0"/>
                </a:gs>
                <a:gs pos="100000">
                  <a:srgbClr val="EA349C"/>
                </a:gs>
              </a:gsLst>
              <a:lin ang="158526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4867528" y="5412780"/>
              <a:ext cx="586597" cy="345750"/>
            </a:xfrm>
            <a:custGeom>
              <a:rect b="b" l="l" r="r" t="t"/>
              <a:pathLst>
                <a:path extrusionOk="0" h="345750" w="586597">
                  <a:moveTo>
                    <a:pt x="526616" y="277700"/>
                  </a:moveTo>
                  <a:cubicBezTo>
                    <a:pt x="513732" y="265957"/>
                    <a:pt x="477687" y="187835"/>
                    <a:pt x="493997" y="183920"/>
                  </a:cubicBezTo>
                  <a:cubicBezTo>
                    <a:pt x="510307" y="180006"/>
                    <a:pt x="519277" y="198272"/>
                    <a:pt x="533466" y="200230"/>
                  </a:cubicBezTo>
                  <a:cubicBezTo>
                    <a:pt x="547655" y="202187"/>
                    <a:pt x="545698" y="175602"/>
                    <a:pt x="517972" y="158804"/>
                  </a:cubicBezTo>
                  <a:cubicBezTo>
                    <a:pt x="490246" y="142005"/>
                    <a:pt x="416853" y="145756"/>
                    <a:pt x="371186" y="156194"/>
                  </a:cubicBezTo>
                  <a:cubicBezTo>
                    <a:pt x="316060" y="117703"/>
                    <a:pt x="173841" y="14954"/>
                    <a:pt x="107787" y="2069"/>
                  </a:cubicBezTo>
                  <a:cubicBezTo>
                    <a:pt x="41734" y="-10815"/>
                    <a:pt x="11561" y="36319"/>
                    <a:pt x="1286" y="64045"/>
                  </a:cubicBezTo>
                  <a:cubicBezTo>
                    <a:pt x="-2710" y="74712"/>
                    <a:pt x="568" y="86748"/>
                    <a:pt x="9440" y="93892"/>
                  </a:cubicBezTo>
                  <a:cubicBezTo>
                    <a:pt x="139917" y="197783"/>
                    <a:pt x="369718" y="228934"/>
                    <a:pt x="374448" y="229750"/>
                  </a:cubicBezTo>
                  <a:cubicBezTo>
                    <a:pt x="378183" y="231414"/>
                    <a:pt x="381690" y="233550"/>
                    <a:pt x="384886" y="236111"/>
                  </a:cubicBezTo>
                  <a:cubicBezTo>
                    <a:pt x="384886" y="236111"/>
                    <a:pt x="447025" y="307710"/>
                    <a:pt x="470674" y="326955"/>
                  </a:cubicBezTo>
                  <a:cubicBezTo>
                    <a:pt x="494324" y="346200"/>
                    <a:pt x="571304" y="349462"/>
                    <a:pt x="575545" y="341797"/>
                  </a:cubicBezTo>
                  <a:cubicBezTo>
                    <a:pt x="579785" y="334131"/>
                    <a:pt x="531183" y="321572"/>
                    <a:pt x="520582" y="313907"/>
                  </a:cubicBezTo>
                  <a:cubicBezTo>
                    <a:pt x="508838" y="301398"/>
                    <a:pt x="498857" y="287355"/>
                    <a:pt x="490898" y="272155"/>
                  </a:cubicBezTo>
                  <a:cubicBezTo>
                    <a:pt x="498286" y="282169"/>
                    <a:pt x="507012" y="291107"/>
                    <a:pt x="516831" y="298739"/>
                  </a:cubicBezTo>
                  <a:cubicBezTo>
                    <a:pt x="541621" y="319453"/>
                    <a:pt x="582069" y="324019"/>
                    <a:pt x="585983" y="316354"/>
                  </a:cubicBezTo>
                  <a:cubicBezTo>
                    <a:pt x="589897" y="308688"/>
                    <a:pt x="539827" y="289280"/>
                    <a:pt x="526616" y="277700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18451381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4944887" y="5412710"/>
              <a:ext cx="510212" cy="345657"/>
            </a:xfrm>
            <a:custGeom>
              <a:rect b="b" l="l" r="r" t="t"/>
              <a:pathLst>
                <a:path extrusionOk="0" h="345657" w="510212">
                  <a:moveTo>
                    <a:pt x="449257" y="277770"/>
                  </a:moveTo>
                  <a:cubicBezTo>
                    <a:pt x="436209" y="266028"/>
                    <a:pt x="400328" y="187905"/>
                    <a:pt x="416638" y="183991"/>
                  </a:cubicBezTo>
                  <a:cubicBezTo>
                    <a:pt x="432947" y="180076"/>
                    <a:pt x="441917" y="198343"/>
                    <a:pt x="456106" y="200300"/>
                  </a:cubicBezTo>
                  <a:cubicBezTo>
                    <a:pt x="470296" y="202258"/>
                    <a:pt x="468339" y="175673"/>
                    <a:pt x="440612" y="158874"/>
                  </a:cubicBezTo>
                  <a:cubicBezTo>
                    <a:pt x="412887" y="142075"/>
                    <a:pt x="339494" y="145826"/>
                    <a:pt x="293826" y="156265"/>
                  </a:cubicBezTo>
                  <a:cubicBezTo>
                    <a:pt x="238701" y="117774"/>
                    <a:pt x="96481" y="15024"/>
                    <a:pt x="30428" y="2139"/>
                  </a:cubicBezTo>
                  <a:cubicBezTo>
                    <a:pt x="20283" y="101"/>
                    <a:pt x="9927" y="-568"/>
                    <a:pt x="-397" y="182"/>
                  </a:cubicBezTo>
                  <a:cubicBezTo>
                    <a:pt x="106757" y="24810"/>
                    <a:pt x="204614" y="115980"/>
                    <a:pt x="253542" y="221992"/>
                  </a:cubicBezTo>
                  <a:cubicBezTo>
                    <a:pt x="279964" y="227048"/>
                    <a:pt x="296763" y="229494"/>
                    <a:pt x="298067" y="229658"/>
                  </a:cubicBezTo>
                  <a:cubicBezTo>
                    <a:pt x="301802" y="231321"/>
                    <a:pt x="305309" y="233458"/>
                    <a:pt x="308505" y="236018"/>
                  </a:cubicBezTo>
                  <a:cubicBezTo>
                    <a:pt x="308505" y="236018"/>
                    <a:pt x="370645" y="307617"/>
                    <a:pt x="394294" y="326862"/>
                  </a:cubicBezTo>
                  <a:cubicBezTo>
                    <a:pt x="417943" y="346107"/>
                    <a:pt x="494923" y="349369"/>
                    <a:pt x="499164" y="341704"/>
                  </a:cubicBezTo>
                  <a:cubicBezTo>
                    <a:pt x="503405" y="334038"/>
                    <a:pt x="454802" y="321480"/>
                    <a:pt x="444201" y="313815"/>
                  </a:cubicBezTo>
                  <a:cubicBezTo>
                    <a:pt x="432457" y="301305"/>
                    <a:pt x="422476" y="287263"/>
                    <a:pt x="414517" y="272062"/>
                  </a:cubicBezTo>
                  <a:cubicBezTo>
                    <a:pt x="421906" y="282076"/>
                    <a:pt x="430631" y="291014"/>
                    <a:pt x="440450" y="298647"/>
                  </a:cubicBezTo>
                  <a:cubicBezTo>
                    <a:pt x="465240" y="319360"/>
                    <a:pt x="505688" y="323927"/>
                    <a:pt x="509602" y="316261"/>
                  </a:cubicBezTo>
                  <a:cubicBezTo>
                    <a:pt x="513516" y="308596"/>
                    <a:pt x="462467" y="289350"/>
                    <a:pt x="449257" y="277770"/>
                  </a:cubicBezTo>
                  <a:close/>
                </a:path>
              </a:pathLst>
            </a:custGeom>
            <a:gradFill>
              <a:gsLst>
                <a:gs pos="0">
                  <a:srgbClr val="FF96CE"/>
                </a:gs>
                <a:gs pos="15000">
                  <a:srgbClr val="FF96CE"/>
                </a:gs>
                <a:gs pos="87000">
                  <a:srgbClr val="ED43A4"/>
                </a:gs>
                <a:gs pos="100000">
                  <a:srgbClr val="ED43A4"/>
                </a:gs>
              </a:gsLst>
              <a:lin ang="1845098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5359313" y="4042682"/>
              <a:ext cx="1760124" cy="1096000"/>
            </a:xfrm>
            <a:custGeom>
              <a:rect b="b" l="l" r="r" t="t"/>
              <a:pathLst>
                <a:path extrusionOk="0" h="1096000" w="1760124">
                  <a:moveTo>
                    <a:pt x="-396" y="-119"/>
                  </a:moveTo>
                  <a:lnTo>
                    <a:pt x="1759729" y="-119"/>
                  </a:lnTo>
                  <a:lnTo>
                    <a:pt x="1759729" y="1095882"/>
                  </a:lnTo>
                  <a:lnTo>
                    <a:pt x="-396" y="1095882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920609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5" name="Google Shape;365;p13"/>
            <p:cNvGrpSpPr/>
            <p:nvPr/>
          </p:nvGrpSpPr>
          <p:grpSpPr>
            <a:xfrm>
              <a:off x="6001582" y="4470970"/>
              <a:ext cx="1042179" cy="607366"/>
              <a:chOff x="6001582" y="4470970"/>
              <a:chExt cx="1042179" cy="607366"/>
            </a:xfrm>
          </p:grpSpPr>
          <p:sp>
            <p:nvSpPr>
              <p:cNvPr id="366" name="Google Shape;366;p13"/>
              <p:cNvSpPr/>
              <p:nvPr/>
            </p:nvSpPr>
            <p:spPr>
              <a:xfrm>
                <a:off x="6028982" y="4470970"/>
                <a:ext cx="1957" cy="604267"/>
              </a:xfrm>
              <a:custGeom>
                <a:rect b="b" l="l" r="r" t="t"/>
                <a:pathLst>
                  <a:path extrusionOk="0" h="604267" w="1957">
                    <a:moveTo>
                      <a:pt x="1957" y="0"/>
                    </a:moveTo>
                    <a:lnTo>
                      <a:pt x="0" y="604268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6080846" y="4471133"/>
                <a:ext cx="1794" cy="604267"/>
              </a:xfrm>
              <a:custGeom>
                <a:rect b="b" l="l" r="r" t="t"/>
                <a:pathLst>
                  <a:path extrusionOk="0" h="604267" w="1794">
                    <a:moveTo>
                      <a:pt x="1794" y="0"/>
                    </a:moveTo>
                    <a:lnTo>
                      <a:pt x="0" y="604268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6132711" y="4471296"/>
                <a:ext cx="1957" cy="604104"/>
              </a:xfrm>
              <a:custGeom>
                <a:rect b="b" l="l" r="r" t="t"/>
                <a:pathLst>
                  <a:path extrusionOk="0" h="604104" w="1957">
                    <a:moveTo>
                      <a:pt x="1957" y="0"/>
                    </a:moveTo>
                    <a:lnTo>
                      <a:pt x="0" y="604105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6184575" y="4471459"/>
                <a:ext cx="1957" cy="604267"/>
              </a:xfrm>
              <a:custGeom>
                <a:rect b="b" l="l" r="r" t="t"/>
                <a:pathLst>
                  <a:path extrusionOk="0" h="604267" w="1957">
                    <a:moveTo>
                      <a:pt x="1957" y="0"/>
                    </a:moveTo>
                    <a:lnTo>
                      <a:pt x="0" y="604268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>
                <a:off x="6236439" y="4471622"/>
                <a:ext cx="1957" cy="604267"/>
              </a:xfrm>
              <a:custGeom>
                <a:rect b="b" l="l" r="r" t="t"/>
                <a:pathLst>
                  <a:path extrusionOk="0" h="604267" w="1957">
                    <a:moveTo>
                      <a:pt x="1957" y="0"/>
                    </a:moveTo>
                    <a:lnTo>
                      <a:pt x="0" y="604268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6288304" y="4471785"/>
                <a:ext cx="1957" cy="604267"/>
              </a:xfrm>
              <a:custGeom>
                <a:rect b="b" l="l" r="r" t="t"/>
                <a:pathLst>
                  <a:path extrusionOk="0" h="604267" w="1957">
                    <a:moveTo>
                      <a:pt x="1957" y="0"/>
                    </a:moveTo>
                    <a:lnTo>
                      <a:pt x="0" y="604268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6340168" y="4471948"/>
                <a:ext cx="1957" cy="604267"/>
              </a:xfrm>
              <a:custGeom>
                <a:rect b="b" l="l" r="r" t="t"/>
                <a:pathLst>
                  <a:path extrusionOk="0" h="604267" w="1957">
                    <a:moveTo>
                      <a:pt x="1957" y="0"/>
                    </a:moveTo>
                    <a:lnTo>
                      <a:pt x="0" y="604268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6392032" y="4472111"/>
                <a:ext cx="1957" cy="604267"/>
              </a:xfrm>
              <a:custGeom>
                <a:rect b="b" l="l" r="r" t="t"/>
                <a:pathLst>
                  <a:path extrusionOk="0" h="604267" w="1957">
                    <a:moveTo>
                      <a:pt x="1957" y="0"/>
                    </a:moveTo>
                    <a:lnTo>
                      <a:pt x="0" y="604268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6443897" y="4472275"/>
                <a:ext cx="1957" cy="604267"/>
              </a:xfrm>
              <a:custGeom>
                <a:rect b="b" l="l" r="r" t="t"/>
                <a:pathLst>
                  <a:path extrusionOk="0" h="604267" w="1957">
                    <a:moveTo>
                      <a:pt x="1957" y="0"/>
                    </a:moveTo>
                    <a:lnTo>
                      <a:pt x="0" y="604268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6495761" y="4472438"/>
                <a:ext cx="1957" cy="604267"/>
              </a:xfrm>
              <a:custGeom>
                <a:rect b="b" l="l" r="r" t="t"/>
                <a:pathLst>
                  <a:path extrusionOk="0" h="604267" w="1957">
                    <a:moveTo>
                      <a:pt x="1957" y="0"/>
                    </a:moveTo>
                    <a:lnTo>
                      <a:pt x="0" y="604268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6547625" y="4472601"/>
                <a:ext cx="1957" cy="604267"/>
              </a:xfrm>
              <a:custGeom>
                <a:rect b="b" l="l" r="r" t="t"/>
                <a:pathLst>
                  <a:path extrusionOk="0" h="604267" w="1957">
                    <a:moveTo>
                      <a:pt x="1957" y="0"/>
                    </a:moveTo>
                    <a:lnTo>
                      <a:pt x="0" y="604268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6599490" y="4472764"/>
                <a:ext cx="1957" cy="604267"/>
              </a:xfrm>
              <a:custGeom>
                <a:rect b="b" l="l" r="r" t="t"/>
                <a:pathLst>
                  <a:path extrusionOk="0" h="604267" w="1957">
                    <a:moveTo>
                      <a:pt x="1957" y="0"/>
                    </a:moveTo>
                    <a:lnTo>
                      <a:pt x="0" y="604268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6651354" y="4472927"/>
                <a:ext cx="1957" cy="604267"/>
              </a:xfrm>
              <a:custGeom>
                <a:rect b="b" l="l" r="r" t="t"/>
                <a:pathLst>
                  <a:path extrusionOk="0" h="604267" w="1957">
                    <a:moveTo>
                      <a:pt x="1957" y="0"/>
                    </a:moveTo>
                    <a:lnTo>
                      <a:pt x="0" y="604268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6703218" y="4473090"/>
                <a:ext cx="1957" cy="604267"/>
              </a:xfrm>
              <a:custGeom>
                <a:rect b="b" l="l" r="r" t="t"/>
                <a:pathLst>
                  <a:path extrusionOk="0" h="604267" w="1957">
                    <a:moveTo>
                      <a:pt x="1957" y="0"/>
                    </a:moveTo>
                    <a:lnTo>
                      <a:pt x="0" y="604268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6755083" y="4473253"/>
                <a:ext cx="1957" cy="604267"/>
              </a:xfrm>
              <a:custGeom>
                <a:rect b="b" l="l" r="r" t="t"/>
                <a:pathLst>
                  <a:path extrusionOk="0" h="604267" w="1957">
                    <a:moveTo>
                      <a:pt x="1957" y="0"/>
                    </a:moveTo>
                    <a:lnTo>
                      <a:pt x="0" y="604268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6806947" y="4473416"/>
                <a:ext cx="1957" cy="604267"/>
              </a:xfrm>
              <a:custGeom>
                <a:rect b="b" l="l" r="r" t="t"/>
                <a:pathLst>
                  <a:path extrusionOk="0" h="604267" w="1957">
                    <a:moveTo>
                      <a:pt x="1957" y="0"/>
                    </a:moveTo>
                    <a:lnTo>
                      <a:pt x="0" y="604268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6858811" y="4473579"/>
                <a:ext cx="1957" cy="604267"/>
              </a:xfrm>
              <a:custGeom>
                <a:rect b="b" l="l" r="r" t="t"/>
                <a:pathLst>
                  <a:path extrusionOk="0" h="604267" w="1957">
                    <a:moveTo>
                      <a:pt x="1957" y="0"/>
                    </a:moveTo>
                    <a:lnTo>
                      <a:pt x="0" y="604268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910676" y="4473742"/>
                <a:ext cx="1957" cy="604267"/>
              </a:xfrm>
              <a:custGeom>
                <a:rect b="b" l="l" r="r" t="t"/>
                <a:pathLst>
                  <a:path extrusionOk="0" h="604267" w="1957">
                    <a:moveTo>
                      <a:pt x="1957" y="0"/>
                    </a:moveTo>
                    <a:lnTo>
                      <a:pt x="0" y="604268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962540" y="4473906"/>
                <a:ext cx="1957" cy="604267"/>
              </a:xfrm>
              <a:custGeom>
                <a:rect b="b" l="l" r="r" t="t"/>
                <a:pathLst>
                  <a:path extrusionOk="0" h="604267" w="1957">
                    <a:moveTo>
                      <a:pt x="1957" y="0"/>
                    </a:moveTo>
                    <a:lnTo>
                      <a:pt x="0" y="604268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7014404" y="4474069"/>
                <a:ext cx="1957" cy="604267"/>
              </a:xfrm>
              <a:custGeom>
                <a:rect b="b" l="l" r="r" t="t"/>
                <a:pathLst>
                  <a:path extrusionOk="0" h="604267" w="1957">
                    <a:moveTo>
                      <a:pt x="1957" y="0"/>
                    </a:moveTo>
                    <a:lnTo>
                      <a:pt x="0" y="604268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6003213" y="4508319"/>
                <a:ext cx="1040548" cy="3261"/>
              </a:xfrm>
              <a:custGeom>
                <a:rect b="b" l="l" r="r" t="t"/>
                <a:pathLst>
                  <a:path extrusionOk="0" h="3261" w="1040548">
                    <a:moveTo>
                      <a:pt x="0" y="0"/>
                    </a:moveTo>
                    <a:lnTo>
                      <a:pt x="1040548" y="3262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6003050" y="4561161"/>
                <a:ext cx="1040548" cy="3261"/>
              </a:xfrm>
              <a:custGeom>
                <a:rect b="b" l="l" r="r" t="t"/>
                <a:pathLst>
                  <a:path extrusionOk="0" h="3261" w="1040548">
                    <a:moveTo>
                      <a:pt x="0" y="0"/>
                    </a:moveTo>
                    <a:lnTo>
                      <a:pt x="1040548" y="3262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6002887" y="4614167"/>
                <a:ext cx="1040548" cy="3261"/>
              </a:xfrm>
              <a:custGeom>
                <a:rect b="b" l="l" r="r" t="t"/>
                <a:pathLst>
                  <a:path extrusionOk="0" h="3261" w="1040548">
                    <a:moveTo>
                      <a:pt x="0" y="0"/>
                    </a:moveTo>
                    <a:lnTo>
                      <a:pt x="1040548" y="3262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02724" y="4667173"/>
                <a:ext cx="1040548" cy="3261"/>
              </a:xfrm>
              <a:custGeom>
                <a:rect b="b" l="l" r="r" t="t"/>
                <a:pathLst>
                  <a:path extrusionOk="0" h="3261" w="1040548">
                    <a:moveTo>
                      <a:pt x="0" y="0"/>
                    </a:moveTo>
                    <a:lnTo>
                      <a:pt x="1040548" y="3262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6002561" y="4720016"/>
                <a:ext cx="1040548" cy="3261"/>
              </a:xfrm>
              <a:custGeom>
                <a:rect b="b" l="l" r="r" t="t"/>
                <a:pathLst>
                  <a:path extrusionOk="0" h="3261" w="1040548">
                    <a:moveTo>
                      <a:pt x="0" y="0"/>
                    </a:moveTo>
                    <a:lnTo>
                      <a:pt x="1040548" y="3262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6002398" y="4773022"/>
                <a:ext cx="1040548" cy="3261"/>
              </a:xfrm>
              <a:custGeom>
                <a:rect b="b" l="l" r="r" t="t"/>
                <a:pathLst>
                  <a:path extrusionOk="0" h="3261" w="1040548">
                    <a:moveTo>
                      <a:pt x="0" y="0"/>
                    </a:moveTo>
                    <a:lnTo>
                      <a:pt x="1040548" y="3262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002234" y="4825865"/>
                <a:ext cx="1040548" cy="3425"/>
              </a:xfrm>
              <a:custGeom>
                <a:rect b="b" l="l" r="r" t="t"/>
                <a:pathLst>
                  <a:path extrusionOk="0" h="3425" w="1040548">
                    <a:moveTo>
                      <a:pt x="0" y="0"/>
                    </a:moveTo>
                    <a:lnTo>
                      <a:pt x="1040548" y="3425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002071" y="4878871"/>
                <a:ext cx="1040548" cy="3261"/>
              </a:xfrm>
              <a:custGeom>
                <a:rect b="b" l="l" r="r" t="t"/>
                <a:pathLst>
                  <a:path extrusionOk="0" h="3261" w="1040548">
                    <a:moveTo>
                      <a:pt x="0" y="0"/>
                    </a:moveTo>
                    <a:lnTo>
                      <a:pt x="1040548" y="3262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01908" y="4931877"/>
                <a:ext cx="1040548" cy="3261"/>
              </a:xfrm>
              <a:custGeom>
                <a:rect b="b" l="l" r="r" t="t"/>
                <a:pathLst>
                  <a:path extrusionOk="0" h="3261" w="1040548">
                    <a:moveTo>
                      <a:pt x="0" y="0"/>
                    </a:moveTo>
                    <a:lnTo>
                      <a:pt x="1040548" y="3262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01745" y="4984720"/>
                <a:ext cx="1040548" cy="3425"/>
              </a:xfrm>
              <a:custGeom>
                <a:rect b="b" l="l" r="r" t="t"/>
                <a:pathLst>
                  <a:path extrusionOk="0" h="3425" w="1040548">
                    <a:moveTo>
                      <a:pt x="0" y="0"/>
                    </a:moveTo>
                    <a:lnTo>
                      <a:pt x="1040548" y="3425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6001582" y="5037726"/>
                <a:ext cx="1040548" cy="3261"/>
              </a:xfrm>
              <a:custGeom>
                <a:rect b="b" l="l" r="r" t="t"/>
                <a:pathLst>
                  <a:path extrusionOk="0" h="3261" w="1040548">
                    <a:moveTo>
                      <a:pt x="0" y="0"/>
                    </a:moveTo>
                    <a:lnTo>
                      <a:pt x="1040548" y="3262"/>
                    </a:ln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397;p13"/>
            <p:cNvSpPr/>
            <p:nvPr/>
          </p:nvSpPr>
          <p:spPr>
            <a:xfrm>
              <a:off x="6652822" y="4563282"/>
              <a:ext cx="155755" cy="106174"/>
            </a:xfrm>
            <a:custGeom>
              <a:rect b="b" l="l" r="r" t="t"/>
              <a:pathLst>
                <a:path extrusionOk="0" h="106174" w="155755">
                  <a:moveTo>
                    <a:pt x="103892" y="326"/>
                  </a:moveTo>
                  <a:lnTo>
                    <a:pt x="52027" y="163"/>
                  </a:lnTo>
                  <a:lnTo>
                    <a:pt x="163" y="0"/>
                  </a:lnTo>
                  <a:lnTo>
                    <a:pt x="0" y="52843"/>
                  </a:lnTo>
                  <a:lnTo>
                    <a:pt x="51864" y="53169"/>
                  </a:lnTo>
                  <a:lnTo>
                    <a:pt x="51701" y="106012"/>
                  </a:lnTo>
                  <a:lnTo>
                    <a:pt x="103566" y="106175"/>
                  </a:lnTo>
                  <a:lnTo>
                    <a:pt x="103728" y="53169"/>
                  </a:lnTo>
                  <a:lnTo>
                    <a:pt x="155593" y="53332"/>
                  </a:lnTo>
                  <a:lnTo>
                    <a:pt x="155756" y="489"/>
                  </a:lnTo>
                  <a:lnTo>
                    <a:pt x="103892" y="326"/>
                  </a:ln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248682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6340984" y="4774001"/>
              <a:ext cx="155755" cy="106501"/>
            </a:xfrm>
            <a:custGeom>
              <a:rect b="b" l="l" r="r" t="t"/>
              <a:pathLst>
                <a:path extrusionOk="0" h="106501" w="155755">
                  <a:moveTo>
                    <a:pt x="103892" y="326"/>
                  </a:moveTo>
                  <a:lnTo>
                    <a:pt x="52027" y="163"/>
                  </a:lnTo>
                  <a:lnTo>
                    <a:pt x="163" y="0"/>
                  </a:lnTo>
                  <a:lnTo>
                    <a:pt x="0" y="53006"/>
                  </a:lnTo>
                  <a:lnTo>
                    <a:pt x="51864" y="53169"/>
                  </a:lnTo>
                  <a:lnTo>
                    <a:pt x="103728" y="53332"/>
                  </a:lnTo>
                  <a:lnTo>
                    <a:pt x="103566" y="106338"/>
                  </a:lnTo>
                  <a:lnTo>
                    <a:pt x="155430" y="106501"/>
                  </a:lnTo>
                  <a:lnTo>
                    <a:pt x="155593" y="53495"/>
                  </a:lnTo>
                  <a:lnTo>
                    <a:pt x="155756" y="489"/>
                  </a:lnTo>
                  <a:lnTo>
                    <a:pt x="103892" y="326"/>
                  </a:ln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15000">
                  <a:srgbClr val="8A2BD6"/>
                </a:gs>
                <a:gs pos="24000">
                  <a:srgbClr val="942CD0"/>
                </a:gs>
                <a:gs pos="100000">
                  <a:srgbClr val="EA349C"/>
                </a:gs>
              </a:gsLst>
              <a:lin ang="1196449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6288793" y="4826844"/>
              <a:ext cx="155919" cy="106011"/>
            </a:xfrm>
            <a:custGeom>
              <a:rect b="b" l="l" r="r" t="t"/>
              <a:pathLst>
                <a:path extrusionOk="0" h="106011" w="155919">
                  <a:moveTo>
                    <a:pt x="52191" y="163"/>
                  </a:moveTo>
                  <a:lnTo>
                    <a:pt x="104055" y="326"/>
                  </a:lnTo>
                  <a:lnTo>
                    <a:pt x="155919" y="489"/>
                  </a:lnTo>
                  <a:lnTo>
                    <a:pt x="155756" y="53495"/>
                  </a:lnTo>
                  <a:lnTo>
                    <a:pt x="103892" y="53332"/>
                  </a:lnTo>
                  <a:lnTo>
                    <a:pt x="52027" y="53169"/>
                  </a:lnTo>
                  <a:lnTo>
                    <a:pt x="51864" y="106012"/>
                  </a:lnTo>
                  <a:lnTo>
                    <a:pt x="0" y="105849"/>
                  </a:lnTo>
                  <a:lnTo>
                    <a:pt x="163" y="53006"/>
                  </a:lnTo>
                  <a:lnTo>
                    <a:pt x="326" y="0"/>
                  </a:lnTo>
                  <a:lnTo>
                    <a:pt x="52191" y="163"/>
                  </a:ln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2044421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6599000" y="4827822"/>
              <a:ext cx="106175" cy="155919"/>
            </a:xfrm>
            <a:custGeom>
              <a:rect b="b" l="l" r="r" t="t"/>
              <a:pathLst>
                <a:path extrusionOk="0" h="155919" w="106175">
                  <a:moveTo>
                    <a:pt x="105849" y="52190"/>
                  </a:moveTo>
                  <a:lnTo>
                    <a:pt x="105849" y="104055"/>
                  </a:lnTo>
                  <a:lnTo>
                    <a:pt x="105523" y="155919"/>
                  </a:lnTo>
                  <a:lnTo>
                    <a:pt x="52680" y="155756"/>
                  </a:lnTo>
                  <a:lnTo>
                    <a:pt x="52843" y="103892"/>
                  </a:lnTo>
                  <a:lnTo>
                    <a:pt x="53006" y="52027"/>
                  </a:lnTo>
                  <a:lnTo>
                    <a:pt x="0" y="51864"/>
                  </a:lnTo>
                  <a:lnTo>
                    <a:pt x="163" y="0"/>
                  </a:lnTo>
                  <a:lnTo>
                    <a:pt x="53169" y="163"/>
                  </a:lnTo>
                  <a:lnTo>
                    <a:pt x="106175" y="326"/>
                  </a:lnTo>
                  <a:lnTo>
                    <a:pt x="105849" y="52190"/>
                  </a:ln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424308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6184901" y="4879524"/>
              <a:ext cx="104054" cy="106011"/>
            </a:xfrm>
            <a:custGeom>
              <a:rect b="b" l="l" r="r" t="t"/>
              <a:pathLst>
                <a:path extrusionOk="0" h="106011" w="104054">
                  <a:moveTo>
                    <a:pt x="52191" y="0"/>
                  </a:moveTo>
                  <a:lnTo>
                    <a:pt x="326" y="0"/>
                  </a:lnTo>
                  <a:lnTo>
                    <a:pt x="163" y="52843"/>
                  </a:lnTo>
                  <a:lnTo>
                    <a:pt x="0" y="105849"/>
                  </a:lnTo>
                  <a:lnTo>
                    <a:pt x="51864" y="106012"/>
                  </a:lnTo>
                  <a:lnTo>
                    <a:pt x="52027" y="53006"/>
                  </a:lnTo>
                  <a:lnTo>
                    <a:pt x="103892" y="53169"/>
                  </a:lnTo>
                  <a:lnTo>
                    <a:pt x="104055" y="326"/>
                  </a:lnTo>
                  <a:lnTo>
                    <a:pt x="52191" y="0"/>
                  </a:lnTo>
                  <a:close/>
                </a:path>
              </a:pathLst>
            </a:custGeom>
            <a:gradFill>
              <a:gsLst>
                <a:gs pos="0">
                  <a:srgbClr val="FFA97E"/>
                </a:gs>
                <a:gs pos="11000">
                  <a:srgbClr val="FFA97E"/>
                </a:gs>
                <a:gs pos="100000">
                  <a:srgbClr val="FF7B39"/>
                </a:gs>
              </a:gsLst>
              <a:lin ang="1938144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6392195" y="4933182"/>
              <a:ext cx="104054" cy="106174"/>
            </a:xfrm>
            <a:custGeom>
              <a:rect b="b" l="l" r="r" t="t"/>
              <a:pathLst>
                <a:path extrusionOk="0" h="106174" w="104054">
                  <a:moveTo>
                    <a:pt x="51864" y="105849"/>
                  </a:moveTo>
                  <a:lnTo>
                    <a:pt x="103729" y="106175"/>
                  </a:lnTo>
                  <a:lnTo>
                    <a:pt x="103892" y="53169"/>
                  </a:lnTo>
                  <a:lnTo>
                    <a:pt x="104055" y="163"/>
                  </a:lnTo>
                  <a:lnTo>
                    <a:pt x="52191" y="0"/>
                  </a:lnTo>
                  <a:lnTo>
                    <a:pt x="52027" y="53006"/>
                  </a:lnTo>
                  <a:lnTo>
                    <a:pt x="163" y="52843"/>
                  </a:lnTo>
                  <a:lnTo>
                    <a:pt x="0" y="105849"/>
                  </a:lnTo>
                  <a:lnTo>
                    <a:pt x="51864" y="105849"/>
                  </a:ln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22000">
                  <a:srgbClr val="8A2BD6"/>
                </a:gs>
                <a:gs pos="100000">
                  <a:srgbClr val="00E5DF"/>
                </a:gs>
              </a:gsLst>
              <a:lin ang="189108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 rot="10800">
              <a:off x="6236923" y="4932817"/>
              <a:ext cx="207457" cy="53005"/>
            </a:xfrm>
            <a:custGeom>
              <a:rect b="b" l="l" r="r" t="t"/>
              <a:pathLst>
                <a:path extrusionOk="0" h="53005" w="207457">
                  <a:moveTo>
                    <a:pt x="-397" y="-116"/>
                  </a:moveTo>
                  <a:lnTo>
                    <a:pt x="207060" y="-116"/>
                  </a:lnTo>
                  <a:lnTo>
                    <a:pt x="207060" y="52890"/>
                  </a:lnTo>
                  <a:lnTo>
                    <a:pt x="-397" y="52890"/>
                  </a:ln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15000">
                  <a:srgbClr val="8A2BD6"/>
                </a:gs>
                <a:gs pos="24000">
                  <a:srgbClr val="942CD0"/>
                </a:gs>
                <a:gs pos="100000">
                  <a:srgbClr val="EA349C"/>
                </a:gs>
              </a:gsLst>
              <a:lin ang="210611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 rot="5410800">
              <a:off x="6418492" y="4853913"/>
              <a:ext cx="207457" cy="53005"/>
            </a:xfrm>
            <a:custGeom>
              <a:rect b="b" l="l" r="r" t="t"/>
              <a:pathLst>
                <a:path extrusionOk="0" h="53005" w="207457">
                  <a:moveTo>
                    <a:pt x="-397" y="-116"/>
                  </a:moveTo>
                  <a:lnTo>
                    <a:pt x="207060" y="-116"/>
                  </a:lnTo>
                  <a:lnTo>
                    <a:pt x="207060" y="52890"/>
                  </a:lnTo>
                  <a:lnTo>
                    <a:pt x="-397" y="52890"/>
                  </a:lnTo>
                  <a:close/>
                </a:path>
              </a:pathLst>
            </a:custGeom>
            <a:gradFill>
              <a:gsLst>
                <a:gs pos="0">
                  <a:srgbClr val="FFA97E"/>
                </a:gs>
                <a:gs pos="11000">
                  <a:srgbClr val="FFA97E"/>
                </a:gs>
                <a:gs pos="100000">
                  <a:srgbClr val="FF7B39"/>
                </a:gs>
              </a:gsLst>
              <a:lin ang="210611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 rot="-10789200">
              <a:off x="6651846" y="4776322"/>
              <a:ext cx="207457" cy="53005"/>
            </a:xfrm>
            <a:custGeom>
              <a:rect b="b" l="l" r="r" t="t"/>
              <a:pathLst>
                <a:path extrusionOk="0" h="53005" w="207457">
                  <a:moveTo>
                    <a:pt x="-397" y="-116"/>
                  </a:moveTo>
                  <a:lnTo>
                    <a:pt x="207059" y="-116"/>
                  </a:lnTo>
                  <a:lnTo>
                    <a:pt x="207059" y="52890"/>
                  </a:lnTo>
                  <a:lnTo>
                    <a:pt x="-397" y="52890"/>
                  </a:lnTo>
                  <a:close/>
                </a:path>
              </a:pathLst>
            </a:custGeom>
            <a:gradFill>
              <a:gsLst>
                <a:gs pos="0">
                  <a:srgbClr val="FFA97E"/>
                </a:gs>
                <a:gs pos="11000">
                  <a:srgbClr val="FFA97E"/>
                </a:gs>
                <a:gs pos="100000">
                  <a:srgbClr val="FF7B39"/>
                </a:gs>
              </a:gsLst>
              <a:lin ang="210760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 rot="10800">
              <a:off x="6548355" y="4881279"/>
              <a:ext cx="103239" cy="103728"/>
            </a:xfrm>
            <a:custGeom>
              <a:rect b="b" l="l" r="r" t="t"/>
              <a:pathLst>
                <a:path extrusionOk="0" h="103728" w="103239">
                  <a:moveTo>
                    <a:pt x="-397" y="-116"/>
                  </a:moveTo>
                  <a:lnTo>
                    <a:pt x="102843" y="-116"/>
                  </a:lnTo>
                  <a:lnTo>
                    <a:pt x="102843" y="103613"/>
                  </a:lnTo>
                  <a:lnTo>
                    <a:pt x="-397" y="103613"/>
                  </a:lnTo>
                  <a:close/>
                </a:path>
              </a:pathLst>
            </a:custGeom>
            <a:gradFill>
              <a:gsLst>
                <a:gs pos="0">
                  <a:srgbClr val="8A2BD6"/>
                </a:gs>
                <a:gs pos="15000">
                  <a:srgbClr val="8A2BD6"/>
                </a:gs>
                <a:gs pos="24000">
                  <a:srgbClr val="942CD0"/>
                </a:gs>
                <a:gs pos="100000">
                  <a:srgbClr val="EA349C"/>
                </a:gs>
              </a:gsLst>
              <a:lin ang="18900601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5929168" y="4385997"/>
              <a:ext cx="1140036" cy="738984"/>
            </a:xfrm>
            <a:custGeom>
              <a:rect b="b" l="l" r="r" t="t"/>
              <a:pathLst>
                <a:path extrusionOk="0" h="738984" w="1140036">
                  <a:moveTo>
                    <a:pt x="1140036" y="3588"/>
                  </a:moveTo>
                  <a:lnTo>
                    <a:pt x="2283" y="0"/>
                  </a:lnTo>
                  <a:lnTo>
                    <a:pt x="0" y="738985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6936455" y="4146737"/>
              <a:ext cx="108638" cy="103668"/>
            </a:xfrm>
            <a:custGeom>
              <a:rect b="b" l="l" r="r" t="t"/>
              <a:pathLst>
                <a:path extrusionOk="0" h="103668" w="108638">
                  <a:moveTo>
                    <a:pt x="80161" y="1678"/>
                  </a:moveTo>
                  <a:cubicBezTo>
                    <a:pt x="106421" y="16177"/>
                    <a:pt x="115961" y="49204"/>
                    <a:pt x="101478" y="75462"/>
                  </a:cubicBezTo>
                  <a:cubicBezTo>
                    <a:pt x="86979" y="101737"/>
                    <a:pt x="53936" y="111278"/>
                    <a:pt x="27678" y="96779"/>
                  </a:cubicBezTo>
                  <a:cubicBezTo>
                    <a:pt x="1419" y="82280"/>
                    <a:pt x="-8122" y="49253"/>
                    <a:pt x="6377" y="22994"/>
                  </a:cubicBezTo>
                  <a:cubicBezTo>
                    <a:pt x="11972" y="12833"/>
                    <a:pt x="20697" y="4728"/>
                    <a:pt x="31233" y="-116"/>
                  </a:cubicBezTo>
                </a:path>
              </a:pathLst>
            </a:custGeom>
            <a:noFill/>
            <a:ln cap="rnd" cmpd="sng" w="10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6990755" y="4121946"/>
              <a:ext cx="163" cy="61160"/>
            </a:xfrm>
            <a:custGeom>
              <a:rect b="b" l="l" r="r" t="t"/>
              <a:pathLst>
                <a:path extrusionOk="0" h="61160" w="163">
                  <a:moveTo>
                    <a:pt x="0" y="61161"/>
                  </a:moveTo>
                  <a:lnTo>
                    <a:pt x="163" y="0"/>
                  </a:lnTo>
                </a:path>
              </a:pathLst>
            </a:custGeom>
            <a:noFill/>
            <a:ln cap="rnd" cmpd="sng" w="10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5400739" y="4221760"/>
              <a:ext cx="452752" cy="245132"/>
            </a:xfrm>
            <a:custGeom>
              <a:rect b="b" l="l" r="r" t="t"/>
              <a:pathLst>
                <a:path extrusionOk="0" h="245132" w="452752">
                  <a:moveTo>
                    <a:pt x="452752" y="1305"/>
                  </a:moveTo>
                  <a:lnTo>
                    <a:pt x="50396" y="0"/>
                  </a:lnTo>
                  <a:lnTo>
                    <a:pt x="49744" y="190658"/>
                  </a:lnTo>
                  <a:lnTo>
                    <a:pt x="0" y="245132"/>
                  </a:lnTo>
                  <a:lnTo>
                    <a:pt x="61976" y="224093"/>
                  </a:lnTo>
                  <a:lnTo>
                    <a:pt x="452100" y="225235"/>
                  </a:lnTo>
                  <a:lnTo>
                    <a:pt x="452752" y="1305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211667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 rot="10800">
              <a:off x="5494427" y="4310017"/>
              <a:ext cx="276283" cy="4077"/>
            </a:xfrm>
            <a:custGeom>
              <a:rect b="b" l="l" r="r" t="t"/>
              <a:pathLst>
                <a:path extrusionOk="0" h="4077" w="276283">
                  <a:moveTo>
                    <a:pt x="-398" y="-116"/>
                  </a:moveTo>
                  <a:lnTo>
                    <a:pt x="275886" y="-116"/>
                  </a:lnTo>
                  <a:lnTo>
                    <a:pt x="275886" y="3961"/>
                  </a:lnTo>
                  <a:lnTo>
                    <a:pt x="-398" y="39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5509850" y="4293359"/>
              <a:ext cx="276283" cy="4077"/>
            </a:xfrm>
            <a:custGeom>
              <a:rect b="b" l="l" r="r" t="t"/>
              <a:pathLst>
                <a:path extrusionOk="0" h="4077" w="276283">
                  <a:moveTo>
                    <a:pt x="-397" y="-119"/>
                  </a:moveTo>
                  <a:lnTo>
                    <a:pt x="275887" y="-119"/>
                  </a:lnTo>
                  <a:lnTo>
                    <a:pt x="275887" y="3959"/>
                  </a:lnTo>
                  <a:lnTo>
                    <a:pt x="-397" y="39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 rot="10800">
              <a:off x="5494292" y="4352747"/>
              <a:ext cx="276283" cy="4077"/>
            </a:xfrm>
            <a:custGeom>
              <a:rect b="b" l="l" r="r" t="t"/>
              <a:pathLst>
                <a:path extrusionOk="0" h="4077" w="276283">
                  <a:moveTo>
                    <a:pt x="-397" y="-116"/>
                  </a:moveTo>
                  <a:lnTo>
                    <a:pt x="275887" y="-116"/>
                  </a:lnTo>
                  <a:lnTo>
                    <a:pt x="275887" y="3962"/>
                  </a:lnTo>
                  <a:lnTo>
                    <a:pt x="-397" y="39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 rot="10800">
              <a:off x="5494389" y="4373950"/>
              <a:ext cx="276283" cy="3914"/>
            </a:xfrm>
            <a:custGeom>
              <a:rect b="b" l="l" r="r" t="t"/>
              <a:pathLst>
                <a:path extrusionOk="0" h="3914" w="276283">
                  <a:moveTo>
                    <a:pt x="-397" y="-116"/>
                  </a:moveTo>
                  <a:lnTo>
                    <a:pt x="275887" y="-116"/>
                  </a:lnTo>
                  <a:lnTo>
                    <a:pt x="275887" y="3798"/>
                  </a:lnTo>
                  <a:lnTo>
                    <a:pt x="-397" y="37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5493866" y="4395946"/>
              <a:ext cx="165215" cy="4403"/>
            </a:xfrm>
            <a:custGeom>
              <a:rect b="b" l="l" r="r" t="t"/>
              <a:pathLst>
                <a:path extrusionOk="0" h="4403" w="165215">
                  <a:moveTo>
                    <a:pt x="165216" y="4404"/>
                  </a:moveTo>
                  <a:lnTo>
                    <a:pt x="0" y="3914"/>
                  </a:lnTo>
                  <a:lnTo>
                    <a:pt x="0" y="0"/>
                  </a:lnTo>
                  <a:lnTo>
                    <a:pt x="165216" y="489"/>
                  </a:lnTo>
                  <a:lnTo>
                    <a:pt x="165216" y="44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5473642" y="4237091"/>
              <a:ext cx="49581" cy="49581"/>
            </a:xfrm>
            <a:custGeom>
              <a:rect b="b" l="l" r="r" t="t"/>
              <a:pathLst>
                <a:path extrusionOk="0" h="49581" w="49581">
                  <a:moveTo>
                    <a:pt x="49184" y="24675"/>
                  </a:moveTo>
                  <a:cubicBezTo>
                    <a:pt x="49184" y="38358"/>
                    <a:pt x="38077" y="49465"/>
                    <a:pt x="24394" y="49465"/>
                  </a:cubicBezTo>
                  <a:cubicBezTo>
                    <a:pt x="10710" y="49465"/>
                    <a:pt x="-397" y="38358"/>
                    <a:pt x="-397" y="24675"/>
                  </a:cubicBezTo>
                  <a:cubicBezTo>
                    <a:pt x="-397" y="10975"/>
                    <a:pt x="10710" y="-116"/>
                    <a:pt x="24394" y="-116"/>
                  </a:cubicBezTo>
                  <a:cubicBezTo>
                    <a:pt x="24442" y="-116"/>
                    <a:pt x="24508" y="-116"/>
                    <a:pt x="24557" y="-116"/>
                  </a:cubicBezTo>
                  <a:cubicBezTo>
                    <a:pt x="38192" y="-18"/>
                    <a:pt x="49184" y="11040"/>
                    <a:pt x="49184" y="246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 rot="10800">
              <a:off x="5533403" y="4257679"/>
              <a:ext cx="104054" cy="7339"/>
            </a:xfrm>
            <a:custGeom>
              <a:rect b="b" l="l" r="r" t="t"/>
              <a:pathLst>
                <a:path extrusionOk="0" h="7339" w="104054">
                  <a:moveTo>
                    <a:pt x="-397" y="-116"/>
                  </a:moveTo>
                  <a:lnTo>
                    <a:pt x="103658" y="-116"/>
                  </a:lnTo>
                  <a:lnTo>
                    <a:pt x="103658" y="7223"/>
                  </a:lnTo>
                  <a:lnTo>
                    <a:pt x="-397" y="7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5399923" y="4495923"/>
              <a:ext cx="452752" cy="245132"/>
            </a:xfrm>
            <a:custGeom>
              <a:rect b="b" l="l" r="r" t="t"/>
              <a:pathLst>
                <a:path extrusionOk="0" h="245132" w="452752">
                  <a:moveTo>
                    <a:pt x="452753" y="1305"/>
                  </a:moveTo>
                  <a:lnTo>
                    <a:pt x="50234" y="0"/>
                  </a:lnTo>
                  <a:lnTo>
                    <a:pt x="49744" y="190495"/>
                  </a:lnTo>
                  <a:lnTo>
                    <a:pt x="0" y="245132"/>
                  </a:lnTo>
                  <a:lnTo>
                    <a:pt x="61977" y="223930"/>
                  </a:lnTo>
                  <a:lnTo>
                    <a:pt x="451937" y="225235"/>
                  </a:lnTo>
                  <a:lnTo>
                    <a:pt x="452753" y="1305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211732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 rot="10800">
              <a:off x="5493729" y="4584176"/>
              <a:ext cx="276283" cy="3914"/>
            </a:xfrm>
            <a:custGeom>
              <a:rect b="b" l="l" r="r" t="t"/>
              <a:pathLst>
                <a:path extrusionOk="0" h="3914" w="276283">
                  <a:moveTo>
                    <a:pt x="-397" y="-116"/>
                  </a:moveTo>
                  <a:lnTo>
                    <a:pt x="275886" y="-116"/>
                  </a:lnTo>
                  <a:lnTo>
                    <a:pt x="275886" y="3798"/>
                  </a:lnTo>
                  <a:lnTo>
                    <a:pt x="-397" y="37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 rot="10800">
              <a:off x="5493335" y="4606030"/>
              <a:ext cx="276283" cy="4077"/>
            </a:xfrm>
            <a:custGeom>
              <a:rect b="b" l="l" r="r" t="t"/>
              <a:pathLst>
                <a:path extrusionOk="0" h="4077" w="276283">
                  <a:moveTo>
                    <a:pt x="-398" y="-116"/>
                  </a:moveTo>
                  <a:lnTo>
                    <a:pt x="275886" y="-116"/>
                  </a:lnTo>
                  <a:lnTo>
                    <a:pt x="275886" y="3961"/>
                  </a:lnTo>
                  <a:lnTo>
                    <a:pt x="-398" y="39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 rot="10800">
              <a:off x="5493268" y="4627396"/>
              <a:ext cx="276283" cy="4077"/>
            </a:xfrm>
            <a:custGeom>
              <a:rect b="b" l="l" r="r" t="t"/>
              <a:pathLst>
                <a:path extrusionOk="0" h="4077" w="276283">
                  <a:moveTo>
                    <a:pt x="-398" y="-116"/>
                  </a:moveTo>
                  <a:lnTo>
                    <a:pt x="275886" y="-116"/>
                  </a:lnTo>
                  <a:lnTo>
                    <a:pt x="275886" y="3961"/>
                  </a:lnTo>
                  <a:lnTo>
                    <a:pt x="-398" y="39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5473149" y="4515262"/>
              <a:ext cx="49590" cy="49590"/>
            </a:xfrm>
            <a:custGeom>
              <a:rect b="b" l="l" r="r" t="t"/>
              <a:pathLst>
                <a:path extrusionOk="0" h="49590" w="49590">
                  <a:moveTo>
                    <a:pt x="48862" y="20667"/>
                  </a:moveTo>
                  <a:cubicBezTo>
                    <a:pt x="51080" y="34171"/>
                    <a:pt x="41914" y="46925"/>
                    <a:pt x="28409" y="49144"/>
                  </a:cubicBezTo>
                  <a:cubicBezTo>
                    <a:pt x="14889" y="51361"/>
                    <a:pt x="2151" y="42196"/>
                    <a:pt x="-67" y="28692"/>
                  </a:cubicBezTo>
                  <a:cubicBezTo>
                    <a:pt x="-507" y="26033"/>
                    <a:pt x="-507" y="23326"/>
                    <a:pt x="-67" y="20667"/>
                  </a:cubicBezTo>
                  <a:cubicBezTo>
                    <a:pt x="2151" y="7163"/>
                    <a:pt x="14889" y="-2003"/>
                    <a:pt x="28409" y="215"/>
                  </a:cubicBezTo>
                  <a:cubicBezTo>
                    <a:pt x="38913" y="1927"/>
                    <a:pt x="47149" y="10164"/>
                    <a:pt x="48862" y="206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5532194" y="4532457"/>
              <a:ext cx="104054" cy="7665"/>
            </a:xfrm>
            <a:custGeom>
              <a:rect b="b" l="l" r="r" t="t"/>
              <a:pathLst>
                <a:path extrusionOk="0" h="7665" w="104054">
                  <a:moveTo>
                    <a:pt x="103892" y="7665"/>
                  </a:moveTo>
                  <a:lnTo>
                    <a:pt x="0" y="7339"/>
                  </a:lnTo>
                  <a:lnTo>
                    <a:pt x="0" y="0"/>
                  </a:lnTo>
                  <a:lnTo>
                    <a:pt x="104054" y="326"/>
                  </a:lnTo>
                  <a:lnTo>
                    <a:pt x="103892" y="76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6708844" y="4129444"/>
              <a:ext cx="173452" cy="116290"/>
            </a:xfrm>
            <a:custGeom>
              <a:rect b="b" l="l" r="r" t="t"/>
              <a:pathLst>
                <a:path extrusionOk="0" h="116290" w="173452">
                  <a:moveTo>
                    <a:pt x="142394" y="55667"/>
                  </a:moveTo>
                  <a:lnTo>
                    <a:pt x="140274" y="55667"/>
                  </a:lnTo>
                  <a:cubicBezTo>
                    <a:pt x="147580" y="33323"/>
                    <a:pt x="135380" y="9282"/>
                    <a:pt x="113020" y="1992"/>
                  </a:cubicBezTo>
                  <a:cubicBezTo>
                    <a:pt x="108552" y="524"/>
                    <a:pt x="103871" y="-177"/>
                    <a:pt x="99173" y="-112"/>
                  </a:cubicBezTo>
                  <a:cubicBezTo>
                    <a:pt x="79895" y="-210"/>
                    <a:pt x="62917" y="12512"/>
                    <a:pt x="57584" y="31039"/>
                  </a:cubicBezTo>
                  <a:cubicBezTo>
                    <a:pt x="52398" y="28903"/>
                    <a:pt x="46868" y="27745"/>
                    <a:pt x="41275" y="27614"/>
                  </a:cubicBezTo>
                  <a:cubicBezTo>
                    <a:pt x="16826" y="29098"/>
                    <a:pt x="-1799" y="50121"/>
                    <a:pt x="-314" y="74586"/>
                  </a:cubicBezTo>
                  <a:cubicBezTo>
                    <a:pt x="1038" y="96962"/>
                    <a:pt x="18898" y="114821"/>
                    <a:pt x="41275" y="116175"/>
                  </a:cubicBezTo>
                  <a:lnTo>
                    <a:pt x="142556" y="116175"/>
                  </a:lnTo>
                  <a:cubicBezTo>
                    <a:pt x="159404" y="116175"/>
                    <a:pt x="173055" y="102524"/>
                    <a:pt x="173055" y="85676"/>
                  </a:cubicBezTo>
                  <a:cubicBezTo>
                    <a:pt x="173055" y="68828"/>
                    <a:pt x="159404" y="55177"/>
                    <a:pt x="142556" y="55177"/>
                  </a:cubicBez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2076249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5410361" y="4799117"/>
              <a:ext cx="100467" cy="100466"/>
            </a:xfrm>
            <a:custGeom>
              <a:rect b="b" l="l" r="r" t="t"/>
              <a:pathLst>
                <a:path extrusionOk="0" h="100466" w="100467">
                  <a:moveTo>
                    <a:pt x="100070" y="50281"/>
                  </a:moveTo>
                  <a:cubicBezTo>
                    <a:pt x="99973" y="78023"/>
                    <a:pt x="77417" y="100432"/>
                    <a:pt x="49673" y="100351"/>
                  </a:cubicBezTo>
                  <a:cubicBezTo>
                    <a:pt x="21931" y="100253"/>
                    <a:pt x="-494" y="77697"/>
                    <a:pt x="-397" y="49954"/>
                  </a:cubicBezTo>
                  <a:cubicBezTo>
                    <a:pt x="-298" y="22212"/>
                    <a:pt x="22258" y="-214"/>
                    <a:pt x="50000" y="-116"/>
                  </a:cubicBezTo>
                  <a:cubicBezTo>
                    <a:pt x="50049" y="-116"/>
                    <a:pt x="50114" y="-116"/>
                    <a:pt x="50163" y="-116"/>
                  </a:cubicBezTo>
                  <a:cubicBezTo>
                    <a:pt x="77726" y="-116"/>
                    <a:pt x="100070" y="22228"/>
                    <a:pt x="100070" y="49791"/>
                  </a:cubicBezTo>
                  <a:cubicBezTo>
                    <a:pt x="100070" y="49954"/>
                    <a:pt x="100070" y="50117"/>
                    <a:pt x="100070" y="50281"/>
                  </a:cubicBez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2076258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 rot="10800">
              <a:off x="5527958" y="4845950"/>
              <a:ext cx="211534" cy="14189"/>
            </a:xfrm>
            <a:custGeom>
              <a:rect b="b" l="l" r="r" t="t"/>
              <a:pathLst>
                <a:path extrusionOk="0" h="14189" w="211534">
                  <a:moveTo>
                    <a:pt x="-398" y="-116"/>
                  </a:moveTo>
                  <a:lnTo>
                    <a:pt x="211137" y="-116"/>
                  </a:lnTo>
                  <a:lnTo>
                    <a:pt x="211137" y="14073"/>
                  </a:lnTo>
                  <a:lnTo>
                    <a:pt x="-398" y="14073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2075242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5410035" y="4940032"/>
              <a:ext cx="100466" cy="100466"/>
            </a:xfrm>
            <a:custGeom>
              <a:rect b="b" l="l" r="r" t="t"/>
              <a:pathLst>
                <a:path extrusionOk="0" h="100466" w="100466">
                  <a:moveTo>
                    <a:pt x="100069" y="50118"/>
                  </a:moveTo>
                  <a:cubicBezTo>
                    <a:pt x="100069" y="77860"/>
                    <a:pt x="77579" y="100351"/>
                    <a:pt x="49836" y="100351"/>
                  </a:cubicBezTo>
                  <a:cubicBezTo>
                    <a:pt x="22093" y="100351"/>
                    <a:pt x="-397" y="77860"/>
                    <a:pt x="-397" y="50118"/>
                  </a:cubicBezTo>
                  <a:cubicBezTo>
                    <a:pt x="-397" y="22375"/>
                    <a:pt x="22093" y="-116"/>
                    <a:pt x="49836" y="-116"/>
                  </a:cubicBezTo>
                  <a:cubicBezTo>
                    <a:pt x="49885" y="-116"/>
                    <a:pt x="49950" y="-116"/>
                    <a:pt x="49999" y="-116"/>
                  </a:cubicBezTo>
                  <a:cubicBezTo>
                    <a:pt x="77643" y="64"/>
                    <a:pt x="99987" y="22473"/>
                    <a:pt x="100069" y="50118"/>
                  </a:cubicBez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2076258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 rot="11400">
              <a:off x="5527368" y="4987182"/>
              <a:ext cx="211534" cy="14189"/>
            </a:xfrm>
            <a:custGeom>
              <a:rect b="b" l="l" r="r" t="t"/>
              <a:pathLst>
                <a:path extrusionOk="0" h="14189" w="211534">
                  <a:moveTo>
                    <a:pt x="-397" y="-116"/>
                  </a:moveTo>
                  <a:lnTo>
                    <a:pt x="211137" y="-116"/>
                  </a:lnTo>
                  <a:lnTo>
                    <a:pt x="211137" y="14073"/>
                  </a:lnTo>
                  <a:lnTo>
                    <a:pt x="-397" y="14073"/>
                  </a:lnTo>
                  <a:close/>
                </a:path>
              </a:pathLst>
            </a:custGeom>
            <a:gradFill>
              <a:gsLst>
                <a:gs pos="0">
                  <a:srgbClr val="00E5DF"/>
                </a:gs>
                <a:gs pos="83000">
                  <a:srgbClr val="00E5DF">
                    <a:alpha val="0"/>
                  </a:srgbClr>
                </a:gs>
                <a:gs pos="100000">
                  <a:srgbClr val="00E5DF">
                    <a:alpha val="0"/>
                  </a:srgbClr>
                </a:gs>
              </a:gsLst>
              <a:lin ang="2075076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6524" y="5882396"/>
              <a:ext cx="1235936" cy="347882"/>
            </a:xfrm>
            <a:custGeom>
              <a:rect b="b" l="l" r="r" t="t"/>
              <a:pathLst>
                <a:path extrusionOk="0" h="347882" w="1235936">
                  <a:moveTo>
                    <a:pt x="1235539" y="173907"/>
                  </a:moveTo>
                  <a:cubicBezTo>
                    <a:pt x="1235539" y="269970"/>
                    <a:pt x="958277" y="347767"/>
                    <a:pt x="617571" y="347767"/>
                  </a:cubicBezTo>
                  <a:cubicBezTo>
                    <a:pt x="276865" y="347767"/>
                    <a:pt x="-397" y="269970"/>
                    <a:pt x="-397" y="173907"/>
                  </a:cubicBezTo>
                  <a:cubicBezTo>
                    <a:pt x="-397" y="77844"/>
                    <a:pt x="276865" y="-116"/>
                    <a:pt x="617571" y="-116"/>
                  </a:cubicBezTo>
                  <a:cubicBezTo>
                    <a:pt x="958277" y="-116"/>
                    <a:pt x="1235539" y="77681"/>
                    <a:pt x="1235539" y="173907"/>
                  </a:cubicBezTo>
                  <a:close/>
                </a:path>
              </a:pathLst>
            </a:custGeom>
            <a:noFill/>
            <a:ln cap="flat" cmpd="sng" w="13200">
              <a:solidFill>
                <a:srgbClr val="8A2BD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624655" y="6139924"/>
              <a:ext cx="16309" cy="46319"/>
            </a:xfrm>
            <a:custGeom>
              <a:rect b="b" l="l" r="r" t="t"/>
              <a:pathLst>
                <a:path extrusionOk="0" h="46319" w="16309">
                  <a:moveTo>
                    <a:pt x="0" y="0"/>
                  </a:moveTo>
                  <a:lnTo>
                    <a:pt x="0" y="46319"/>
                  </a:lnTo>
                </a:path>
              </a:pathLst>
            </a:custGeom>
            <a:noFill/>
            <a:ln cap="flat" cmpd="sng" w="13350">
              <a:solidFill>
                <a:srgbClr val="8A2BD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507226" y="6184233"/>
              <a:ext cx="234694" cy="10164"/>
            </a:xfrm>
            <a:custGeom>
              <a:rect b="b" l="l" r="r" t="t"/>
              <a:pathLst>
                <a:path extrusionOk="0" h="10164" w="234694">
                  <a:moveTo>
                    <a:pt x="-397" y="10049"/>
                  </a:moveTo>
                  <a:cubicBezTo>
                    <a:pt x="77253" y="-3504"/>
                    <a:pt x="156647" y="-3504"/>
                    <a:pt x="234297" y="10049"/>
                  </a:cubicBezTo>
                </a:path>
              </a:pathLst>
            </a:custGeom>
            <a:noFill/>
            <a:ln cap="flat" cmpd="sng" w="13350">
              <a:solidFill>
                <a:srgbClr val="8A2BD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675026" y="5944209"/>
              <a:ext cx="508694" cy="195714"/>
            </a:xfrm>
            <a:custGeom>
              <a:rect b="b" l="l" r="r" t="t"/>
              <a:pathLst>
                <a:path extrusionOk="0" h="195714" w="508694">
                  <a:moveTo>
                    <a:pt x="0" y="0"/>
                  </a:moveTo>
                  <a:lnTo>
                    <a:pt x="508694" y="0"/>
                  </a:lnTo>
                  <a:lnTo>
                    <a:pt x="508694" y="195714"/>
                  </a:lnTo>
                  <a:lnTo>
                    <a:pt x="0" y="195714"/>
                  </a:lnTo>
                  <a:close/>
                </a:path>
              </a:pathLst>
            </a:custGeom>
            <a:noFill/>
            <a:ln cap="flat" cmpd="sng" w="13350">
              <a:solidFill>
                <a:srgbClr val="8A2BD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1664224" y="6139924"/>
              <a:ext cx="3385859" cy="637213"/>
            </a:xfrm>
            <a:custGeom>
              <a:rect b="b" l="l" r="r" t="t"/>
              <a:pathLst>
                <a:path extrusionOk="0" h="637213" w="3385859">
                  <a:moveTo>
                    <a:pt x="0" y="0"/>
                  </a:moveTo>
                  <a:lnTo>
                    <a:pt x="1315201" y="637213"/>
                  </a:lnTo>
                  <a:lnTo>
                    <a:pt x="3385860" y="637213"/>
                  </a:lnTo>
                </a:path>
              </a:pathLst>
            </a:custGeom>
            <a:noFill/>
            <a:ln cap="flat" cmpd="sng" w="13200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1124216" y="6042067"/>
              <a:ext cx="1467857" cy="41263"/>
            </a:xfrm>
            <a:custGeom>
              <a:rect b="b" l="l" r="r" t="t"/>
              <a:pathLst>
                <a:path extrusionOk="0" h="41263" w="1467857">
                  <a:moveTo>
                    <a:pt x="1467460" y="20434"/>
                  </a:moveTo>
                  <a:cubicBezTo>
                    <a:pt x="1467460" y="31851"/>
                    <a:pt x="1139149" y="41147"/>
                    <a:pt x="733532" y="41147"/>
                  </a:cubicBezTo>
                  <a:cubicBezTo>
                    <a:pt x="327913" y="41147"/>
                    <a:pt x="-397" y="31851"/>
                    <a:pt x="-397" y="20434"/>
                  </a:cubicBezTo>
                  <a:cubicBezTo>
                    <a:pt x="-397" y="9017"/>
                    <a:pt x="327913" y="-116"/>
                    <a:pt x="733532" y="-116"/>
                  </a:cubicBezTo>
                  <a:cubicBezTo>
                    <a:pt x="1139149" y="-116"/>
                    <a:pt x="1467460" y="9181"/>
                    <a:pt x="1467460" y="204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5997994" y="6753325"/>
              <a:ext cx="1073820" cy="42731"/>
            </a:xfrm>
            <a:custGeom>
              <a:rect b="b" l="l" r="r" t="t"/>
              <a:pathLst>
                <a:path extrusionOk="0" h="42731" w="1073820">
                  <a:moveTo>
                    <a:pt x="1073423" y="21249"/>
                  </a:moveTo>
                  <a:cubicBezTo>
                    <a:pt x="1073423" y="32992"/>
                    <a:pt x="832857" y="42615"/>
                    <a:pt x="536187" y="42615"/>
                  </a:cubicBezTo>
                  <a:cubicBezTo>
                    <a:pt x="239516" y="42615"/>
                    <a:pt x="-397" y="32992"/>
                    <a:pt x="-397" y="21249"/>
                  </a:cubicBezTo>
                  <a:cubicBezTo>
                    <a:pt x="-397" y="9507"/>
                    <a:pt x="240005" y="-116"/>
                    <a:pt x="536676" y="-116"/>
                  </a:cubicBezTo>
                  <a:cubicBezTo>
                    <a:pt x="833346" y="-116"/>
                    <a:pt x="1073423" y="9507"/>
                    <a:pt x="1073423" y="212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3626750" y="6727393"/>
              <a:ext cx="1074308" cy="99651"/>
            </a:xfrm>
            <a:custGeom>
              <a:rect b="b" l="l" r="r" t="t"/>
              <a:pathLst>
                <a:path extrusionOk="0" h="99651" w="1074308">
                  <a:moveTo>
                    <a:pt x="1073912" y="49628"/>
                  </a:moveTo>
                  <a:cubicBezTo>
                    <a:pt x="1073912" y="77192"/>
                    <a:pt x="833346" y="99535"/>
                    <a:pt x="536676" y="99535"/>
                  </a:cubicBezTo>
                  <a:cubicBezTo>
                    <a:pt x="240005" y="99535"/>
                    <a:pt x="-397" y="77192"/>
                    <a:pt x="-397" y="49628"/>
                  </a:cubicBezTo>
                  <a:cubicBezTo>
                    <a:pt x="-397" y="22065"/>
                    <a:pt x="240005" y="-116"/>
                    <a:pt x="536676" y="-116"/>
                  </a:cubicBezTo>
                  <a:cubicBezTo>
                    <a:pt x="833346" y="-116"/>
                    <a:pt x="1073912" y="21413"/>
                    <a:pt x="1073912" y="49628"/>
                  </a:cubicBezTo>
                  <a:close/>
                </a:path>
              </a:pathLst>
            </a:custGeom>
            <a:solidFill>
              <a:srgbClr val="00E5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3115284" y="6468561"/>
              <a:ext cx="715335" cy="65238"/>
            </a:xfrm>
            <a:custGeom>
              <a:rect b="b" l="l" r="r" t="t"/>
              <a:pathLst>
                <a:path extrusionOk="0" h="65238" w="715335">
                  <a:moveTo>
                    <a:pt x="714939" y="32503"/>
                  </a:moveTo>
                  <a:cubicBezTo>
                    <a:pt x="714939" y="50770"/>
                    <a:pt x="554779" y="65122"/>
                    <a:pt x="357271" y="65122"/>
                  </a:cubicBezTo>
                  <a:cubicBezTo>
                    <a:pt x="159763" y="65122"/>
                    <a:pt x="-397" y="50280"/>
                    <a:pt x="-397" y="32503"/>
                  </a:cubicBezTo>
                  <a:cubicBezTo>
                    <a:pt x="-397" y="14726"/>
                    <a:pt x="159763" y="-116"/>
                    <a:pt x="357271" y="-116"/>
                  </a:cubicBezTo>
                  <a:cubicBezTo>
                    <a:pt x="554779" y="-116"/>
                    <a:pt x="714939" y="14073"/>
                    <a:pt x="714939" y="32503"/>
                  </a:cubicBezTo>
                  <a:close/>
                </a:path>
              </a:pathLst>
            </a:custGeom>
            <a:solidFill>
              <a:srgbClr val="00E5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5979564" y="6468561"/>
              <a:ext cx="715172" cy="65238"/>
            </a:xfrm>
            <a:custGeom>
              <a:rect b="b" l="l" r="r" t="t"/>
              <a:pathLst>
                <a:path extrusionOk="0" h="65238" w="715172">
                  <a:moveTo>
                    <a:pt x="714775" y="32503"/>
                  </a:moveTo>
                  <a:cubicBezTo>
                    <a:pt x="714775" y="50770"/>
                    <a:pt x="554617" y="65122"/>
                    <a:pt x="357107" y="65122"/>
                  </a:cubicBezTo>
                  <a:cubicBezTo>
                    <a:pt x="159599" y="65122"/>
                    <a:pt x="-397" y="50280"/>
                    <a:pt x="-397" y="32503"/>
                  </a:cubicBezTo>
                  <a:cubicBezTo>
                    <a:pt x="-397" y="14726"/>
                    <a:pt x="159599" y="-116"/>
                    <a:pt x="357107" y="-116"/>
                  </a:cubicBezTo>
                  <a:cubicBezTo>
                    <a:pt x="554617" y="-116"/>
                    <a:pt x="714775" y="14073"/>
                    <a:pt x="714775" y="32503"/>
                  </a:cubicBezTo>
                  <a:close/>
                </a:path>
              </a:pathLst>
            </a:custGeom>
            <a:solidFill>
              <a:srgbClr val="00E5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2032357" y="6312665"/>
              <a:ext cx="932332" cy="461516"/>
            </a:xfrm>
            <a:custGeom>
              <a:rect b="b" l="l" r="r" t="t"/>
              <a:pathLst>
                <a:path extrusionOk="0" h="461516" w="932332">
                  <a:moveTo>
                    <a:pt x="931666" y="458811"/>
                  </a:moveTo>
                  <a:cubicBezTo>
                    <a:pt x="922533" y="477729"/>
                    <a:pt x="706431" y="390963"/>
                    <a:pt x="449066" y="264890"/>
                  </a:cubicBezTo>
                  <a:cubicBezTo>
                    <a:pt x="191702" y="138817"/>
                    <a:pt x="-9231" y="21389"/>
                    <a:pt x="-98" y="2470"/>
                  </a:cubicBezTo>
                  <a:cubicBezTo>
                    <a:pt x="9035" y="-16449"/>
                    <a:pt x="225300" y="70480"/>
                    <a:pt x="482664" y="196553"/>
                  </a:cubicBezTo>
                  <a:cubicBezTo>
                    <a:pt x="740029" y="322626"/>
                    <a:pt x="940311" y="440054"/>
                    <a:pt x="931666" y="458811"/>
                  </a:cubicBezTo>
                  <a:close/>
                </a:path>
              </a:pathLst>
            </a:custGeom>
            <a:solidFill>
              <a:srgbClr val="00E5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1727048" y="6013482"/>
              <a:ext cx="945535" cy="433261"/>
            </a:xfrm>
            <a:custGeom>
              <a:rect b="b" l="l" r="r" t="t"/>
              <a:pathLst>
                <a:path extrusionOk="0" h="433261" w="945535">
                  <a:moveTo>
                    <a:pt x="944872" y="430335"/>
                  </a:moveTo>
                  <a:cubicBezTo>
                    <a:pt x="936227" y="449417"/>
                    <a:pt x="717679" y="369337"/>
                    <a:pt x="456564" y="250930"/>
                  </a:cubicBezTo>
                  <a:cubicBezTo>
                    <a:pt x="195449" y="132523"/>
                    <a:pt x="-9236" y="21781"/>
                    <a:pt x="-103" y="2699"/>
                  </a:cubicBezTo>
                  <a:cubicBezTo>
                    <a:pt x="9030" y="-16383"/>
                    <a:pt x="227252" y="63534"/>
                    <a:pt x="489183" y="182104"/>
                  </a:cubicBezTo>
                  <a:cubicBezTo>
                    <a:pt x="751115" y="300674"/>
                    <a:pt x="953515" y="411090"/>
                    <a:pt x="944872" y="430335"/>
                  </a:cubicBezTo>
                  <a:close/>
                </a:path>
              </a:pathLst>
            </a:custGeom>
            <a:solidFill>
              <a:srgbClr val="FF2C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2626450" y="6355872"/>
              <a:ext cx="1489950" cy="730321"/>
            </a:xfrm>
            <a:custGeom>
              <a:rect b="b" l="l" r="r" t="t"/>
              <a:pathLst>
                <a:path extrusionOk="0" h="730321" w="1489950">
                  <a:moveTo>
                    <a:pt x="1489516" y="729889"/>
                  </a:moveTo>
                  <a:cubicBezTo>
                    <a:pt x="1485275" y="738207"/>
                    <a:pt x="1148483" y="581635"/>
                    <a:pt x="737157" y="380212"/>
                  </a:cubicBezTo>
                  <a:cubicBezTo>
                    <a:pt x="325831" y="178790"/>
                    <a:pt x="-4437" y="8518"/>
                    <a:pt x="-360" y="201"/>
                  </a:cubicBezTo>
                  <a:cubicBezTo>
                    <a:pt x="3717" y="-8117"/>
                    <a:pt x="340509" y="148454"/>
                    <a:pt x="751998" y="349876"/>
                  </a:cubicBezTo>
                  <a:cubicBezTo>
                    <a:pt x="1163488" y="551299"/>
                    <a:pt x="1493593" y="721571"/>
                    <a:pt x="1489516" y="729889"/>
                  </a:cubicBezTo>
                  <a:close/>
                </a:path>
              </a:pathLst>
            </a:custGeom>
            <a:solidFill>
              <a:srgbClr val="00E5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2881694" y="6355872"/>
              <a:ext cx="1489951" cy="730321"/>
            </a:xfrm>
            <a:custGeom>
              <a:rect b="b" l="l" r="r" t="t"/>
              <a:pathLst>
                <a:path extrusionOk="0" h="730321" w="1489951">
                  <a:moveTo>
                    <a:pt x="1489517" y="729889"/>
                  </a:moveTo>
                  <a:cubicBezTo>
                    <a:pt x="1485439" y="738207"/>
                    <a:pt x="1148647" y="581635"/>
                    <a:pt x="737158" y="380212"/>
                  </a:cubicBezTo>
                  <a:cubicBezTo>
                    <a:pt x="325668" y="178790"/>
                    <a:pt x="-4437" y="8518"/>
                    <a:pt x="-360" y="201"/>
                  </a:cubicBezTo>
                  <a:cubicBezTo>
                    <a:pt x="3718" y="-8117"/>
                    <a:pt x="340673" y="148454"/>
                    <a:pt x="751999" y="349876"/>
                  </a:cubicBezTo>
                  <a:cubicBezTo>
                    <a:pt x="1163326" y="551299"/>
                    <a:pt x="1493594" y="721571"/>
                    <a:pt x="1489517" y="729889"/>
                  </a:cubicBezTo>
                  <a:close/>
                </a:path>
              </a:pathLst>
            </a:custGeom>
            <a:solidFill>
              <a:srgbClr val="00E5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1326780" y="4852450"/>
              <a:ext cx="52516" cy="311022"/>
            </a:xfrm>
            <a:custGeom>
              <a:rect b="b" l="l" r="r" t="t"/>
              <a:pathLst>
                <a:path extrusionOk="0" h="311022" w="52516">
                  <a:moveTo>
                    <a:pt x="52119" y="155477"/>
                  </a:moveTo>
                  <a:cubicBezTo>
                    <a:pt x="52119" y="241265"/>
                    <a:pt x="40377" y="310907"/>
                    <a:pt x="25861" y="310907"/>
                  </a:cubicBezTo>
                  <a:cubicBezTo>
                    <a:pt x="11346" y="310907"/>
                    <a:pt x="-397" y="241265"/>
                    <a:pt x="-397" y="155477"/>
                  </a:cubicBezTo>
                  <a:cubicBezTo>
                    <a:pt x="-397" y="69689"/>
                    <a:pt x="11346" y="-116"/>
                    <a:pt x="25861" y="-116"/>
                  </a:cubicBezTo>
                  <a:cubicBezTo>
                    <a:pt x="40377" y="-116"/>
                    <a:pt x="52119" y="69689"/>
                    <a:pt x="52119" y="155477"/>
                  </a:cubicBezTo>
                  <a:close/>
                </a:path>
              </a:pathLst>
            </a:custGeom>
            <a:solidFill>
              <a:srgbClr val="FF2CA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2218096" y="5967858"/>
              <a:ext cx="2855310" cy="357849"/>
            </a:xfrm>
            <a:custGeom>
              <a:rect b="b" l="l" r="r" t="t"/>
              <a:pathLst>
                <a:path extrusionOk="0" h="357849" w="2855310">
                  <a:moveTo>
                    <a:pt x="-397" y="-116"/>
                  </a:moveTo>
                  <a:lnTo>
                    <a:pt x="107572" y="39517"/>
                  </a:lnTo>
                  <a:lnTo>
                    <a:pt x="215215" y="79964"/>
                  </a:lnTo>
                  <a:cubicBezTo>
                    <a:pt x="286977" y="106875"/>
                    <a:pt x="358902" y="133459"/>
                    <a:pt x="430338" y="161511"/>
                  </a:cubicBezTo>
                  <a:lnTo>
                    <a:pt x="644971" y="243875"/>
                  </a:lnTo>
                  <a:cubicBezTo>
                    <a:pt x="716570" y="271438"/>
                    <a:pt x="788169" y="298675"/>
                    <a:pt x="859442" y="327054"/>
                  </a:cubicBezTo>
                  <a:lnTo>
                    <a:pt x="853733" y="325912"/>
                  </a:lnTo>
                  <a:lnTo>
                    <a:pt x="1354109" y="323791"/>
                  </a:lnTo>
                  <a:cubicBezTo>
                    <a:pt x="1437452" y="323791"/>
                    <a:pt x="1520793" y="323791"/>
                    <a:pt x="1604135" y="323791"/>
                  </a:cubicBezTo>
                  <a:lnTo>
                    <a:pt x="1854324" y="324933"/>
                  </a:lnTo>
                  <a:cubicBezTo>
                    <a:pt x="1937665" y="324933"/>
                    <a:pt x="2021170" y="324933"/>
                    <a:pt x="2104511" y="326727"/>
                  </a:cubicBezTo>
                  <a:lnTo>
                    <a:pt x="2354700" y="330152"/>
                  </a:lnTo>
                  <a:lnTo>
                    <a:pt x="2479794" y="331783"/>
                  </a:lnTo>
                  <a:lnTo>
                    <a:pt x="2604725" y="334393"/>
                  </a:lnTo>
                  <a:lnTo>
                    <a:pt x="2729819" y="337165"/>
                  </a:lnTo>
                  <a:lnTo>
                    <a:pt x="2854913" y="340590"/>
                  </a:lnTo>
                  <a:lnTo>
                    <a:pt x="2729819" y="344015"/>
                  </a:lnTo>
                  <a:lnTo>
                    <a:pt x="2604725" y="346788"/>
                  </a:lnTo>
                  <a:lnTo>
                    <a:pt x="2479794" y="349398"/>
                  </a:lnTo>
                  <a:lnTo>
                    <a:pt x="2354700" y="351029"/>
                  </a:lnTo>
                  <a:lnTo>
                    <a:pt x="2104511" y="354453"/>
                  </a:lnTo>
                  <a:cubicBezTo>
                    <a:pt x="2021170" y="355921"/>
                    <a:pt x="1937665" y="355758"/>
                    <a:pt x="1854324" y="356247"/>
                  </a:cubicBezTo>
                  <a:lnTo>
                    <a:pt x="1604135" y="357226"/>
                  </a:lnTo>
                  <a:cubicBezTo>
                    <a:pt x="1520793" y="357226"/>
                    <a:pt x="1437452" y="358368"/>
                    <a:pt x="1354109" y="357226"/>
                  </a:cubicBezTo>
                  <a:lnTo>
                    <a:pt x="853733" y="356900"/>
                  </a:lnTo>
                  <a:lnTo>
                    <a:pt x="850797" y="356900"/>
                  </a:lnTo>
                  <a:lnTo>
                    <a:pt x="848188" y="355921"/>
                  </a:lnTo>
                  <a:cubicBezTo>
                    <a:pt x="776916" y="327380"/>
                    <a:pt x="706295" y="297859"/>
                    <a:pt x="636164" y="268502"/>
                  </a:cubicBezTo>
                  <a:lnTo>
                    <a:pt x="424140" y="180431"/>
                  </a:lnTo>
                  <a:cubicBezTo>
                    <a:pt x="353193" y="151400"/>
                    <a:pt x="282736" y="121227"/>
                    <a:pt x="212116" y="91217"/>
                  </a:cubicBezTo>
                  <a:lnTo>
                    <a:pt x="106268" y="463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18096" y="5853365"/>
              <a:ext cx="2855310" cy="349350"/>
            </a:xfrm>
            <a:custGeom>
              <a:rect b="b" l="l" r="r" t="t"/>
              <a:pathLst>
                <a:path extrusionOk="0" h="349350" w="2855310">
                  <a:moveTo>
                    <a:pt x="-397" y="-116"/>
                  </a:moveTo>
                  <a:lnTo>
                    <a:pt x="428543" y="165752"/>
                  </a:lnTo>
                  <a:lnTo>
                    <a:pt x="856669" y="333740"/>
                  </a:lnTo>
                  <a:lnTo>
                    <a:pt x="853733" y="333740"/>
                  </a:lnTo>
                  <a:lnTo>
                    <a:pt x="1354109" y="332598"/>
                  </a:lnTo>
                  <a:lnTo>
                    <a:pt x="1854324" y="333577"/>
                  </a:lnTo>
                  <a:lnTo>
                    <a:pt x="2104511" y="334393"/>
                  </a:lnTo>
                  <a:lnTo>
                    <a:pt x="2354700" y="336186"/>
                  </a:lnTo>
                  <a:cubicBezTo>
                    <a:pt x="2521383" y="336186"/>
                    <a:pt x="2688230" y="339612"/>
                    <a:pt x="2854913" y="341406"/>
                  </a:cubicBezTo>
                  <a:cubicBezTo>
                    <a:pt x="2688230" y="343037"/>
                    <a:pt x="2521383" y="345972"/>
                    <a:pt x="2354700" y="346625"/>
                  </a:cubicBezTo>
                  <a:lnTo>
                    <a:pt x="2104511" y="348256"/>
                  </a:lnTo>
                  <a:lnTo>
                    <a:pt x="1854324" y="349234"/>
                  </a:lnTo>
                  <a:lnTo>
                    <a:pt x="1354109" y="349234"/>
                  </a:lnTo>
                  <a:lnTo>
                    <a:pt x="853733" y="348093"/>
                  </a:lnTo>
                  <a:lnTo>
                    <a:pt x="852266" y="348093"/>
                  </a:lnTo>
                  <a:lnTo>
                    <a:pt x="850961" y="348093"/>
                  </a:lnTo>
                  <a:lnTo>
                    <a:pt x="424792" y="175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2348736" y="5259862"/>
              <a:ext cx="1252083" cy="214306"/>
            </a:xfrm>
            <a:custGeom>
              <a:rect b="b" l="l" r="r" t="t"/>
              <a:pathLst>
                <a:path extrusionOk="0" h="214306" w="1252083">
                  <a:moveTo>
                    <a:pt x="-397" y="-116"/>
                  </a:moveTo>
                  <a:cubicBezTo>
                    <a:pt x="85718" y="33270"/>
                    <a:pt x="171619" y="67030"/>
                    <a:pt x="257293" y="101166"/>
                  </a:cubicBezTo>
                  <a:lnTo>
                    <a:pt x="514332" y="204242"/>
                  </a:lnTo>
                  <a:lnTo>
                    <a:pt x="512863" y="204242"/>
                  </a:lnTo>
                  <a:cubicBezTo>
                    <a:pt x="636001" y="204242"/>
                    <a:pt x="759138" y="206036"/>
                    <a:pt x="882275" y="206852"/>
                  </a:cubicBezTo>
                  <a:lnTo>
                    <a:pt x="1066899" y="209461"/>
                  </a:lnTo>
                  <a:lnTo>
                    <a:pt x="1251686" y="212886"/>
                  </a:lnTo>
                  <a:lnTo>
                    <a:pt x="1066899" y="214191"/>
                  </a:lnTo>
                  <a:lnTo>
                    <a:pt x="882275" y="214191"/>
                  </a:lnTo>
                  <a:cubicBezTo>
                    <a:pt x="759138" y="214191"/>
                    <a:pt x="635838" y="214191"/>
                    <a:pt x="512701" y="212397"/>
                  </a:cubicBezTo>
                  <a:lnTo>
                    <a:pt x="511885" y="212397"/>
                  </a:lnTo>
                  <a:lnTo>
                    <a:pt x="511885" y="212397"/>
                  </a:lnTo>
                  <a:lnTo>
                    <a:pt x="255826" y="107200"/>
                  </a:lnTo>
                  <a:cubicBezTo>
                    <a:pt x="169711" y="71646"/>
                    <a:pt x="84738" y="35765"/>
                    <a:pt x="-397" y="-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" name="Google Shape;447;p13"/>
            <p:cNvGrpSpPr/>
            <p:nvPr/>
          </p:nvGrpSpPr>
          <p:grpSpPr>
            <a:xfrm>
              <a:off x="302378" y="5002497"/>
              <a:ext cx="619762" cy="714520"/>
              <a:chOff x="302378" y="5002497"/>
              <a:chExt cx="619762" cy="714520"/>
            </a:xfrm>
          </p:grpSpPr>
          <p:sp>
            <p:nvSpPr>
              <p:cNvPr id="448" name="Google Shape;448;p13"/>
              <p:cNvSpPr/>
              <p:nvPr/>
            </p:nvSpPr>
            <p:spPr>
              <a:xfrm>
                <a:off x="302378" y="5654389"/>
                <a:ext cx="619762" cy="62628"/>
              </a:xfrm>
              <a:custGeom>
                <a:rect b="b" l="l" r="r" t="t"/>
                <a:pathLst>
                  <a:path extrusionOk="0" h="62628" w="619762">
                    <a:moveTo>
                      <a:pt x="-397" y="31198"/>
                    </a:moveTo>
                    <a:cubicBezTo>
                      <a:pt x="-397" y="13910"/>
                      <a:pt x="138234" y="-116"/>
                      <a:pt x="309484" y="-116"/>
                    </a:cubicBezTo>
                    <a:cubicBezTo>
                      <a:pt x="480734" y="-116"/>
                      <a:pt x="619365" y="13910"/>
                      <a:pt x="619365" y="31198"/>
                    </a:cubicBezTo>
                    <a:cubicBezTo>
                      <a:pt x="619365" y="48486"/>
                      <a:pt x="480571" y="62513"/>
                      <a:pt x="309484" y="62513"/>
                    </a:cubicBezTo>
                    <a:cubicBezTo>
                      <a:pt x="138397" y="62513"/>
                      <a:pt x="-397" y="48486"/>
                      <a:pt x="-397" y="311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E5D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431387" y="5356251"/>
                <a:ext cx="361582" cy="36533"/>
              </a:xfrm>
              <a:custGeom>
                <a:rect b="b" l="l" r="r" t="t"/>
                <a:pathLst>
                  <a:path extrusionOk="0" h="36533" w="361582">
                    <a:moveTo>
                      <a:pt x="-397" y="18151"/>
                    </a:moveTo>
                    <a:cubicBezTo>
                      <a:pt x="-397" y="8039"/>
                      <a:pt x="81150" y="-116"/>
                      <a:pt x="180475" y="-116"/>
                    </a:cubicBezTo>
                    <a:cubicBezTo>
                      <a:pt x="279800" y="-116"/>
                      <a:pt x="361185" y="8039"/>
                      <a:pt x="361185" y="18151"/>
                    </a:cubicBezTo>
                    <a:cubicBezTo>
                      <a:pt x="361185" y="28263"/>
                      <a:pt x="279637" y="36418"/>
                      <a:pt x="180475" y="36418"/>
                    </a:cubicBezTo>
                    <a:cubicBezTo>
                      <a:pt x="81314" y="36418"/>
                      <a:pt x="-397" y="28263"/>
                      <a:pt x="-397" y="1815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E5D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523536" y="5002497"/>
                <a:ext cx="214144" cy="21691"/>
              </a:xfrm>
              <a:custGeom>
                <a:rect b="b" l="l" r="r" t="t"/>
                <a:pathLst>
                  <a:path extrusionOk="0" h="21691" w="214144">
                    <a:moveTo>
                      <a:pt x="-397" y="10648"/>
                    </a:moveTo>
                    <a:cubicBezTo>
                      <a:pt x="-397" y="4777"/>
                      <a:pt x="47553" y="-116"/>
                      <a:pt x="106593" y="-116"/>
                    </a:cubicBezTo>
                    <a:cubicBezTo>
                      <a:pt x="165634" y="-116"/>
                      <a:pt x="213747" y="4777"/>
                      <a:pt x="213747" y="10648"/>
                    </a:cubicBezTo>
                    <a:cubicBezTo>
                      <a:pt x="213747" y="16520"/>
                      <a:pt x="165797" y="21575"/>
                      <a:pt x="106593" y="21575"/>
                    </a:cubicBezTo>
                    <a:cubicBezTo>
                      <a:pt x="47390" y="21575"/>
                      <a:pt x="-397" y="17498"/>
                      <a:pt x="-397" y="1064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E5D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1" name="Google Shape;451;p13"/>
            <p:cNvSpPr/>
            <p:nvPr/>
          </p:nvSpPr>
          <p:spPr>
            <a:xfrm>
              <a:off x="1823895" y="4661302"/>
              <a:ext cx="584696" cy="83504"/>
            </a:xfrm>
            <a:custGeom>
              <a:rect b="b" l="l" r="r" t="t"/>
              <a:pathLst>
                <a:path extrusionOk="0" h="83504" w="584696">
                  <a:moveTo>
                    <a:pt x="584299" y="41636"/>
                  </a:moveTo>
                  <a:cubicBezTo>
                    <a:pt x="584299" y="64633"/>
                    <a:pt x="453823" y="83389"/>
                    <a:pt x="291869" y="83389"/>
                  </a:cubicBezTo>
                  <a:cubicBezTo>
                    <a:pt x="129916" y="83389"/>
                    <a:pt x="-397" y="64633"/>
                    <a:pt x="-397" y="41636"/>
                  </a:cubicBezTo>
                  <a:cubicBezTo>
                    <a:pt x="-397" y="18640"/>
                    <a:pt x="130079" y="-116"/>
                    <a:pt x="291869" y="-116"/>
                  </a:cubicBezTo>
                  <a:cubicBezTo>
                    <a:pt x="453660" y="-116"/>
                    <a:pt x="584299" y="18477"/>
                    <a:pt x="584299" y="41636"/>
                  </a:cubicBezTo>
                  <a:close/>
                </a:path>
              </a:pathLst>
            </a:custGeom>
            <a:solidFill>
              <a:srgbClr val="00E5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3683345" y="4661302"/>
              <a:ext cx="584696" cy="83504"/>
            </a:xfrm>
            <a:custGeom>
              <a:rect b="b" l="l" r="r" t="t"/>
              <a:pathLst>
                <a:path extrusionOk="0" h="83504" w="584696">
                  <a:moveTo>
                    <a:pt x="584299" y="41636"/>
                  </a:moveTo>
                  <a:cubicBezTo>
                    <a:pt x="584299" y="64633"/>
                    <a:pt x="453823" y="83389"/>
                    <a:pt x="291869" y="83389"/>
                  </a:cubicBezTo>
                  <a:cubicBezTo>
                    <a:pt x="129916" y="83389"/>
                    <a:pt x="-397" y="64633"/>
                    <a:pt x="-397" y="41636"/>
                  </a:cubicBezTo>
                  <a:cubicBezTo>
                    <a:pt x="-397" y="18640"/>
                    <a:pt x="130405" y="-116"/>
                    <a:pt x="291869" y="-116"/>
                  </a:cubicBezTo>
                  <a:cubicBezTo>
                    <a:pt x="453334" y="-116"/>
                    <a:pt x="584299" y="18477"/>
                    <a:pt x="584299" y="41636"/>
                  </a:cubicBezTo>
                  <a:close/>
                </a:path>
              </a:pathLst>
            </a:custGeom>
            <a:solidFill>
              <a:srgbClr val="00E5D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834">
              <a:schemeClr val="dk1"/>
            </a:gs>
            <a:gs pos="44000">
              <a:srgbClr val="0D0036">
                <a:alpha val="80000"/>
              </a:srgbClr>
            </a:gs>
            <a:gs pos="100000">
              <a:schemeClr val="accent2"/>
            </a:gs>
          </a:gsLst>
          <a:lin ang="13500000" scaled="0"/>
        </a:gra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22"/>
          <p:cNvGrpSpPr/>
          <p:nvPr/>
        </p:nvGrpSpPr>
        <p:grpSpPr>
          <a:xfrm>
            <a:off x="920613" y="413797"/>
            <a:ext cx="7302136" cy="2860343"/>
            <a:chOff x="7281739" y="1106416"/>
            <a:chExt cx="4452900" cy="3813793"/>
          </a:xfrm>
        </p:grpSpPr>
        <p:sp>
          <p:nvSpPr>
            <p:cNvPr id="592" name="Google Shape;592;p22"/>
            <p:cNvSpPr txBox="1"/>
            <p:nvPr/>
          </p:nvSpPr>
          <p:spPr>
            <a:xfrm>
              <a:off x="8123626" y="1106416"/>
              <a:ext cx="27696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Future scope</a:t>
              </a:r>
              <a:endParaRPr/>
            </a:p>
          </p:txBody>
        </p:sp>
        <p:sp>
          <p:nvSpPr>
            <p:cNvPr id="593" name="Google Shape;593;p22"/>
            <p:cNvSpPr txBox="1"/>
            <p:nvPr/>
          </p:nvSpPr>
          <p:spPr>
            <a:xfrm>
              <a:off x="7281739" y="2211209"/>
              <a:ext cx="4452900" cy="27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ora Medium"/>
                <a:buChar char="❏"/>
              </a:pPr>
              <a:r>
                <a:rPr lang="en-US" sz="1800">
                  <a:solidFill>
                    <a:srgbClr val="FFFFFF"/>
                  </a:solidFill>
                  <a:latin typeface="Lora Medium"/>
                  <a:ea typeface="Lora Medium"/>
                  <a:cs typeface="Lora Medium"/>
                  <a:sym typeface="Lora Medium"/>
                </a:rPr>
                <a:t>More advance and affordable VR Headsets.</a:t>
              </a:r>
              <a:endParaRPr sz="1800">
                <a:solidFill>
                  <a:srgbClr val="FFFFFF"/>
                </a:solidFill>
                <a:latin typeface="Lora Medium"/>
                <a:ea typeface="Lora Medium"/>
                <a:cs typeface="Lora Medium"/>
                <a:sym typeface="Lora Medium"/>
              </a:endParaRPr>
            </a:p>
            <a:p>
              <a:pPr indent="-3429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ora Medium"/>
                <a:buChar char="❏"/>
              </a:pPr>
              <a:r>
                <a:rPr lang="en-US" sz="1800">
                  <a:solidFill>
                    <a:srgbClr val="FFFFFF"/>
                  </a:solidFill>
                  <a:latin typeface="Lora Medium"/>
                  <a:ea typeface="Lora Medium"/>
                  <a:cs typeface="Lora Medium"/>
                  <a:sym typeface="Lora Medium"/>
                </a:rPr>
                <a:t>Integrate Machine Learning based algorithm to strengthen the functionalities of Immersive Education.</a:t>
              </a:r>
              <a:endParaRPr sz="1800">
                <a:solidFill>
                  <a:srgbClr val="FFFFFF"/>
                </a:solidFill>
                <a:latin typeface="Lora Medium"/>
                <a:ea typeface="Lora Medium"/>
                <a:cs typeface="Lora Medium"/>
                <a:sym typeface="Lora Medium"/>
              </a:endParaRPr>
            </a:p>
            <a:p>
              <a:pPr indent="-3429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Lora Medium"/>
                <a:buChar char="❏"/>
              </a:pPr>
              <a:r>
                <a:rPr lang="en-US" sz="1800">
                  <a:solidFill>
                    <a:srgbClr val="FFFFFF"/>
                  </a:solidFill>
                  <a:latin typeface="Lora Medium"/>
                  <a:ea typeface="Lora Medium"/>
                  <a:cs typeface="Lora Medium"/>
                  <a:sym typeface="Lora Medium"/>
                </a:rPr>
                <a:t>An application of Natural </a:t>
              </a:r>
              <a:r>
                <a:rPr lang="en-US" sz="1800">
                  <a:solidFill>
                    <a:srgbClr val="FFFFFF"/>
                  </a:solidFill>
                  <a:latin typeface="Lora Medium"/>
                  <a:ea typeface="Lora Medium"/>
                  <a:cs typeface="Lora Medium"/>
                  <a:sym typeface="Lora Medium"/>
                </a:rPr>
                <a:t>Language</a:t>
              </a:r>
              <a:r>
                <a:rPr lang="en-US" sz="1800">
                  <a:solidFill>
                    <a:srgbClr val="FFFFFF"/>
                  </a:solidFill>
                  <a:latin typeface="Lora Medium"/>
                  <a:ea typeface="Lora Medium"/>
                  <a:cs typeface="Lora Medium"/>
                  <a:sym typeface="Lora Medium"/>
                </a:rPr>
                <a:t> Processing can help in speech recognition in immersive education.</a:t>
              </a:r>
              <a:endParaRPr sz="1800">
                <a:solidFill>
                  <a:srgbClr val="FFFFFF"/>
                </a:solidFill>
                <a:latin typeface="Lora Medium"/>
                <a:ea typeface="Lora Medium"/>
                <a:cs typeface="Lora Medium"/>
                <a:sym typeface="Lora Medium"/>
              </a:endParaRPr>
            </a:p>
          </p:txBody>
        </p:sp>
      </p:grpSp>
      <p:grpSp>
        <p:nvGrpSpPr>
          <p:cNvPr id="594" name="Google Shape;594;p22"/>
          <p:cNvGrpSpPr/>
          <p:nvPr/>
        </p:nvGrpSpPr>
        <p:grpSpPr>
          <a:xfrm>
            <a:off x="0" y="3729679"/>
            <a:ext cx="9144000" cy="3128321"/>
            <a:chOff x="0" y="2846496"/>
            <a:chExt cx="12192000" cy="4171094"/>
          </a:xfrm>
        </p:grpSpPr>
        <p:sp>
          <p:nvSpPr>
            <p:cNvPr id="595" name="Google Shape;595;p22"/>
            <p:cNvSpPr/>
            <p:nvPr/>
          </p:nvSpPr>
          <p:spPr>
            <a:xfrm>
              <a:off x="5453252" y="3305085"/>
              <a:ext cx="1218368" cy="1227893"/>
            </a:xfrm>
            <a:custGeom>
              <a:rect b="b" l="l" r="r" t="t"/>
              <a:pathLst>
                <a:path extrusionOk="0" h="1227893" w="1218368">
                  <a:moveTo>
                    <a:pt x="14" y="572661"/>
                  </a:moveTo>
                  <a:cubicBezTo>
                    <a:pt x="14" y="572661"/>
                    <a:pt x="153081" y="1283893"/>
                    <a:pt x="596946" y="1224266"/>
                  </a:cubicBezTo>
                  <a:cubicBezTo>
                    <a:pt x="1040811" y="1164640"/>
                    <a:pt x="1154825" y="751445"/>
                    <a:pt x="1204831" y="551135"/>
                  </a:cubicBezTo>
                  <a:cubicBezTo>
                    <a:pt x="1254837" y="350824"/>
                    <a:pt x="1150348" y="-77"/>
                    <a:pt x="1150348" y="-77"/>
                  </a:cubicBezTo>
                  <a:close/>
                </a:path>
              </a:pathLst>
            </a:custGeom>
            <a:gradFill>
              <a:gsLst>
                <a:gs pos="0">
                  <a:srgbClr val="000626"/>
                </a:gs>
                <a:gs pos="9000">
                  <a:srgbClr val="0A0535"/>
                </a:gs>
                <a:gs pos="27000">
                  <a:srgbClr val="1A034B"/>
                </a:gs>
                <a:gs pos="46000">
                  <a:srgbClr val="25015A"/>
                </a:gs>
                <a:gs pos="68000">
                  <a:srgbClr val="2B0063"/>
                </a:gs>
                <a:gs pos="100000">
                  <a:srgbClr val="2D0066"/>
                </a:gs>
              </a:gsLst>
              <a:lin ang="1679832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6283156" y="4368739"/>
              <a:ext cx="2144858" cy="1614871"/>
            </a:xfrm>
            <a:custGeom>
              <a:rect b="b" l="l" r="r" t="t"/>
              <a:pathLst>
                <a:path extrusionOk="0" h="1614871" w="2144858">
                  <a:moveTo>
                    <a:pt x="38600" y="22119"/>
                  </a:moveTo>
                  <a:cubicBezTo>
                    <a:pt x="128611" y="-21792"/>
                    <a:pt x="253293" y="-12648"/>
                    <a:pt x="425410" y="161850"/>
                  </a:cubicBezTo>
                  <a:cubicBezTo>
                    <a:pt x="597527" y="336349"/>
                    <a:pt x="1102447" y="751829"/>
                    <a:pt x="1200936" y="800025"/>
                  </a:cubicBezTo>
                  <a:cubicBezTo>
                    <a:pt x="1299424" y="848222"/>
                    <a:pt x="2000083" y="1077012"/>
                    <a:pt x="2131814" y="1280657"/>
                  </a:cubicBezTo>
                  <a:cubicBezTo>
                    <a:pt x="2263545" y="1484301"/>
                    <a:pt x="1355240" y="1614794"/>
                    <a:pt x="1355240" y="1614794"/>
                  </a:cubicBezTo>
                  <a:cubicBezTo>
                    <a:pt x="1355240" y="1614794"/>
                    <a:pt x="900612" y="1277800"/>
                    <a:pt x="811458" y="1184264"/>
                  </a:cubicBezTo>
                  <a:cubicBezTo>
                    <a:pt x="722304" y="1090728"/>
                    <a:pt x="194143" y="439504"/>
                    <a:pt x="194143" y="439504"/>
                  </a:cubicBezTo>
                  <a:cubicBezTo>
                    <a:pt x="194143" y="439504"/>
                    <a:pt x="-103894" y="91651"/>
                    <a:pt x="38600" y="22119"/>
                  </a:cubicBezTo>
                  <a:close/>
                </a:path>
              </a:pathLst>
            </a:custGeom>
            <a:solidFill>
              <a:srgbClr val="27004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7185849" y="4947767"/>
              <a:ext cx="893730" cy="468725"/>
            </a:xfrm>
            <a:custGeom>
              <a:rect b="b" l="l" r="r" t="t"/>
              <a:pathLst>
                <a:path extrusionOk="0" h="468725" w="893730">
                  <a:moveTo>
                    <a:pt x="298242" y="220998"/>
                  </a:moveTo>
                  <a:cubicBezTo>
                    <a:pt x="255380" y="200138"/>
                    <a:pt x="135745" y="109746"/>
                    <a:pt x="14" y="-77"/>
                  </a:cubicBezTo>
                  <a:lnTo>
                    <a:pt x="14" y="-77"/>
                  </a:lnTo>
                  <a:cubicBezTo>
                    <a:pt x="14" y="-77"/>
                    <a:pt x="212422" y="187279"/>
                    <a:pt x="295289" y="236810"/>
                  </a:cubicBezTo>
                  <a:cubicBezTo>
                    <a:pt x="354344" y="271480"/>
                    <a:pt x="696292" y="397020"/>
                    <a:pt x="893745" y="468648"/>
                  </a:cubicBezTo>
                  <a:cubicBezTo>
                    <a:pt x="649429" y="349204"/>
                    <a:pt x="359012" y="250526"/>
                    <a:pt x="298242" y="220998"/>
                  </a:cubicBezTo>
                  <a:close/>
                </a:path>
              </a:pathLst>
            </a:custGeom>
            <a:solidFill>
              <a:srgbClr val="FF00A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923531" y="4973960"/>
              <a:ext cx="1360836" cy="602942"/>
            </a:xfrm>
            <a:custGeom>
              <a:rect b="b" l="l" r="r" t="t"/>
              <a:pathLst>
                <a:path extrusionOk="0" h="602942" w="1360836">
                  <a:moveTo>
                    <a:pt x="1360851" y="563612"/>
                  </a:moveTo>
                  <a:cubicBezTo>
                    <a:pt x="1163779" y="445407"/>
                    <a:pt x="962420" y="365397"/>
                    <a:pt x="747060" y="285577"/>
                  </a:cubicBezTo>
                  <a:cubicBezTo>
                    <a:pt x="667145" y="255860"/>
                    <a:pt x="577610" y="208806"/>
                    <a:pt x="492361" y="209377"/>
                  </a:cubicBezTo>
                  <a:cubicBezTo>
                    <a:pt x="407113" y="209949"/>
                    <a:pt x="318054" y="243477"/>
                    <a:pt x="269572" y="313581"/>
                  </a:cubicBezTo>
                  <a:cubicBezTo>
                    <a:pt x="304509" y="230056"/>
                    <a:pt x="384929" y="174573"/>
                    <a:pt x="475407" y="171563"/>
                  </a:cubicBezTo>
                  <a:cubicBezTo>
                    <a:pt x="424067" y="137083"/>
                    <a:pt x="365679" y="100316"/>
                    <a:pt x="314339" y="65836"/>
                  </a:cubicBezTo>
                  <a:cubicBezTo>
                    <a:pt x="205021" y="83200"/>
                    <a:pt x="93150" y="59730"/>
                    <a:pt x="14" y="-77"/>
                  </a:cubicBezTo>
                  <a:cubicBezTo>
                    <a:pt x="48277" y="129653"/>
                    <a:pt x="96531" y="259412"/>
                    <a:pt x="144794" y="389210"/>
                  </a:cubicBezTo>
                  <a:lnTo>
                    <a:pt x="207373" y="312533"/>
                  </a:lnTo>
                  <a:cubicBezTo>
                    <a:pt x="201782" y="366950"/>
                    <a:pt x="196201" y="421404"/>
                    <a:pt x="190609" y="475887"/>
                  </a:cubicBezTo>
                  <a:cubicBezTo>
                    <a:pt x="204516" y="442435"/>
                    <a:pt x="242397" y="425976"/>
                    <a:pt x="276334" y="438644"/>
                  </a:cubicBezTo>
                  <a:cubicBezTo>
                    <a:pt x="292908" y="445788"/>
                    <a:pt x="306338" y="459599"/>
                    <a:pt x="323959" y="464076"/>
                  </a:cubicBezTo>
                  <a:cubicBezTo>
                    <a:pt x="355964" y="472363"/>
                    <a:pt x="390634" y="446169"/>
                    <a:pt x="421686" y="456932"/>
                  </a:cubicBezTo>
                  <a:cubicBezTo>
                    <a:pt x="463120" y="471125"/>
                    <a:pt x="464644" y="535609"/>
                    <a:pt x="503505" y="555992"/>
                  </a:cubicBezTo>
                  <a:cubicBezTo>
                    <a:pt x="530843" y="570375"/>
                    <a:pt x="564180" y="555992"/>
                    <a:pt x="590279" y="539800"/>
                  </a:cubicBezTo>
                  <a:cubicBezTo>
                    <a:pt x="616377" y="523607"/>
                    <a:pt x="643809" y="503224"/>
                    <a:pt x="674670" y="505700"/>
                  </a:cubicBezTo>
                  <a:cubicBezTo>
                    <a:pt x="718104" y="509225"/>
                    <a:pt x="744298" y="554373"/>
                    <a:pt x="780779" y="578281"/>
                  </a:cubicBezTo>
                  <a:cubicBezTo>
                    <a:pt x="822403" y="605618"/>
                    <a:pt x="876029" y="604094"/>
                    <a:pt x="925559" y="601617"/>
                  </a:cubicBezTo>
                  <a:cubicBezTo>
                    <a:pt x="1069386" y="594854"/>
                    <a:pt x="1216833" y="570661"/>
                    <a:pt x="1360851" y="563612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2000">
                  <a:srgbClr val="F50096"/>
                </a:gs>
                <a:gs pos="11000">
                  <a:srgbClr val="C7008B"/>
                </a:gs>
                <a:gs pos="21000">
                  <a:srgbClr val="9D0081"/>
                </a:gs>
                <a:gs pos="31000">
                  <a:srgbClr val="7B0078"/>
                </a:gs>
                <a:gs pos="41000">
                  <a:srgbClr val="5E0072"/>
                </a:gs>
                <a:gs pos="52999">
                  <a:srgbClr val="48006D"/>
                </a:gs>
                <a:gs pos="65000">
                  <a:srgbClr val="390069"/>
                </a:gs>
                <a:gs pos="79000">
                  <a:srgbClr val="300067"/>
                </a:gs>
                <a:gs pos="100000">
                  <a:srgbClr val="2D0066"/>
                </a:gs>
              </a:gsLst>
              <a:lin ang="556881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7370825" y="5222431"/>
              <a:ext cx="671101" cy="274269"/>
            </a:xfrm>
            <a:custGeom>
              <a:rect b="b" l="l" r="r" t="t"/>
              <a:pathLst>
                <a:path extrusionOk="0" h="274269" w="671101">
                  <a:moveTo>
                    <a:pt x="294813" y="47680"/>
                  </a:moveTo>
                  <a:cubicBezTo>
                    <a:pt x="247188" y="28630"/>
                    <a:pt x="198515" y="8628"/>
                    <a:pt x="147365" y="2055"/>
                  </a:cubicBezTo>
                  <a:cubicBezTo>
                    <a:pt x="96216" y="-4517"/>
                    <a:pt x="41067" y="3484"/>
                    <a:pt x="14" y="34726"/>
                  </a:cubicBezTo>
                  <a:cubicBezTo>
                    <a:pt x="75738" y="26153"/>
                    <a:pt x="148985" y="61968"/>
                    <a:pt x="214803" y="100544"/>
                  </a:cubicBezTo>
                  <a:cubicBezTo>
                    <a:pt x="280621" y="139120"/>
                    <a:pt x="346914" y="182459"/>
                    <a:pt x="422638" y="191603"/>
                  </a:cubicBezTo>
                  <a:cubicBezTo>
                    <a:pt x="457119" y="195698"/>
                    <a:pt x="492933" y="192650"/>
                    <a:pt x="525699" y="203985"/>
                  </a:cubicBezTo>
                  <a:cubicBezTo>
                    <a:pt x="555321" y="214177"/>
                    <a:pt x="627426" y="285805"/>
                    <a:pt x="658191" y="272565"/>
                  </a:cubicBezTo>
                  <a:cubicBezTo>
                    <a:pt x="686766" y="260278"/>
                    <a:pt x="661144" y="213224"/>
                    <a:pt x="646476" y="197985"/>
                  </a:cubicBezTo>
                  <a:cubicBezTo>
                    <a:pt x="610376" y="160456"/>
                    <a:pt x="536748" y="145883"/>
                    <a:pt x="489218" y="126547"/>
                  </a:cubicBezTo>
                  <a:close/>
                </a:path>
              </a:pathLst>
            </a:custGeom>
            <a:solidFill>
              <a:srgbClr val="2E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7203375" y="5089742"/>
              <a:ext cx="116776" cy="105770"/>
            </a:xfrm>
            <a:custGeom>
              <a:rect b="b" l="l" r="r" t="t"/>
              <a:pathLst>
                <a:path extrusionOk="0" h="105770" w="116776">
                  <a:moveTo>
                    <a:pt x="116791" y="38542"/>
                  </a:moveTo>
                  <a:cubicBezTo>
                    <a:pt x="70947" y="45857"/>
                    <a:pt x="29389" y="69755"/>
                    <a:pt x="14" y="105693"/>
                  </a:cubicBezTo>
                  <a:cubicBezTo>
                    <a:pt x="3348" y="77375"/>
                    <a:pt x="21483" y="52953"/>
                    <a:pt x="47639" y="41590"/>
                  </a:cubicBezTo>
                  <a:lnTo>
                    <a:pt x="5158" y="34732"/>
                  </a:lnTo>
                  <a:cubicBezTo>
                    <a:pt x="3481" y="25350"/>
                    <a:pt x="7148" y="15806"/>
                    <a:pt x="14683" y="9967"/>
                  </a:cubicBezTo>
                  <a:cubicBezTo>
                    <a:pt x="22264" y="4433"/>
                    <a:pt x="31237" y="1137"/>
                    <a:pt x="40591" y="442"/>
                  </a:cubicBezTo>
                  <a:cubicBezTo>
                    <a:pt x="72309" y="-3464"/>
                    <a:pt x="95931" y="15205"/>
                    <a:pt x="116791" y="38542"/>
                  </a:cubicBezTo>
                  <a:close/>
                </a:path>
              </a:pathLst>
            </a:custGeom>
            <a:solidFill>
              <a:srgbClr val="2E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3754840" y="4368739"/>
              <a:ext cx="2144858" cy="1614871"/>
            </a:xfrm>
            <a:custGeom>
              <a:rect b="b" l="l" r="r" t="t"/>
              <a:pathLst>
                <a:path extrusionOk="0" h="1614871" w="2144858">
                  <a:moveTo>
                    <a:pt x="2106287" y="22119"/>
                  </a:moveTo>
                  <a:cubicBezTo>
                    <a:pt x="2016276" y="-21792"/>
                    <a:pt x="1891593" y="-12648"/>
                    <a:pt x="1719477" y="161850"/>
                  </a:cubicBezTo>
                  <a:cubicBezTo>
                    <a:pt x="1547360" y="336349"/>
                    <a:pt x="1042440" y="751829"/>
                    <a:pt x="943951" y="800025"/>
                  </a:cubicBezTo>
                  <a:cubicBezTo>
                    <a:pt x="845463" y="848222"/>
                    <a:pt x="144804" y="1077012"/>
                    <a:pt x="13073" y="1280657"/>
                  </a:cubicBezTo>
                  <a:cubicBezTo>
                    <a:pt x="-118658" y="1484301"/>
                    <a:pt x="789646" y="1614794"/>
                    <a:pt x="789646" y="1614794"/>
                  </a:cubicBezTo>
                  <a:cubicBezTo>
                    <a:pt x="789646" y="1614794"/>
                    <a:pt x="1244274" y="1277800"/>
                    <a:pt x="1333428" y="1184264"/>
                  </a:cubicBezTo>
                  <a:cubicBezTo>
                    <a:pt x="1422582" y="1090728"/>
                    <a:pt x="1950743" y="439504"/>
                    <a:pt x="1950743" y="439504"/>
                  </a:cubicBezTo>
                  <a:cubicBezTo>
                    <a:pt x="1950743" y="439504"/>
                    <a:pt x="2248781" y="91651"/>
                    <a:pt x="2106287" y="22119"/>
                  </a:cubicBezTo>
                  <a:close/>
                </a:path>
              </a:pathLst>
            </a:custGeom>
            <a:solidFill>
              <a:srgbClr val="27004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4033646" y="5004345"/>
              <a:ext cx="892778" cy="447103"/>
            </a:xfrm>
            <a:custGeom>
              <a:rect b="b" l="l" r="r" t="t"/>
              <a:pathLst>
                <a:path extrusionOk="0" h="447103" w="892778">
                  <a:moveTo>
                    <a:pt x="665145" y="164419"/>
                  </a:moveTo>
                  <a:cubicBezTo>
                    <a:pt x="598470" y="196995"/>
                    <a:pt x="255570" y="312533"/>
                    <a:pt x="14" y="447026"/>
                  </a:cubicBezTo>
                  <a:cubicBezTo>
                    <a:pt x="128887" y="392258"/>
                    <a:pt x="624759" y="181850"/>
                    <a:pt x="714389" y="150799"/>
                  </a:cubicBezTo>
                  <a:cubicBezTo>
                    <a:pt x="782969" y="126986"/>
                    <a:pt x="853263" y="49358"/>
                    <a:pt x="892792" y="-77"/>
                  </a:cubicBezTo>
                  <a:cubicBezTo>
                    <a:pt x="787446" y="82981"/>
                    <a:pt x="700292" y="147084"/>
                    <a:pt x="665145" y="164419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3898486" y="4973960"/>
              <a:ext cx="1360836" cy="602942"/>
            </a:xfrm>
            <a:custGeom>
              <a:rect b="b" l="l" r="r" t="t"/>
              <a:pathLst>
                <a:path extrusionOk="0" h="602942" w="1360836">
                  <a:moveTo>
                    <a:pt x="14" y="563612"/>
                  </a:moveTo>
                  <a:cubicBezTo>
                    <a:pt x="197086" y="445407"/>
                    <a:pt x="398445" y="365397"/>
                    <a:pt x="613805" y="285577"/>
                  </a:cubicBezTo>
                  <a:cubicBezTo>
                    <a:pt x="693720" y="255860"/>
                    <a:pt x="783255" y="208806"/>
                    <a:pt x="868503" y="209377"/>
                  </a:cubicBezTo>
                  <a:cubicBezTo>
                    <a:pt x="953752" y="209949"/>
                    <a:pt x="1042811" y="243477"/>
                    <a:pt x="1091293" y="313581"/>
                  </a:cubicBezTo>
                  <a:cubicBezTo>
                    <a:pt x="1056356" y="230056"/>
                    <a:pt x="975936" y="174573"/>
                    <a:pt x="885458" y="171563"/>
                  </a:cubicBezTo>
                  <a:cubicBezTo>
                    <a:pt x="936798" y="137083"/>
                    <a:pt x="995186" y="100316"/>
                    <a:pt x="1046526" y="65836"/>
                  </a:cubicBezTo>
                  <a:cubicBezTo>
                    <a:pt x="1155844" y="83200"/>
                    <a:pt x="1267715" y="59730"/>
                    <a:pt x="1360851" y="-77"/>
                  </a:cubicBezTo>
                  <a:cubicBezTo>
                    <a:pt x="1312588" y="129653"/>
                    <a:pt x="1264334" y="259412"/>
                    <a:pt x="1216071" y="389210"/>
                  </a:cubicBezTo>
                  <a:lnTo>
                    <a:pt x="1153491" y="312533"/>
                  </a:lnTo>
                  <a:cubicBezTo>
                    <a:pt x="1159083" y="366950"/>
                    <a:pt x="1164664" y="421404"/>
                    <a:pt x="1170256" y="475887"/>
                  </a:cubicBezTo>
                  <a:cubicBezTo>
                    <a:pt x="1156349" y="442435"/>
                    <a:pt x="1118468" y="425976"/>
                    <a:pt x="1084531" y="438644"/>
                  </a:cubicBezTo>
                  <a:cubicBezTo>
                    <a:pt x="1067957" y="445788"/>
                    <a:pt x="1054527" y="459599"/>
                    <a:pt x="1036906" y="464076"/>
                  </a:cubicBezTo>
                  <a:cubicBezTo>
                    <a:pt x="1004902" y="472363"/>
                    <a:pt x="970231" y="446169"/>
                    <a:pt x="939179" y="456932"/>
                  </a:cubicBezTo>
                  <a:cubicBezTo>
                    <a:pt x="897745" y="471125"/>
                    <a:pt x="896221" y="535609"/>
                    <a:pt x="857359" y="555992"/>
                  </a:cubicBezTo>
                  <a:cubicBezTo>
                    <a:pt x="830023" y="570375"/>
                    <a:pt x="796685" y="555992"/>
                    <a:pt x="770586" y="539800"/>
                  </a:cubicBezTo>
                  <a:cubicBezTo>
                    <a:pt x="744488" y="523607"/>
                    <a:pt x="717056" y="503224"/>
                    <a:pt x="686195" y="505700"/>
                  </a:cubicBezTo>
                  <a:cubicBezTo>
                    <a:pt x="642761" y="509225"/>
                    <a:pt x="616567" y="554373"/>
                    <a:pt x="580086" y="578281"/>
                  </a:cubicBezTo>
                  <a:cubicBezTo>
                    <a:pt x="538462" y="605618"/>
                    <a:pt x="484836" y="604094"/>
                    <a:pt x="435307" y="601617"/>
                  </a:cubicBezTo>
                  <a:cubicBezTo>
                    <a:pt x="291479" y="594854"/>
                    <a:pt x="144032" y="570661"/>
                    <a:pt x="14" y="563612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2000">
                  <a:srgbClr val="F50096"/>
                </a:gs>
                <a:gs pos="11000">
                  <a:srgbClr val="C7008B"/>
                </a:gs>
                <a:gs pos="21000">
                  <a:srgbClr val="9D0081"/>
                </a:gs>
                <a:gs pos="31000">
                  <a:srgbClr val="7B0078"/>
                </a:gs>
                <a:gs pos="41000">
                  <a:srgbClr val="5E0072"/>
                </a:gs>
                <a:gs pos="52999">
                  <a:srgbClr val="48006D"/>
                </a:gs>
                <a:gs pos="65000">
                  <a:srgbClr val="390069"/>
                </a:gs>
                <a:gs pos="79000">
                  <a:srgbClr val="300067"/>
                </a:gs>
                <a:gs pos="100000">
                  <a:srgbClr val="2D0066"/>
                </a:gs>
              </a:gsLst>
              <a:lin ang="556896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4163430" y="5214538"/>
              <a:ext cx="520164" cy="288237"/>
            </a:xfrm>
            <a:custGeom>
              <a:rect b="b" l="l" r="r" t="t"/>
              <a:pathLst>
                <a:path extrusionOk="0" h="288237" w="520164">
                  <a:moveTo>
                    <a:pt x="376389" y="61954"/>
                  </a:moveTo>
                  <a:cubicBezTo>
                    <a:pt x="402868" y="51191"/>
                    <a:pt x="489260" y="-23104"/>
                    <a:pt x="515644" y="7090"/>
                  </a:cubicBezTo>
                  <a:cubicBezTo>
                    <a:pt x="529360" y="22902"/>
                    <a:pt x="508500" y="68527"/>
                    <a:pt x="498785" y="81671"/>
                  </a:cubicBezTo>
                  <a:cubicBezTo>
                    <a:pt x="482497" y="103769"/>
                    <a:pt x="455446" y="117485"/>
                    <a:pt x="431443" y="129296"/>
                  </a:cubicBezTo>
                  <a:cubicBezTo>
                    <a:pt x="370578" y="159110"/>
                    <a:pt x="318096" y="197590"/>
                    <a:pt x="248563" y="205496"/>
                  </a:cubicBezTo>
                  <a:cubicBezTo>
                    <a:pt x="214083" y="209687"/>
                    <a:pt x="178269" y="206544"/>
                    <a:pt x="145407" y="217879"/>
                  </a:cubicBezTo>
                  <a:cubicBezTo>
                    <a:pt x="115880" y="228166"/>
                    <a:pt x="43775" y="299698"/>
                    <a:pt x="12915" y="286554"/>
                  </a:cubicBezTo>
                  <a:cubicBezTo>
                    <a:pt x="-15660" y="274267"/>
                    <a:pt x="10057" y="227213"/>
                    <a:pt x="24725" y="211973"/>
                  </a:cubicBezTo>
                  <a:cubicBezTo>
                    <a:pt x="60825" y="174445"/>
                    <a:pt x="134454" y="159871"/>
                    <a:pt x="181983" y="140536"/>
                  </a:cubicBezTo>
                  <a:close/>
                </a:path>
              </a:pathLst>
            </a:custGeom>
            <a:solidFill>
              <a:srgbClr val="2E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4862702" y="5089742"/>
              <a:ext cx="116776" cy="105770"/>
            </a:xfrm>
            <a:custGeom>
              <a:rect b="b" l="l" r="r" t="t"/>
              <a:pathLst>
                <a:path extrusionOk="0" h="105770" w="116776">
                  <a:moveTo>
                    <a:pt x="14" y="38542"/>
                  </a:moveTo>
                  <a:cubicBezTo>
                    <a:pt x="45858" y="45857"/>
                    <a:pt x="87415" y="69755"/>
                    <a:pt x="116791" y="105693"/>
                  </a:cubicBezTo>
                  <a:cubicBezTo>
                    <a:pt x="113457" y="77375"/>
                    <a:pt x="95321" y="52953"/>
                    <a:pt x="69165" y="41590"/>
                  </a:cubicBezTo>
                  <a:lnTo>
                    <a:pt x="111647" y="34732"/>
                  </a:lnTo>
                  <a:cubicBezTo>
                    <a:pt x="113323" y="25350"/>
                    <a:pt x="109656" y="15806"/>
                    <a:pt x="102122" y="9967"/>
                  </a:cubicBezTo>
                  <a:cubicBezTo>
                    <a:pt x="94540" y="4433"/>
                    <a:pt x="85568" y="1137"/>
                    <a:pt x="76214" y="442"/>
                  </a:cubicBezTo>
                  <a:cubicBezTo>
                    <a:pt x="44496" y="-3464"/>
                    <a:pt x="20874" y="15205"/>
                    <a:pt x="14" y="38542"/>
                  </a:cubicBezTo>
                  <a:close/>
                </a:path>
              </a:pathLst>
            </a:custGeom>
            <a:solidFill>
              <a:srgbClr val="2E00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5220400" y="4401031"/>
              <a:ext cx="1732340" cy="1634109"/>
            </a:xfrm>
            <a:custGeom>
              <a:rect b="b" l="l" r="r" t="t"/>
              <a:pathLst>
                <a:path extrusionOk="0" h="1634109" w="1732340">
                  <a:moveTo>
                    <a:pt x="1732006" y="891558"/>
                  </a:moveTo>
                  <a:cubicBezTo>
                    <a:pt x="1722481" y="635431"/>
                    <a:pt x="1102880" y="5733"/>
                    <a:pt x="1102880" y="5733"/>
                  </a:cubicBezTo>
                  <a:lnTo>
                    <a:pt x="866184" y="89553"/>
                  </a:lnTo>
                  <a:lnTo>
                    <a:pt x="632917" y="-77"/>
                  </a:lnTo>
                  <a:cubicBezTo>
                    <a:pt x="632917" y="-77"/>
                    <a:pt x="9886" y="635145"/>
                    <a:pt x="361" y="891558"/>
                  </a:cubicBezTo>
                  <a:cubicBezTo>
                    <a:pt x="-9164" y="1147971"/>
                    <a:pt x="181336" y="1298561"/>
                    <a:pt x="76561" y="1634032"/>
                  </a:cubicBezTo>
                  <a:lnTo>
                    <a:pt x="1656283" y="1634032"/>
                  </a:lnTo>
                  <a:cubicBezTo>
                    <a:pt x="1551412" y="1298276"/>
                    <a:pt x="1741531" y="1147399"/>
                    <a:pt x="1732006" y="891558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2000">
                  <a:srgbClr val="F50096"/>
                </a:gs>
                <a:gs pos="11000">
                  <a:srgbClr val="C7008B"/>
                </a:gs>
                <a:gs pos="21000">
                  <a:srgbClr val="9D0081"/>
                </a:gs>
                <a:gs pos="31000">
                  <a:srgbClr val="7B0078"/>
                </a:gs>
                <a:gs pos="41000">
                  <a:srgbClr val="5E0072"/>
                </a:gs>
                <a:gs pos="52999">
                  <a:srgbClr val="48006D"/>
                </a:gs>
                <a:gs pos="65000">
                  <a:srgbClr val="390069"/>
                </a:gs>
                <a:gs pos="79000">
                  <a:srgbClr val="300067"/>
                </a:gs>
                <a:gs pos="100000">
                  <a:srgbClr val="2D0066"/>
                </a:gs>
              </a:gsLst>
              <a:lin ang="556881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301428" y="4398555"/>
              <a:ext cx="616090" cy="1094327"/>
            </a:xfrm>
            <a:custGeom>
              <a:rect b="b" l="l" r="r" t="t"/>
              <a:pathLst>
                <a:path extrusionOk="0" h="1094327" w="616090">
                  <a:moveTo>
                    <a:pt x="161488" y="450836"/>
                  </a:moveTo>
                  <a:cubicBezTo>
                    <a:pt x="268263" y="549420"/>
                    <a:pt x="423235" y="602188"/>
                    <a:pt x="489529" y="731443"/>
                  </a:cubicBezTo>
                  <a:cubicBezTo>
                    <a:pt x="546012" y="841647"/>
                    <a:pt x="520295" y="974426"/>
                    <a:pt x="489529" y="1094250"/>
                  </a:cubicBezTo>
                  <a:cubicBezTo>
                    <a:pt x="648882" y="927753"/>
                    <a:pt x="659264" y="640193"/>
                    <a:pt x="512198" y="462647"/>
                  </a:cubicBezTo>
                  <a:cubicBezTo>
                    <a:pt x="440951" y="376922"/>
                    <a:pt x="342272" y="318629"/>
                    <a:pt x="251785" y="253097"/>
                  </a:cubicBezTo>
                  <a:cubicBezTo>
                    <a:pt x="202750" y="218979"/>
                    <a:pt x="157983" y="179098"/>
                    <a:pt x="118435" y="134321"/>
                  </a:cubicBezTo>
                  <a:cubicBezTo>
                    <a:pt x="84050" y="93744"/>
                    <a:pt x="67571" y="37261"/>
                    <a:pt x="36139" y="-77"/>
                  </a:cubicBezTo>
                  <a:cubicBezTo>
                    <a:pt x="-65207" y="119557"/>
                    <a:pt x="69381" y="365969"/>
                    <a:pt x="161488" y="450836"/>
                  </a:cubicBezTo>
                  <a:close/>
                </a:path>
              </a:pathLst>
            </a:custGeom>
            <a:solidFill>
              <a:srgbClr val="27004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5182005" y="4393983"/>
              <a:ext cx="654036" cy="1140142"/>
            </a:xfrm>
            <a:custGeom>
              <a:rect b="b" l="l" r="r" t="t"/>
              <a:pathLst>
                <a:path extrusionOk="0" h="1140142" w="654036">
                  <a:moveTo>
                    <a:pt x="354033" y="557231"/>
                  </a:moveTo>
                  <a:cubicBezTo>
                    <a:pt x="443282" y="487984"/>
                    <a:pt x="535008" y="417118"/>
                    <a:pt x="594920" y="321487"/>
                  </a:cubicBezTo>
                  <a:cubicBezTo>
                    <a:pt x="654833" y="225856"/>
                    <a:pt x="677978" y="98411"/>
                    <a:pt x="622638" y="-77"/>
                  </a:cubicBezTo>
                  <a:cubicBezTo>
                    <a:pt x="517863" y="90410"/>
                    <a:pt x="400610" y="166039"/>
                    <a:pt x="293930" y="254526"/>
                  </a:cubicBezTo>
                  <a:cubicBezTo>
                    <a:pt x="187250" y="343014"/>
                    <a:pt x="88952" y="447407"/>
                    <a:pt x="36755" y="575709"/>
                  </a:cubicBezTo>
                  <a:cubicBezTo>
                    <a:pt x="-2202" y="671626"/>
                    <a:pt x="2751" y="770972"/>
                    <a:pt x="179" y="870984"/>
                  </a:cubicBezTo>
                  <a:cubicBezTo>
                    <a:pt x="-2773" y="970644"/>
                    <a:pt x="33907" y="1067409"/>
                    <a:pt x="102192" y="1140065"/>
                  </a:cubicBezTo>
                  <a:cubicBezTo>
                    <a:pt x="91429" y="1073390"/>
                    <a:pt x="80666" y="1005953"/>
                    <a:pt x="81618" y="938326"/>
                  </a:cubicBezTo>
                  <a:cubicBezTo>
                    <a:pt x="84285" y="754874"/>
                    <a:pt x="218683" y="662482"/>
                    <a:pt x="354033" y="557231"/>
                  </a:cubicBezTo>
                  <a:close/>
                </a:path>
              </a:pathLst>
            </a:custGeom>
            <a:solidFill>
              <a:srgbClr val="27004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5225986" y="5266378"/>
              <a:ext cx="1726754" cy="768286"/>
            </a:xfrm>
            <a:custGeom>
              <a:rect b="b" l="l" r="r" t="t"/>
              <a:pathLst>
                <a:path extrusionOk="0" h="768286" w="1726754">
                  <a:moveTo>
                    <a:pt x="1726420" y="26212"/>
                  </a:moveTo>
                  <a:cubicBezTo>
                    <a:pt x="1726058" y="17392"/>
                    <a:pt x="1725068" y="8610"/>
                    <a:pt x="1723467" y="-77"/>
                  </a:cubicBezTo>
                  <a:cubicBezTo>
                    <a:pt x="1712961" y="51044"/>
                    <a:pt x="1698379" y="101250"/>
                    <a:pt x="1679843" y="150037"/>
                  </a:cubicBezTo>
                  <a:cubicBezTo>
                    <a:pt x="1649077" y="231095"/>
                    <a:pt x="1592975" y="317963"/>
                    <a:pt x="1506583" y="324725"/>
                  </a:cubicBezTo>
                  <a:cubicBezTo>
                    <a:pt x="1452386" y="328916"/>
                    <a:pt x="1401808" y="299770"/>
                    <a:pt x="1350754" y="281768"/>
                  </a:cubicBezTo>
                  <a:cubicBezTo>
                    <a:pt x="1228786" y="240134"/>
                    <a:pt x="1094217" y="259812"/>
                    <a:pt x="989280" y="334631"/>
                  </a:cubicBezTo>
                  <a:lnTo>
                    <a:pt x="1084530" y="188137"/>
                  </a:lnTo>
                  <a:cubicBezTo>
                    <a:pt x="942132" y="254812"/>
                    <a:pt x="794208" y="322058"/>
                    <a:pt x="636855" y="323297"/>
                  </a:cubicBezTo>
                  <a:cubicBezTo>
                    <a:pt x="539129" y="323964"/>
                    <a:pt x="443212" y="298817"/>
                    <a:pt x="348724" y="273767"/>
                  </a:cubicBezTo>
                  <a:cubicBezTo>
                    <a:pt x="267190" y="252145"/>
                    <a:pt x="185085" y="230333"/>
                    <a:pt x="108599" y="194614"/>
                  </a:cubicBezTo>
                  <a:cubicBezTo>
                    <a:pt x="68889" y="176754"/>
                    <a:pt x="32237" y="152742"/>
                    <a:pt x="14" y="123462"/>
                  </a:cubicBezTo>
                  <a:cubicBezTo>
                    <a:pt x="30399" y="325488"/>
                    <a:pt x="160891" y="477602"/>
                    <a:pt x="70023" y="768209"/>
                  </a:cubicBezTo>
                  <a:lnTo>
                    <a:pt x="1650696" y="768209"/>
                  </a:lnTo>
                  <a:cubicBezTo>
                    <a:pt x="1545826" y="432930"/>
                    <a:pt x="1735945" y="282053"/>
                    <a:pt x="1726420" y="26212"/>
                  </a:cubicBezTo>
                  <a:close/>
                </a:path>
              </a:pathLst>
            </a:custGeom>
            <a:solidFill>
              <a:srgbClr val="27004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5840824" y="4260062"/>
              <a:ext cx="498443" cy="290893"/>
            </a:xfrm>
            <a:custGeom>
              <a:rect b="b" l="l" r="r" t="t"/>
              <a:pathLst>
                <a:path extrusionOk="0" h="290893" w="498443">
                  <a:moveTo>
                    <a:pt x="367379" y="0"/>
                  </a:moveTo>
                  <a:cubicBezTo>
                    <a:pt x="439764" y="0"/>
                    <a:pt x="498443" y="0"/>
                    <a:pt x="498443" y="0"/>
                  </a:cubicBezTo>
                  <a:lnTo>
                    <a:pt x="498443" y="290893"/>
                  </a:lnTo>
                  <a:cubicBezTo>
                    <a:pt x="498443" y="290893"/>
                    <a:pt x="439764" y="290893"/>
                    <a:pt x="367379" y="290893"/>
                  </a:cubicBezTo>
                  <a:lnTo>
                    <a:pt x="131064" y="290893"/>
                  </a:lnTo>
                  <a:cubicBezTo>
                    <a:pt x="58679" y="290893"/>
                    <a:pt x="0" y="290893"/>
                    <a:pt x="0" y="290893"/>
                  </a:cubicBezTo>
                  <a:lnTo>
                    <a:pt x="0" y="0"/>
                  </a:lnTo>
                  <a:cubicBezTo>
                    <a:pt x="0" y="0"/>
                    <a:pt x="58679" y="0"/>
                    <a:pt x="131064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2000">
                  <a:srgbClr val="F50096"/>
                </a:gs>
                <a:gs pos="11000">
                  <a:srgbClr val="C7008B"/>
                </a:gs>
                <a:gs pos="21000">
                  <a:srgbClr val="9D0081"/>
                </a:gs>
                <a:gs pos="31000">
                  <a:srgbClr val="7B0078"/>
                </a:gs>
                <a:gs pos="41000">
                  <a:srgbClr val="5E0072"/>
                </a:gs>
                <a:gs pos="52999">
                  <a:srgbClr val="48006D"/>
                </a:gs>
                <a:gs pos="65000">
                  <a:srgbClr val="390069"/>
                </a:gs>
                <a:gs pos="79000">
                  <a:srgbClr val="300067"/>
                </a:gs>
                <a:gs pos="100000">
                  <a:srgbClr val="2D0066"/>
                </a:gs>
              </a:gsLst>
              <a:lin ang="555706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5894831" y="4273111"/>
              <a:ext cx="397001" cy="157352"/>
            </a:xfrm>
            <a:custGeom>
              <a:rect b="b" l="l" r="r" t="t"/>
              <a:pathLst>
                <a:path extrusionOk="0" h="157352" w="397001">
                  <a:moveTo>
                    <a:pt x="397002" y="78676"/>
                  </a:moveTo>
                  <a:cubicBezTo>
                    <a:pt x="397002" y="122128"/>
                    <a:pt x="308130" y="157353"/>
                    <a:pt x="198501" y="157353"/>
                  </a:cubicBezTo>
                  <a:cubicBezTo>
                    <a:pt x="88872" y="157353"/>
                    <a:pt x="0" y="122128"/>
                    <a:pt x="0" y="78676"/>
                  </a:cubicBezTo>
                  <a:cubicBezTo>
                    <a:pt x="0" y="35225"/>
                    <a:pt x="88872" y="0"/>
                    <a:pt x="198501" y="0"/>
                  </a:cubicBezTo>
                  <a:cubicBezTo>
                    <a:pt x="308130" y="0"/>
                    <a:pt x="397002" y="35225"/>
                    <a:pt x="397002" y="78676"/>
                  </a:cubicBezTo>
                  <a:close/>
                </a:path>
              </a:pathLst>
            </a:custGeom>
            <a:solidFill>
              <a:srgbClr val="82008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5847968" y="4658288"/>
              <a:ext cx="479583" cy="623139"/>
            </a:xfrm>
            <a:custGeom>
              <a:rect b="b" l="l" r="r" t="t"/>
              <a:pathLst>
                <a:path extrusionOk="0" h="623139" w="479583">
                  <a:moveTo>
                    <a:pt x="400731" y="300927"/>
                  </a:moveTo>
                  <a:cubicBezTo>
                    <a:pt x="421400" y="241871"/>
                    <a:pt x="484646" y="42132"/>
                    <a:pt x="408636" y="4127"/>
                  </a:cubicBezTo>
                  <a:cubicBezTo>
                    <a:pt x="336056" y="-32067"/>
                    <a:pt x="286621" y="175101"/>
                    <a:pt x="270524" y="254540"/>
                  </a:cubicBezTo>
                  <a:cubicBezTo>
                    <a:pt x="260427" y="253587"/>
                    <a:pt x="250236" y="253016"/>
                    <a:pt x="239758" y="253016"/>
                  </a:cubicBezTo>
                  <a:cubicBezTo>
                    <a:pt x="229281" y="253016"/>
                    <a:pt x="219089" y="253587"/>
                    <a:pt x="209088" y="254540"/>
                  </a:cubicBezTo>
                  <a:cubicBezTo>
                    <a:pt x="192991" y="175101"/>
                    <a:pt x="143461" y="-32067"/>
                    <a:pt x="70975" y="4127"/>
                  </a:cubicBezTo>
                  <a:cubicBezTo>
                    <a:pt x="-5225" y="42227"/>
                    <a:pt x="58117" y="242252"/>
                    <a:pt x="78786" y="300927"/>
                  </a:cubicBezTo>
                  <a:cubicBezTo>
                    <a:pt x="30399" y="334740"/>
                    <a:pt x="14" y="383603"/>
                    <a:pt x="14" y="437991"/>
                  </a:cubicBezTo>
                  <a:cubicBezTo>
                    <a:pt x="14" y="540194"/>
                    <a:pt x="107361" y="623062"/>
                    <a:pt x="239758" y="623062"/>
                  </a:cubicBezTo>
                  <a:cubicBezTo>
                    <a:pt x="372156" y="623062"/>
                    <a:pt x="479598" y="540194"/>
                    <a:pt x="479598" y="437991"/>
                  </a:cubicBezTo>
                  <a:cubicBezTo>
                    <a:pt x="479598" y="383985"/>
                    <a:pt x="449213" y="335121"/>
                    <a:pt x="400731" y="300927"/>
                  </a:cubicBezTo>
                  <a:close/>
                  <a:moveTo>
                    <a:pt x="65832" y="339027"/>
                  </a:moveTo>
                  <a:lnTo>
                    <a:pt x="214898" y="421418"/>
                  </a:lnTo>
                  <a:cubicBezTo>
                    <a:pt x="214898" y="421418"/>
                    <a:pt x="96217" y="512382"/>
                    <a:pt x="65832" y="339693"/>
                  </a:cubicBezTo>
                  <a:close/>
                  <a:moveTo>
                    <a:pt x="239758" y="500952"/>
                  </a:moveTo>
                  <a:cubicBezTo>
                    <a:pt x="173083" y="582867"/>
                    <a:pt x="128506" y="482663"/>
                    <a:pt x="128506" y="482663"/>
                  </a:cubicBezTo>
                  <a:cubicBezTo>
                    <a:pt x="185656" y="552768"/>
                    <a:pt x="239758" y="468090"/>
                    <a:pt x="239758" y="468090"/>
                  </a:cubicBezTo>
                  <a:cubicBezTo>
                    <a:pt x="239758" y="468090"/>
                    <a:pt x="293670" y="552768"/>
                    <a:pt x="351105" y="482663"/>
                  </a:cubicBezTo>
                  <a:cubicBezTo>
                    <a:pt x="351105" y="483521"/>
                    <a:pt x="306052" y="583724"/>
                    <a:pt x="239758" y="501809"/>
                  </a:cubicBezTo>
                  <a:close/>
                  <a:moveTo>
                    <a:pt x="264809" y="420561"/>
                  </a:moveTo>
                  <a:lnTo>
                    <a:pt x="413780" y="338836"/>
                  </a:lnTo>
                  <a:cubicBezTo>
                    <a:pt x="383300" y="512382"/>
                    <a:pt x="264809" y="421418"/>
                    <a:pt x="264809" y="421418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4891401" y="3877823"/>
              <a:ext cx="953074" cy="1676209"/>
            </a:xfrm>
            <a:custGeom>
              <a:rect b="b" l="l" r="r" t="t"/>
              <a:pathLst>
                <a:path extrusionOk="0" h="1676209" w="953074">
                  <a:moveTo>
                    <a:pt x="561865" y="-77"/>
                  </a:moveTo>
                  <a:cubicBezTo>
                    <a:pt x="616253" y="210711"/>
                    <a:pt x="549578" y="330345"/>
                    <a:pt x="232586" y="508272"/>
                  </a:cubicBezTo>
                  <a:cubicBezTo>
                    <a:pt x="-84406" y="686199"/>
                    <a:pt x="1795" y="970425"/>
                    <a:pt x="40657" y="1002143"/>
                  </a:cubicBezTo>
                  <a:cubicBezTo>
                    <a:pt x="40657" y="1002143"/>
                    <a:pt x="37895" y="781830"/>
                    <a:pt x="199153" y="697915"/>
                  </a:cubicBezTo>
                  <a:cubicBezTo>
                    <a:pt x="199153" y="697915"/>
                    <a:pt x="45705" y="833074"/>
                    <a:pt x="76566" y="1150352"/>
                  </a:cubicBezTo>
                  <a:cubicBezTo>
                    <a:pt x="107427" y="1467630"/>
                    <a:pt x="265923" y="1659464"/>
                    <a:pt x="449470" y="1676132"/>
                  </a:cubicBezTo>
                  <a:cubicBezTo>
                    <a:pt x="449470" y="1676132"/>
                    <a:pt x="345647" y="1526875"/>
                    <a:pt x="366983" y="1292846"/>
                  </a:cubicBezTo>
                  <a:cubicBezTo>
                    <a:pt x="388319" y="1058817"/>
                    <a:pt x="789512" y="1060436"/>
                    <a:pt x="909908" y="759446"/>
                  </a:cubicBezTo>
                  <a:cubicBezTo>
                    <a:pt x="981432" y="583491"/>
                    <a:pt x="963334" y="383790"/>
                    <a:pt x="861331" y="223570"/>
                  </a:cubicBezTo>
                  <a:close/>
                </a:path>
              </a:pathLst>
            </a:custGeom>
            <a:gradFill>
              <a:gsLst>
                <a:gs pos="0">
                  <a:srgbClr val="000626"/>
                </a:gs>
                <a:gs pos="9000">
                  <a:srgbClr val="0A0535"/>
                </a:gs>
                <a:gs pos="27000">
                  <a:srgbClr val="1A034B"/>
                </a:gs>
                <a:gs pos="46000">
                  <a:srgbClr val="25015A"/>
                </a:gs>
                <a:gs pos="68000">
                  <a:srgbClr val="2B0063"/>
                </a:gs>
                <a:gs pos="100000">
                  <a:srgbClr val="2D0066"/>
                </a:gs>
              </a:gsLst>
              <a:lin ang="1679832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6275942" y="3781430"/>
              <a:ext cx="952846" cy="1744027"/>
            </a:xfrm>
            <a:custGeom>
              <a:rect b="b" l="l" r="r" t="t"/>
              <a:pathLst>
                <a:path extrusionOk="0" h="1744027" w="952846">
                  <a:moveTo>
                    <a:pt x="393667" y="-77"/>
                  </a:moveTo>
                  <a:cubicBezTo>
                    <a:pt x="385380" y="228523"/>
                    <a:pt x="403192" y="398544"/>
                    <a:pt x="720279" y="576566"/>
                  </a:cubicBezTo>
                  <a:cubicBezTo>
                    <a:pt x="1037366" y="754589"/>
                    <a:pt x="951069" y="1038719"/>
                    <a:pt x="912112" y="1070438"/>
                  </a:cubicBezTo>
                  <a:cubicBezTo>
                    <a:pt x="912112" y="1070438"/>
                    <a:pt x="914970" y="850124"/>
                    <a:pt x="753616" y="765638"/>
                  </a:cubicBezTo>
                  <a:cubicBezTo>
                    <a:pt x="753616" y="765638"/>
                    <a:pt x="907159" y="900893"/>
                    <a:pt x="876298" y="1218170"/>
                  </a:cubicBezTo>
                  <a:cubicBezTo>
                    <a:pt x="845437" y="1535448"/>
                    <a:pt x="686941" y="1727282"/>
                    <a:pt x="503394" y="1743950"/>
                  </a:cubicBezTo>
                  <a:cubicBezTo>
                    <a:pt x="503394" y="1743950"/>
                    <a:pt x="607217" y="1594694"/>
                    <a:pt x="585881" y="1360665"/>
                  </a:cubicBezTo>
                  <a:cubicBezTo>
                    <a:pt x="564545" y="1126635"/>
                    <a:pt x="163352" y="1128254"/>
                    <a:pt x="42956" y="827264"/>
                  </a:cubicBezTo>
                  <a:cubicBezTo>
                    <a:pt x="-28282" y="651442"/>
                    <a:pt x="-10117" y="452017"/>
                    <a:pt x="91724" y="291959"/>
                  </a:cubicBezTo>
                  <a:close/>
                </a:path>
              </a:pathLst>
            </a:custGeom>
            <a:gradFill>
              <a:gsLst>
                <a:gs pos="0">
                  <a:srgbClr val="000626"/>
                </a:gs>
                <a:gs pos="9000">
                  <a:srgbClr val="0A0535"/>
                </a:gs>
                <a:gs pos="27000">
                  <a:srgbClr val="1A034B"/>
                </a:gs>
                <a:gs pos="46000">
                  <a:srgbClr val="25015A"/>
                </a:gs>
                <a:gs pos="68000">
                  <a:srgbClr val="2B0063"/>
                </a:gs>
                <a:gs pos="100000">
                  <a:srgbClr val="2D0066"/>
                </a:gs>
              </a:gsLst>
              <a:lin ang="1679832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6619874" y="3365473"/>
              <a:ext cx="608885" cy="1486471"/>
            </a:xfrm>
            <a:custGeom>
              <a:rect b="b" l="l" r="r" t="t"/>
              <a:pathLst>
                <a:path extrusionOk="0" h="1486471" w="608885">
                  <a:moveTo>
                    <a:pt x="284145" y="961948"/>
                  </a:moveTo>
                  <a:cubicBezTo>
                    <a:pt x="497505" y="1104061"/>
                    <a:pt x="674670" y="1210360"/>
                    <a:pt x="568180" y="1486394"/>
                  </a:cubicBezTo>
                  <a:cubicBezTo>
                    <a:pt x="607137" y="1454676"/>
                    <a:pt x="693339" y="1170450"/>
                    <a:pt x="376347" y="992523"/>
                  </a:cubicBezTo>
                  <a:cubicBezTo>
                    <a:pt x="59355" y="814596"/>
                    <a:pt x="41448" y="644956"/>
                    <a:pt x="49735" y="415880"/>
                  </a:cubicBezTo>
                  <a:lnTo>
                    <a:pt x="49735" y="415880"/>
                  </a:lnTo>
                  <a:cubicBezTo>
                    <a:pt x="60879" y="273005"/>
                    <a:pt x="23445" y="94506"/>
                    <a:pt x="490" y="1733"/>
                  </a:cubicBezTo>
                  <a:lnTo>
                    <a:pt x="1157" y="1066"/>
                  </a:lnTo>
                  <a:lnTo>
                    <a:pt x="14" y="-77"/>
                  </a:lnTo>
                  <a:cubicBezTo>
                    <a:pt x="14" y="-77"/>
                    <a:pt x="29827" y="254050"/>
                    <a:pt x="33352" y="474839"/>
                  </a:cubicBezTo>
                  <a:cubicBezTo>
                    <a:pt x="36876" y="695629"/>
                    <a:pt x="70689" y="819835"/>
                    <a:pt x="284145" y="961948"/>
                  </a:cubicBezTo>
                  <a:close/>
                </a:path>
              </a:pathLst>
            </a:custGeom>
            <a:solidFill>
              <a:srgbClr val="FF00A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5984842" y="4105376"/>
              <a:ext cx="216884" cy="300037"/>
            </a:xfrm>
            <a:custGeom>
              <a:rect b="b" l="l" r="r" t="t"/>
              <a:pathLst>
                <a:path extrusionOk="0" h="300037" w="216884">
                  <a:moveTo>
                    <a:pt x="108409" y="299960"/>
                  </a:moveTo>
                  <a:lnTo>
                    <a:pt x="108409" y="299960"/>
                  </a:lnTo>
                  <a:cubicBezTo>
                    <a:pt x="168273" y="300017"/>
                    <a:pt x="216841" y="251526"/>
                    <a:pt x="216898" y="191661"/>
                  </a:cubicBezTo>
                  <a:cubicBezTo>
                    <a:pt x="216898" y="191632"/>
                    <a:pt x="216898" y="191594"/>
                    <a:pt x="216898" y="191566"/>
                  </a:cubicBezTo>
                  <a:lnTo>
                    <a:pt x="216898" y="-77"/>
                  </a:lnTo>
                  <a:lnTo>
                    <a:pt x="14" y="-77"/>
                  </a:lnTo>
                  <a:lnTo>
                    <a:pt x="14" y="191566"/>
                  </a:lnTo>
                  <a:cubicBezTo>
                    <a:pt x="14" y="251430"/>
                    <a:pt x="48544" y="299960"/>
                    <a:pt x="108409" y="299960"/>
                  </a:cubicBezTo>
                  <a:close/>
                </a:path>
              </a:pathLst>
            </a:custGeom>
            <a:solidFill>
              <a:srgbClr val="E537A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6000844" y="4240631"/>
              <a:ext cx="159353" cy="140027"/>
            </a:xfrm>
            <a:custGeom>
              <a:rect b="b" l="l" r="r" t="t"/>
              <a:pathLst>
                <a:path extrusionOk="0" h="140027" w="159353">
                  <a:moveTo>
                    <a:pt x="125268" y="11639"/>
                  </a:moveTo>
                  <a:cubicBezTo>
                    <a:pt x="83196" y="12743"/>
                    <a:pt x="41152" y="8810"/>
                    <a:pt x="14" y="-77"/>
                  </a:cubicBezTo>
                  <a:lnTo>
                    <a:pt x="14" y="62978"/>
                  </a:lnTo>
                  <a:cubicBezTo>
                    <a:pt x="1538" y="106984"/>
                    <a:pt x="38438" y="141417"/>
                    <a:pt x="82444" y="139902"/>
                  </a:cubicBezTo>
                  <a:cubicBezTo>
                    <a:pt x="124315" y="138454"/>
                    <a:pt x="157920" y="104850"/>
                    <a:pt x="159367" y="62978"/>
                  </a:cubicBezTo>
                  <a:lnTo>
                    <a:pt x="159367" y="8114"/>
                  </a:lnTo>
                  <a:cubicBezTo>
                    <a:pt x="148090" y="10010"/>
                    <a:pt x="136698" y="11191"/>
                    <a:pt x="125268" y="11639"/>
                  </a:cubicBezTo>
                  <a:close/>
                </a:path>
              </a:pathLst>
            </a:custGeom>
            <a:solidFill>
              <a:srgbClr val="FF96C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5766679" y="3374713"/>
              <a:ext cx="727635" cy="865632"/>
            </a:xfrm>
            <a:custGeom>
              <a:rect b="b" l="l" r="r" t="t"/>
              <a:pathLst>
                <a:path extrusionOk="0" h="865632" w="727635">
                  <a:moveTo>
                    <a:pt x="9580" y="50024"/>
                  </a:moveTo>
                  <a:lnTo>
                    <a:pt x="364005" y="-77"/>
                  </a:lnTo>
                  <a:lnTo>
                    <a:pt x="718335" y="50024"/>
                  </a:lnTo>
                  <a:cubicBezTo>
                    <a:pt x="718335" y="50024"/>
                    <a:pt x="732813" y="341966"/>
                    <a:pt x="725669" y="500366"/>
                  </a:cubicBezTo>
                  <a:cubicBezTo>
                    <a:pt x="718335" y="662291"/>
                    <a:pt x="673663" y="865555"/>
                    <a:pt x="363719" y="865555"/>
                  </a:cubicBezTo>
                  <a:cubicBezTo>
                    <a:pt x="53775" y="865555"/>
                    <a:pt x="9294" y="662101"/>
                    <a:pt x="1769" y="500366"/>
                  </a:cubicBezTo>
                  <a:cubicBezTo>
                    <a:pt x="-4898" y="341966"/>
                    <a:pt x="9580" y="50024"/>
                    <a:pt x="9580" y="50024"/>
                  </a:cubicBezTo>
                  <a:close/>
                </a:path>
              </a:pathLst>
            </a:custGeom>
            <a:solidFill>
              <a:srgbClr val="E537A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5296705" y="2846496"/>
              <a:ext cx="1507001" cy="891595"/>
            </a:xfrm>
            <a:custGeom>
              <a:rect b="b" l="l" r="r" t="t"/>
              <a:pathLst>
                <a:path extrusionOk="0" h="891595" w="1507001">
                  <a:moveTo>
                    <a:pt x="110842" y="891518"/>
                  </a:moveTo>
                  <a:cubicBezTo>
                    <a:pt x="110842" y="891518"/>
                    <a:pt x="-18032" y="757120"/>
                    <a:pt x="2161" y="593862"/>
                  </a:cubicBezTo>
                  <a:cubicBezTo>
                    <a:pt x="22354" y="430603"/>
                    <a:pt x="243048" y="476228"/>
                    <a:pt x="243048" y="476228"/>
                  </a:cubicBezTo>
                  <a:cubicBezTo>
                    <a:pt x="243048" y="476228"/>
                    <a:pt x="174659" y="307826"/>
                    <a:pt x="393162" y="132471"/>
                  </a:cubicBezTo>
                  <a:cubicBezTo>
                    <a:pt x="611666" y="-42885"/>
                    <a:pt x="1421863" y="6264"/>
                    <a:pt x="1421863" y="6264"/>
                  </a:cubicBezTo>
                  <a:lnTo>
                    <a:pt x="1254032" y="228959"/>
                  </a:lnTo>
                  <a:lnTo>
                    <a:pt x="1507016" y="164094"/>
                  </a:lnTo>
                  <a:cubicBezTo>
                    <a:pt x="1507016" y="164094"/>
                    <a:pt x="1451009" y="392694"/>
                    <a:pt x="1334709" y="509756"/>
                  </a:cubicBezTo>
                  <a:cubicBezTo>
                    <a:pt x="1253746" y="591480"/>
                    <a:pt x="1187262" y="632724"/>
                    <a:pt x="1080105" y="674634"/>
                  </a:cubicBezTo>
                  <a:cubicBezTo>
                    <a:pt x="972949" y="716544"/>
                    <a:pt x="859602" y="739594"/>
                    <a:pt x="746730" y="762454"/>
                  </a:cubicBezTo>
                  <a:cubicBezTo>
                    <a:pt x="531942" y="805983"/>
                    <a:pt x="330107" y="891518"/>
                    <a:pt x="110842" y="891518"/>
                  </a:cubicBezTo>
                  <a:close/>
                </a:path>
              </a:pathLst>
            </a:custGeom>
            <a:gradFill>
              <a:gsLst>
                <a:gs pos="0">
                  <a:srgbClr val="000626"/>
                </a:gs>
                <a:gs pos="9000">
                  <a:srgbClr val="0A0535"/>
                </a:gs>
                <a:gs pos="27000">
                  <a:srgbClr val="1A034B"/>
                </a:gs>
                <a:gs pos="46000">
                  <a:srgbClr val="25015A"/>
                </a:gs>
                <a:gs pos="68000">
                  <a:srgbClr val="2B0063"/>
                </a:gs>
                <a:gs pos="100000">
                  <a:srgbClr val="2D0066"/>
                </a:gs>
              </a:gsLst>
              <a:lin ang="1679832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6619779" y="3010667"/>
              <a:ext cx="183927" cy="354901"/>
            </a:xfrm>
            <a:custGeom>
              <a:rect b="b" l="l" r="r" t="t"/>
              <a:pathLst>
                <a:path extrusionOk="0" h="354901" w="183927">
                  <a:moveTo>
                    <a:pt x="9539" y="347681"/>
                  </a:moveTo>
                  <a:lnTo>
                    <a:pt x="11635" y="345585"/>
                  </a:lnTo>
                  <a:cubicBezTo>
                    <a:pt x="127935" y="228332"/>
                    <a:pt x="183942" y="-77"/>
                    <a:pt x="183942" y="-77"/>
                  </a:cubicBezTo>
                  <a:cubicBezTo>
                    <a:pt x="155367" y="115080"/>
                    <a:pt x="14" y="354824"/>
                    <a:pt x="14" y="354824"/>
                  </a:cubicBezTo>
                  <a:close/>
                </a:path>
              </a:pathLst>
            </a:custGeom>
            <a:solidFill>
              <a:srgbClr val="FF00A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5802112" y="3764857"/>
              <a:ext cx="670446" cy="442983"/>
            </a:xfrm>
            <a:custGeom>
              <a:rect b="b" l="l" r="r" t="t"/>
              <a:pathLst>
                <a:path extrusionOk="0" h="442983" w="670446">
                  <a:moveTo>
                    <a:pt x="666519" y="67550"/>
                  </a:moveTo>
                  <a:cubicBezTo>
                    <a:pt x="526292" y="88953"/>
                    <a:pt x="384465" y="98040"/>
                    <a:pt x="242656" y="94697"/>
                  </a:cubicBezTo>
                  <a:cubicBezTo>
                    <a:pt x="210614" y="95487"/>
                    <a:pt x="178667" y="90848"/>
                    <a:pt x="148168" y="80981"/>
                  </a:cubicBezTo>
                  <a:cubicBezTo>
                    <a:pt x="124689" y="72884"/>
                    <a:pt x="104315" y="57663"/>
                    <a:pt x="89875" y="37451"/>
                  </a:cubicBezTo>
                  <a:cubicBezTo>
                    <a:pt x="87304" y="33451"/>
                    <a:pt x="80350" y="14591"/>
                    <a:pt x="73588" y="-77"/>
                  </a:cubicBezTo>
                  <a:cubicBezTo>
                    <a:pt x="49775" y="6685"/>
                    <a:pt x="25963" y="12972"/>
                    <a:pt x="1959" y="19449"/>
                  </a:cubicBezTo>
                  <a:cubicBezTo>
                    <a:pt x="-12423" y="144036"/>
                    <a:pt x="54919" y="288149"/>
                    <a:pt x="138643" y="361873"/>
                  </a:cubicBezTo>
                  <a:cubicBezTo>
                    <a:pt x="236465" y="448074"/>
                    <a:pt x="378388" y="468553"/>
                    <a:pt x="491068" y="408545"/>
                  </a:cubicBezTo>
                  <a:cubicBezTo>
                    <a:pt x="596129" y="352252"/>
                    <a:pt x="691189" y="203758"/>
                    <a:pt x="666519" y="67550"/>
                  </a:cubicBezTo>
                  <a:close/>
                </a:path>
              </a:pathLst>
            </a:custGeom>
            <a:solidFill>
              <a:srgbClr val="FF96C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5875781" y="3862107"/>
              <a:ext cx="123063" cy="123063"/>
            </a:xfrm>
            <a:custGeom>
              <a:rect b="b" l="l" r="r" t="t"/>
              <a:pathLst>
                <a:path extrusionOk="0" h="123063" w="123063">
                  <a:moveTo>
                    <a:pt x="123077" y="61359"/>
                  </a:moveTo>
                  <a:cubicBezTo>
                    <a:pt x="123135" y="95344"/>
                    <a:pt x="95626" y="122929"/>
                    <a:pt x="61641" y="122986"/>
                  </a:cubicBezTo>
                  <a:cubicBezTo>
                    <a:pt x="27656" y="123043"/>
                    <a:pt x="71" y="95535"/>
                    <a:pt x="14" y="61550"/>
                  </a:cubicBezTo>
                  <a:cubicBezTo>
                    <a:pt x="-43" y="27564"/>
                    <a:pt x="27465" y="-20"/>
                    <a:pt x="61450" y="-77"/>
                  </a:cubicBezTo>
                  <a:cubicBezTo>
                    <a:pt x="61517" y="-77"/>
                    <a:pt x="61574" y="-77"/>
                    <a:pt x="61641" y="-77"/>
                  </a:cubicBezTo>
                  <a:cubicBezTo>
                    <a:pt x="95550" y="-20"/>
                    <a:pt x="123030" y="27450"/>
                    <a:pt x="123077" y="61359"/>
                  </a:cubicBezTo>
                  <a:close/>
                </a:path>
              </a:pathLst>
            </a:custGeom>
            <a:solidFill>
              <a:srgbClr val="FFAEE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6330886" y="3854106"/>
              <a:ext cx="123063" cy="123063"/>
            </a:xfrm>
            <a:custGeom>
              <a:rect b="b" l="l" r="r" t="t"/>
              <a:pathLst>
                <a:path extrusionOk="0" h="123063" w="123063">
                  <a:moveTo>
                    <a:pt x="14" y="61359"/>
                  </a:moveTo>
                  <a:cubicBezTo>
                    <a:pt x="-43" y="95344"/>
                    <a:pt x="27465" y="122929"/>
                    <a:pt x="61450" y="122986"/>
                  </a:cubicBezTo>
                  <a:cubicBezTo>
                    <a:pt x="95435" y="123043"/>
                    <a:pt x="123029" y="95535"/>
                    <a:pt x="123077" y="61550"/>
                  </a:cubicBezTo>
                  <a:cubicBezTo>
                    <a:pt x="123134" y="27564"/>
                    <a:pt x="95626" y="-20"/>
                    <a:pt x="61641" y="-77"/>
                  </a:cubicBezTo>
                  <a:cubicBezTo>
                    <a:pt x="61574" y="-77"/>
                    <a:pt x="61517" y="-77"/>
                    <a:pt x="61450" y="-77"/>
                  </a:cubicBezTo>
                  <a:cubicBezTo>
                    <a:pt x="27522" y="-77"/>
                    <a:pt x="14" y="27431"/>
                    <a:pt x="14" y="61359"/>
                  </a:cubicBezTo>
                  <a:close/>
                </a:path>
              </a:pathLst>
            </a:custGeom>
            <a:solidFill>
              <a:srgbClr val="FFAEE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6049650" y="3875823"/>
              <a:ext cx="274948" cy="170153"/>
            </a:xfrm>
            <a:custGeom>
              <a:rect b="b" l="l" r="r" t="t"/>
              <a:pathLst>
                <a:path extrusionOk="0" h="170153" w="274948">
                  <a:moveTo>
                    <a:pt x="8929" y="-77"/>
                  </a:moveTo>
                  <a:cubicBezTo>
                    <a:pt x="79700" y="67931"/>
                    <a:pt x="189238" y="106412"/>
                    <a:pt x="274963" y="98792"/>
                  </a:cubicBezTo>
                  <a:cubicBezTo>
                    <a:pt x="274963" y="98792"/>
                    <a:pt x="220385" y="201853"/>
                    <a:pt x="88082" y="160133"/>
                  </a:cubicBezTo>
                  <a:cubicBezTo>
                    <a:pt x="-39172" y="120128"/>
                    <a:pt x="8929" y="-77"/>
                    <a:pt x="8929" y="-77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5407627" y="3524255"/>
              <a:ext cx="530351" cy="353663"/>
            </a:xfrm>
            <a:custGeom>
              <a:rect b="b" l="l" r="r" t="t"/>
              <a:pathLst>
                <a:path extrusionOk="0" h="353663" w="530351">
                  <a:moveTo>
                    <a:pt x="469868" y="0"/>
                  </a:moveTo>
                  <a:lnTo>
                    <a:pt x="0" y="213836"/>
                  </a:lnTo>
                  <a:lnTo>
                    <a:pt x="45625" y="353663"/>
                  </a:lnTo>
                  <a:lnTo>
                    <a:pt x="530352" y="189262"/>
                  </a:lnTo>
                  <a:lnTo>
                    <a:pt x="469868" y="0"/>
                  </a:ln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2000">
                  <a:srgbClr val="F50096"/>
                </a:gs>
                <a:gs pos="11000">
                  <a:srgbClr val="C7008B"/>
                </a:gs>
                <a:gs pos="21000">
                  <a:srgbClr val="9D0081"/>
                </a:gs>
                <a:gs pos="31000">
                  <a:srgbClr val="7B0078"/>
                </a:gs>
                <a:gs pos="41000">
                  <a:srgbClr val="5E0072"/>
                </a:gs>
                <a:gs pos="52999">
                  <a:srgbClr val="48006D"/>
                </a:gs>
                <a:gs pos="65000">
                  <a:srgbClr val="390069"/>
                </a:gs>
                <a:gs pos="79000">
                  <a:srgbClr val="300067"/>
                </a:gs>
                <a:gs pos="100000">
                  <a:srgbClr val="2D0066"/>
                </a:gs>
              </a:gsLst>
              <a:lin ang="20090951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5832918" y="3365569"/>
              <a:ext cx="788384" cy="470836"/>
            </a:xfrm>
            <a:custGeom>
              <a:rect b="b" l="l" r="r" t="t"/>
              <a:pathLst>
                <a:path extrusionOk="0" h="470836" w="788384">
                  <a:moveTo>
                    <a:pt x="14" y="93363"/>
                  </a:moveTo>
                  <a:cubicBezTo>
                    <a:pt x="14" y="70503"/>
                    <a:pt x="116695" y="-77"/>
                    <a:pt x="116695" y="-77"/>
                  </a:cubicBezTo>
                  <a:lnTo>
                    <a:pt x="788398" y="392829"/>
                  </a:lnTo>
                  <a:cubicBezTo>
                    <a:pt x="788398" y="392829"/>
                    <a:pt x="710484" y="429977"/>
                    <a:pt x="641523" y="441883"/>
                  </a:cubicBezTo>
                  <a:cubicBezTo>
                    <a:pt x="572562" y="453789"/>
                    <a:pt x="166416" y="482745"/>
                    <a:pt x="106980" y="465314"/>
                  </a:cubicBezTo>
                  <a:cubicBezTo>
                    <a:pt x="47544" y="447884"/>
                    <a:pt x="300" y="134702"/>
                    <a:pt x="14" y="93363"/>
                  </a:cubicBezTo>
                  <a:close/>
                </a:path>
              </a:pathLst>
            </a:custGeom>
            <a:solidFill>
              <a:srgbClr val="74027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5937816" y="3298948"/>
              <a:ext cx="755429" cy="506954"/>
            </a:xfrm>
            <a:custGeom>
              <a:rect b="b" l="l" r="r" t="t"/>
              <a:pathLst>
                <a:path extrusionOk="0" h="506954" w="755429">
                  <a:moveTo>
                    <a:pt x="11797" y="66544"/>
                  </a:moveTo>
                  <a:cubicBezTo>
                    <a:pt x="-26303" y="113311"/>
                    <a:pt x="36182" y="434876"/>
                    <a:pt x="82854" y="483548"/>
                  </a:cubicBezTo>
                  <a:cubicBezTo>
                    <a:pt x="129526" y="532221"/>
                    <a:pt x="676833" y="496502"/>
                    <a:pt x="733793" y="451449"/>
                  </a:cubicBezTo>
                  <a:cubicBezTo>
                    <a:pt x="790752" y="406396"/>
                    <a:pt x="721029" y="68925"/>
                    <a:pt x="688072" y="20919"/>
                  </a:cubicBezTo>
                  <a:cubicBezTo>
                    <a:pt x="655116" y="-27087"/>
                    <a:pt x="53136" y="15394"/>
                    <a:pt x="11797" y="66544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2000">
                  <a:srgbClr val="F50096"/>
                </a:gs>
                <a:gs pos="11000">
                  <a:srgbClr val="C7008B"/>
                </a:gs>
                <a:gs pos="21000">
                  <a:srgbClr val="9D0081"/>
                </a:gs>
                <a:gs pos="31000">
                  <a:srgbClr val="7B0078"/>
                </a:gs>
                <a:gs pos="41000">
                  <a:srgbClr val="5E0072"/>
                </a:gs>
                <a:gs pos="52999">
                  <a:srgbClr val="48006D"/>
                </a:gs>
                <a:gs pos="65000">
                  <a:srgbClr val="390069"/>
                </a:gs>
                <a:gs pos="79000">
                  <a:srgbClr val="300067"/>
                </a:gs>
                <a:gs pos="100000">
                  <a:srgbClr val="2D0066"/>
                </a:gs>
              </a:gsLst>
              <a:lin ang="707143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6187102" y="3450004"/>
              <a:ext cx="302730" cy="96415"/>
            </a:xfrm>
            <a:custGeom>
              <a:rect b="b" l="l" r="r" t="t"/>
              <a:pathLst>
                <a:path extrusionOk="0" h="96415" w="302730">
                  <a:moveTo>
                    <a:pt x="637" y="60173"/>
                  </a:moveTo>
                  <a:lnTo>
                    <a:pt x="637" y="61411"/>
                  </a:lnTo>
                  <a:cubicBezTo>
                    <a:pt x="4323" y="82480"/>
                    <a:pt x="23192" y="97463"/>
                    <a:pt x="44547" y="96273"/>
                  </a:cubicBezTo>
                  <a:lnTo>
                    <a:pt x="262955" y="84176"/>
                  </a:lnTo>
                  <a:cubicBezTo>
                    <a:pt x="286225" y="82842"/>
                    <a:pt x="303999" y="62906"/>
                    <a:pt x="302675" y="39637"/>
                  </a:cubicBezTo>
                  <a:cubicBezTo>
                    <a:pt x="302579" y="37999"/>
                    <a:pt x="302389" y="36360"/>
                    <a:pt x="302103" y="34741"/>
                  </a:cubicBezTo>
                  <a:lnTo>
                    <a:pt x="302103" y="34741"/>
                  </a:lnTo>
                  <a:cubicBezTo>
                    <a:pt x="298388" y="13824"/>
                    <a:pt x="279700" y="-1073"/>
                    <a:pt x="258479" y="-25"/>
                  </a:cubicBezTo>
                  <a:lnTo>
                    <a:pt x="39880" y="10928"/>
                  </a:lnTo>
                  <a:cubicBezTo>
                    <a:pt x="16658" y="12167"/>
                    <a:pt x="-1163" y="31988"/>
                    <a:pt x="75" y="55210"/>
                  </a:cubicBezTo>
                  <a:cubicBezTo>
                    <a:pt x="161" y="56868"/>
                    <a:pt x="351" y="58534"/>
                    <a:pt x="637" y="60173"/>
                  </a:cubicBezTo>
                  <a:close/>
                </a:path>
              </a:pathLst>
            </a:custGeom>
            <a:solidFill>
              <a:srgbClr val="FF00A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6901052" y="4684114"/>
              <a:ext cx="254901" cy="802576"/>
            </a:xfrm>
            <a:custGeom>
              <a:rect b="b" l="l" r="r" t="t"/>
              <a:pathLst>
                <a:path extrusionOk="0" h="802576" w="254901">
                  <a:moveTo>
                    <a:pt x="14" y="802499"/>
                  </a:moveTo>
                  <a:cubicBezTo>
                    <a:pt x="127935" y="729348"/>
                    <a:pt x="227090" y="559707"/>
                    <a:pt x="250807" y="315963"/>
                  </a:cubicBezTo>
                  <a:cubicBezTo>
                    <a:pt x="264333" y="176993"/>
                    <a:pt x="242520" y="72980"/>
                    <a:pt x="213660" y="-77"/>
                  </a:cubicBezTo>
                  <a:cubicBezTo>
                    <a:pt x="272334" y="159562"/>
                    <a:pt x="255665" y="506367"/>
                    <a:pt x="100979" y="696581"/>
                  </a:cubicBezTo>
                  <a:cubicBezTo>
                    <a:pt x="70318" y="734624"/>
                    <a:pt x="36552" y="770057"/>
                    <a:pt x="14" y="802499"/>
                  </a:cubicBezTo>
                  <a:close/>
                </a:path>
              </a:pathLst>
            </a:custGeom>
            <a:solidFill>
              <a:srgbClr val="FF00A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4935650" y="3917638"/>
              <a:ext cx="883953" cy="1562671"/>
            </a:xfrm>
            <a:custGeom>
              <a:rect b="b" l="l" r="r" t="t"/>
              <a:pathLst>
                <a:path extrusionOk="0" h="1562671" w="883953">
                  <a:moveTo>
                    <a:pt x="576576" y="-77"/>
                  </a:moveTo>
                  <a:cubicBezTo>
                    <a:pt x="588863" y="177850"/>
                    <a:pt x="487898" y="358539"/>
                    <a:pt x="329974" y="441216"/>
                  </a:cubicBezTo>
                  <a:cubicBezTo>
                    <a:pt x="261298" y="477125"/>
                    <a:pt x="183479" y="495985"/>
                    <a:pt x="120424" y="541514"/>
                  </a:cubicBezTo>
                  <a:cubicBezTo>
                    <a:pt x="43871" y="598236"/>
                    <a:pt x="-887" y="688180"/>
                    <a:pt x="28" y="783449"/>
                  </a:cubicBezTo>
                  <a:cubicBezTo>
                    <a:pt x="73865" y="662720"/>
                    <a:pt x="191385" y="575080"/>
                    <a:pt x="328164" y="538752"/>
                  </a:cubicBezTo>
                  <a:cubicBezTo>
                    <a:pt x="113756" y="784973"/>
                    <a:pt x="44033" y="1171879"/>
                    <a:pt x="191195" y="1463249"/>
                  </a:cubicBezTo>
                  <a:cubicBezTo>
                    <a:pt x="142503" y="1293770"/>
                    <a:pt x="143588" y="1113862"/>
                    <a:pt x="194338" y="944993"/>
                  </a:cubicBezTo>
                  <a:cubicBezTo>
                    <a:pt x="180060" y="1156896"/>
                    <a:pt x="218341" y="1369046"/>
                    <a:pt x="305780" y="1562594"/>
                  </a:cubicBezTo>
                  <a:cubicBezTo>
                    <a:pt x="229209" y="1380638"/>
                    <a:pt x="246535" y="1172727"/>
                    <a:pt x="352167" y="1005953"/>
                  </a:cubicBezTo>
                  <a:cubicBezTo>
                    <a:pt x="451989" y="851458"/>
                    <a:pt x="622677" y="744397"/>
                    <a:pt x="689828" y="573137"/>
                  </a:cubicBezTo>
                  <a:cubicBezTo>
                    <a:pt x="651767" y="719289"/>
                    <a:pt x="570385" y="850515"/>
                    <a:pt x="456371" y="949565"/>
                  </a:cubicBezTo>
                  <a:cubicBezTo>
                    <a:pt x="538962" y="883709"/>
                    <a:pt x="613295" y="808100"/>
                    <a:pt x="677731" y="724394"/>
                  </a:cubicBezTo>
                  <a:cubicBezTo>
                    <a:pt x="632307" y="807167"/>
                    <a:pt x="575985" y="883471"/>
                    <a:pt x="510282" y="951280"/>
                  </a:cubicBezTo>
                  <a:cubicBezTo>
                    <a:pt x="661920" y="900512"/>
                    <a:pt x="780506" y="771448"/>
                    <a:pt x="837847" y="622191"/>
                  </a:cubicBezTo>
                  <a:cubicBezTo>
                    <a:pt x="895187" y="472934"/>
                    <a:pt x="894997" y="305866"/>
                    <a:pt x="859564" y="150037"/>
                  </a:cubicBezTo>
                  <a:cubicBezTo>
                    <a:pt x="839971" y="250049"/>
                    <a:pt x="803166" y="345890"/>
                    <a:pt x="750788" y="433310"/>
                  </a:cubicBezTo>
                  <a:cubicBezTo>
                    <a:pt x="764056" y="332660"/>
                    <a:pt x="777334" y="232019"/>
                    <a:pt x="790603" y="131368"/>
                  </a:cubicBezTo>
                  <a:cubicBezTo>
                    <a:pt x="703506" y="367121"/>
                    <a:pt x="556345" y="576042"/>
                    <a:pt x="363692" y="737444"/>
                  </a:cubicBezTo>
                  <a:cubicBezTo>
                    <a:pt x="504281" y="514463"/>
                    <a:pt x="647442" y="285387"/>
                    <a:pt x="701544" y="27355"/>
                  </a:cubicBezTo>
                  <a:cubicBezTo>
                    <a:pt x="658805" y="132196"/>
                    <a:pt x="606818" y="233019"/>
                    <a:pt x="546191" y="328631"/>
                  </a:cubicBezTo>
                  <a:cubicBezTo>
                    <a:pt x="588578" y="226523"/>
                    <a:pt x="587815" y="109937"/>
                    <a:pt x="576576" y="-77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2000">
                  <a:srgbClr val="F50096"/>
                </a:gs>
                <a:gs pos="11000">
                  <a:srgbClr val="C7008B"/>
                </a:gs>
                <a:gs pos="21000">
                  <a:srgbClr val="9D0081"/>
                </a:gs>
                <a:gs pos="31000">
                  <a:srgbClr val="7B0078"/>
                </a:gs>
                <a:gs pos="41000">
                  <a:srgbClr val="5E0072"/>
                </a:gs>
                <a:gs pos="52999">
                  <a:srgbClr val="48006D"/>
                </a:gs>
                <a:gs pos="65000">
                  <a:srgbClr val="390069"/>
                </a:gs>
                <a:gs pos="79000">
                  <a:srgbClr val="300067"/>
                </a:gs>
                <a:gs pos="100000">
                  <a:srgbClr val="2D0066"/>
                </a:gs>
              </a:gsLst>
              <a:lin ang="542398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6367633" y="3806767"/>
              <a:ext cx="723062" cy="1636680"/>
            </a:xfrm>
            <a:custGeom>
              <a:rect b="b" l="l" r="r" t="t"/>
              <a:pathLst>
                <a:path extrusionOk="0" h="1636680" w="723062">
                  <a:moveTo>
                    <a:pt x="38895" y="800023"/>
                  </a:moveTo>
                  <a:cubicBezTo>
                    <a:pt x="52078" y="826169"/>
                    <a:pt x="69451" y="849981"/>
                    <a:pt x="90330" y="870508"/>
                  </a:cubicBezTo>
                  <a:cubicBezTo>
                    <a:pt x="184437" y="962138"/>
                    <a:pt x="316930" y="1000810"/>
                    <a:pt x="414180" y="1089583"/>
                  </a:cubicBezTo>
                  <a:cubicBezTo>
                    <a:pt x="527690" y="1195996"/>
                    <a:pt x="574429" y="1355673"/>
                    <a:pt x="536196" y="1506492"/>
                  </a:cubicBezTo>
                  <a:cubicBezTo>
                    <a:pt x="557408" y="1423005"/>
                    <a:pt x="563856" y="1336452"/>
                    <a:pt x="555246" y="1250746"/>
                  </a:cubicBezTo>
                  <a:cubicBezTo>
                    <a:pt x="583497" y="1380410"/>
                    <a:pt x="569171" y="1515732"/>
                    <a:pt x="514383" y="1636603"/>
                  </a:cubicBezTo>
                  <a:cubicBezTo>
                    <a:pt x="682785" y="1417528"/>
                    <a:pt x="684500" y="1085011"/>
                    <a:pt x="518384" y="863840"/>
                  </a:cubicBezTo>
                  <a:cubicBezTo>
                    <a:pt x="595755" y="898064"/>
                    <a:pt x="651772" y="967634"/>
                    <a:pt x="668688" y="1050530"/>
                  </a:cubicBezTo>
                  <a:cubicBezTo>
                    <a:pt x="653601" y="960843"/>
                    <a:pt x="618434" y="875728"/>
                    <a:pt x="565818" y="801547"/>
                  </a:cubicBezTo>
                  <a:cubicBezTo>
                    <a:pt x="616253" y="828617"/>
                    <a:pt x="660040" y="866555"/>
                    <a:pt x="694025" y="912608"/>
                  </a:cubicBezTo>
                  <a:cubicBezTo>
                    <a:pt x="624578" y="730643"/>
                    <a:pt x="511078" y="568737"/>
                    <a:pt x="363698" y="441407"/>
                  </a:cubicBezTo>
                  <a:lnTo>
                    <a:pt x="723076" y="722013"/>
                  </a:lnTo>
                  <a:cubicBezTo>
                    <a:pt x="625731" y="606189"/>
                    <a:pt x="502763" y="514273"/>
                    <a:pt x="400083" y="403307"/>
                  </a:cubicBezTo>
                  <a:cubicBezTo>
                    <a:pt x="297404" y="292340"/>
                    <a:pt x="212822" y="150704"/>
                    <a:pt x="220061" y="-77"/>
                  </a:cubicBezTo>
                  <a:cubicBezTo>
                    <a:pt x="169931" y="230171"/>
                    <a:pt x="203716" y="470753"/>
                    <a:pt x="315311" y="678293"/>
                  </a:cubicBezTo>
                  <a:cubicBezTo>
                    <a:pt x="257799" y="614600"/>
                    <a:pt x="210355" y="542486"/>
                    <a:pt x="174626" y="464457"/>
                  </a:cubicBezTo>
                  <a:cubicBezTo>
                    <a:pt x="221842" y="638069"/>
                    <a:pt x="313806" y="796251"/>
                    <a:pt x="441326" y="923181"/>
                  </a:cubicBezTo>
                  <a:cubicBezTo>
                    <a:pt x="292984" y="847514"/>
                    <a:pt x="173007" y="726023"/>
                    <a:pt x="99189" y="576757"/>
                  </a:cubicBezTo>
                  <a:cubicBezTo>
                    <a:pt x="102170" y="668578"/>
                    <a:pt x="132964" y="757322"/>
                    <a:pt x="187485" y="831265"/>
                  </a:cubicBezTo>
                  <a:cubicBezTo>
                    <a:pt x="146051" y="775353"/>
                    <a:pt x="87282" y="725442"/>
                    <a:pt x="70709" y="656100"/>
                  </a:cubicBezTo>
                  <a:cubicBezTo>
                    <a:pt x="54135" y="586758"/>
                    <a:pt x="36133" y="515702"/>
                    <a:pt x="21465" y="445407"/>
                  </a:cubicBezTo>
                  <a:cubicBezTo>
                    <a:pt x="-5586" y="556088"/>
                    <a:pt x="-14254" y="695248"/>
                    <a:pt x="38895" y="800023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2000">
                  <a:srgbClr val="F50096"/>
                </a:gs>
                <a:gs pos="11000">
                  <a:srgbClr val="C7008B"/>
                </a:gs>
                <a:gs pos="21000">
                  <a:srgbClr val="9D0081"/>
                </a:gs>
                <a:gs pos="31000">
                  <a:srgbClr val="7B0078"/>
                </a:gs>
                <a:gs pos="41000">
                  <a:srgbClr val="5E0072"/>
                </a:gs>
                <a:gs pos="52999">
                  <a:srgbClr val="48006D"/>
                </a:gs>
                <a:gs pos="65000">
                  <a:srgbClr val="390069"/>
                </a:gs>
                <a:gs pos="79000">
                  <a:srgbClr val="300067"/>
                </a:gs>
                <a:gs pos="100000">
                  <a:srgbClr val="2D0066"/>
                </a:gs>
              </a:gsLst>
              <a:lin ang="542401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5336067" y="3346677"/>
              <a:ext cx="320448" cy="328073"/>
            </a:xfrm>
            <a:custGeom>
              <a:rect b="b" l="l" r="r" t="t"/>
              <a:pathLst>
                <a:path extrusionOk="0" h="328073" w="320448">
                  <a:moveTo>
                    <a:pt x="108246" y="181216"/>
                  </a:moveTo>
                  <a:cubicBezTo>
                    <a:pt x="140374" y="121199"/>
                    <a:pt x="208620" y="90014"/>
                    <a:pt x="275028" y="105016"/>
                  </a:cubicBezTo>
                  <a:cubicBezTo>
                    <a:pt x="254645" y="138992"/>
                    <a:pt x="234290" y="173025"/>
                    <a:pt x="213973" y="207124"/>
                  </a:cubicBezTo>
                  <a:lnTo>
                    <a:pt x="320463" y="151784"/>
                  </a:lnTo>
                  <a:cubicBezTo>
                    <a:pt x="310833" y="191741"/>
                    <a:pt x="291831" y="228832"/>
                    <a:pt x="265027" y="259988"/>
                  </a:cubicBezTo>
                  <a:cubicBezTo>
                    <a:pt x="255502" y="271037"/>
                    <a:pt x="243691" y="281991"/>
                    <a:pt x="229118" y="282943"/>
                  </a:cubicBezTo>
                  <a:cubicBezTo>
                    <a:pt x="214545" y="283896"/>
                    <a:pt x="199114" y="269132"/>
                    <a:pt x="204829" y="255702"/>
                  </a:cubicBezTo>
                  <a:cubicBezTo>
                    <a:pt x="186293" y="260578"/>
                    <a:pt x="171901" y="275190"/>
                    <a:pt x="167301" y="293802"/>
                  </a:cubicBezTo>
                  <a:cubicBezTo>
                    <a:pt x="150832" y="281267"/>
                    <a:pt x="141755" y="261302"/>
                    <a:pt x="143107" y="240652"/>
                  </a:cubicBezTo>
                  <a:cubicBezTo>
                    <a:pt x="125124" y="266846"/>
                    <a:pt x="113094" y="296659"/>
                    <a:pt x="107864" y="327996"/>
                  </a:cubicBezTo>
                  <a:cubicBezTo>
                    <a:pt x="58335" y="266894"/>
                    <a:pt x="37503" y="187417"/>
                    <a:pt x="50714" y="109874"/>
                  </a:cubicBezTo>
                  <a:cubicBezTo>
                    <a:pt x="27302" y="148831"/>
                    <a:pt x="18806" y="194961"/>
                    <a:pt x="26807" y="239700"/>
                  </a:cubicBezTo>
                  <a:cubicBezTo>
                    <a:pt x="14710" y="205981"/>
                    <a:pt x="2518" y="171691"/>
                    <a:pt x="327" y="135972"/>
                  </a:cubicBezTo>
                  <a:cubicBezTo>
                    <a:pt x="-1863" y="100254"/>
                    <a:pt x="7281" y="62154"/>
                    <a:pt x="32522" y="36817"/>
                  </a:cubicBezTo>
                  <a:cubicBezTo>
                    <a:pt x="68526" y="813"/>
                    <a:pt x="125390" y="-711"/>
                    <a:pt x="176349" y="51"/>
                  </a:cubicBezTo>
                  <a:cubicBezTo>
                    <a:pt x="140078" y="-511"/>
                    <a:pt x="106522" y="19225"/>
                    <a:pt x="89386" y="51200"/>
                  </a:cubicBezTo>
                  <a:cubicBezTo>
                    <a:pt x="127105" y="40418"/>
                    <a:pt x="167024" y="39884"/>
                    <a:pt x="205020" y="49676"/>
                  </a:cubicBezTo>
                  <a:cubicBezTo>
                    <a:pt x="155299" y="73298"/>
                    <a:pt x="117199" y="127590"/>
                    <a:pt x="108246" y="181216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2000">
                  <a:srgbClr val="F50096"/>
                </a:gs>
                <a:gs pos="11000">
                  <a:srgbClr val="C7008B"/>
                </a:gs>
                <a:gs pos="21000">
                  <a:srgbClr val="9D0081"/>
                </a:gs>
                <a:gs pos="31000">
                  <a:srgbClr val="7B0078"/>
                </a:gs>
                <a:gs pos="41000">
                  <a:srgbClr val="5E0072"/>
                </a:gs>
                <a:gs pos="52999">
                  <a:srgbClr val="48006D"/>
                </a:gs>
                <a:gs pos="65000">
                  <a:srgbClr val="390069"/>
                </a:gs>
                <a:gs pos="79000">
                  <a:srgbClr val="300067"/>
                </a:gs>
                <a:gs pos="100000">
                  <a:srgbClr val="2D0066"/>
                </a:gs>
              </a:gsLst>
              <a:lin ang="542401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5564884" y="2899902"/>
              <a:ext cx="1088232" cy="556630"/>
            </a:xfrm>
            <a:custGeom>
              <a:rect b="b" l="l" r="r" t="t"/>
              <a:pathLst>
                <a:path extrusionOk="0" h="556630" w="1088232">
                  <a:moveTo>
                    <a:pt x="3825" y="405487"/>
                  </a:moveTo>
                  <a:lnTo>
                    <a:pt x="64976" y="327001"/>
                  </a:lnTo>
                  <a:cubicBezTo>
                    <a:pt x="47021" y="364272"/>
                    <a:pt x="38925" y="405534"/>
                    <a:pt x="41449" y="446825"/>
                  </a:cubicBezTo>
                  <a:cubicBezTo>
                    <a:pt x="71348" y="413554"/>
                    <a:pt x="108238" y="387313"/>
                    <a:pt x="149462" y="369958"/>
                  </a:cubicBezTo>
                  <a:lnTo>
                    <a:pt x="94789" y="498927"/>
                  </a:lnTo>
                  <a:lnTo>
                    <a:pt x="234521" y="405868"/>
                  </a:lnTo>
                  <a:cubicBezTo>
                    <a:pt x="217099" y="460932"/>
                    <a:pt x="189181" y="512100"/>
                    <a:pt x="152320" y="556553"/>
                  </a:cubicBezTo>
                  <a:cubicBezTo>
                    <a:pt x="223948" y="467590"/>
                    <a:pt x="338153" y="423203"/>
                    <a:pt x="450643" y="404153"/>
                  </a:cubicBezTo>
                  <a:cubicBezTo>
                    <a:pt x="563133" y="385103"/>
                    <a:pt x="678957" y="384055"/>
                    <a:pt x="790971" y="363862"/>
                  </a:cubicBezTo>
                  <a:cubicBezTo>
                    <a:pt x="902985" y="343669"/>
                    <a:pt x="1017476" y="298807"/>
                    <a:pt x="1088246" y="209081"/>
                  </a:cubicBezTo>
                  <a:lnTo>
                    <a:pt x="673909" y="348241"/>
                  </a:lnTo>
                  <a:cubicBezTo>
                    <a:pt x="804649" y="254601"/>
                    <a:pt x="924550" y="146686"/>
                    <a:pt x="1031382" y="26487"/>
                  </a:cubicBezTo>
                  <a:lnTo>
                    <a:pt x="755729" y="173839"/>
                  </a:lnTo>
                  <a:cubicBezTo>
                    <a:pt x="825756" y="107594"/>
                    <a:pt x="907081" y="54430"/>
                    <a:pt x="995854" y="16867"/>
                  </a:cubicBezTo>
                  <a:cubicBezTo>
                    <a:pt x="713666" y="-36682"/>
                    <a:pt x="422287" y="38126"/>
                    <a:pt x="200802" y="220987"/>
                  </a:cubicBezTo>
                  <a:cubicBezTo>
                    <a:pt x="259143" y="140019"/>
                    <a:pt x="334838" y="73112"/>
                    <a:pt x="422354" y="25153"/>
                  </a:cubicBezTo>
                  <a:cubicBezTo>
                    <a:pt x="383206" y="46585"/>
                    <a:pt x="314245" y="44203"/>
                    <a:pt x="269954" y="60586"/>
                  </a:cubicBezTo>
                  <a:cubicBezTo>
                    <a:pt x="216671" y="82311"/>
                    <a:pt x="166312" y="110596"/>
                    <a:pt x="120030" y="144787"/>
                  </a:cubicBezTo>
                  <a:cubicBezTo>
                    <a:pt x="34496" y="203747"/>
                    <a:pt x="-14463" y="298616"/>
                    <a:pt x="3825" y="405487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2000">
                  <a:srgbClr val="F50096"/>
                </a:gs>
                <a:gs pos="11000">
                  <a:srgbClr val="C7008B"/>
                </a:gs>
                <a:gs pos="21000">
                  <a:srgbClr val="9D0081"/>
                </a:gs>
                <a:gs pos="31000">
                  <a:srgbClr val="7B0078"/>
                </a:gs>
                <a:gs pos="41000">
                  <a:srgbClr val="5E0072"/>
                </a:gs>
                <a:gs pos="52999">
                  <a:srgbClr val="48006D"/>
                </a:gs>
                <a:gs pos="65000">
                  <a:srgbClr val="390069"/>
                </a:gs>
                <a:gs pos="79000">
                  <a:srgbClr val="300067"/>
                </a:gs>
                <a:gs pos="100000">
                  <a:srgbClr val="2D0066"/>
                </a:gs>
              </a:gsLst>
              <a:lin ang="542401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5625464" y="3002666"/>
              <a:ext cx="179451" cy="180975"/>
            </a:xfrm>
            <a:custGeom>
              <a:rect b="b" l="l" r="r" t="t"/>
              <a:pathLst>
                <a:path extrusionOk="0" h="180975" w="179451">
                  <a:moveTo>
                    <a:pt x="179465" y="-77"/>
                  </a:moveTo>
                  <a:cubicBezTo>
                    <a:pt x="94302" y="28320"/>
                    <a:pt x="27694" y="95497"/>
                    <a:pt x="14" y="180898"/>
                  </a:cubicBezTo>
                  <a:cubicBezTo>
                    <a:pt x="72118" y="121652"/>
                    <a:pt x="118791" y="70598"/>
                    <a:pt x="179465" y="-77"/>
                  </a:cubicBezTo>
                  <a:close/>
                </a:path>
              </a:pathLst>
            </a:custGeom>
            <a:solidFill>
              <a:srgbClr val="F8E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5747574" y="2953803"/>
              <a:ext cx="638270" cy="301180"/>
            </a:xfrm>
            <a:custGeom>
              <a:rect b="b" l="l" r="r" t="t"/>
              <a:pathLst>
                <a:path extrusionOk="0" h="301180" w="638270">
                  <a:moveTo>
                    <a:pt x="556560" y="-77"/>
                  </a:moveTo>
                  <a:cubicBezTo>
                    <a:pt x="459624" y="41076"/>
                    <a:pt x="368279" y="94331"/>
                    <a:pt x="284716" y="158419"/>
                  </a:cubicBezTo>
                  <a:lnTo>
                    <a:pt x="638284" y="97364"/>
                  </a:lnTo>
                  <a:cubicBezTo>
                    <a:pt x="477712" y="201519"/>
                    <a:pt x="297127" y="270928"/>
                    <a:pt x="108123" y="301103"/>
                  </a:cubicBezTo>
                  <a:lnTo>
                    <a:pt x="214517" y="163753"/>
                  </a:lnTo>
                  <a:cubicBezTo>
                    <a:pt x="214517" y="182803"/>
                    <a:pt x="20778" y="278624"/>
                    <a:pt x="14" y="272433"/>
                  </a:cubicBezTo>
                  <a:cubicBezTo>
                    <a:pt x="128316" y="111746"/>
                    <a:pt x="355868" y="16020"/>
                    <a:pt x="556560" y="-77"/>
                  </a:cubicBezTo>
                  <a:close/>
                </a:path>
              </a:pathLst>
            </a:custGeom>
            <a:solidFill>
              <a:srgbClr val="F8E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5174265" y="4290351"/>
              <a:ext cx="259937" cy="400716"/>
            </a:xfrm>
            <a:custGeom>
              <a:rect b="b" l="l" r="r" t="t"/>
              <a:pathLst>
                <a:path extrusionOk="0" h="400716" w="259937">
                  <a:moveTo>
                    <a:pt x="14" y="400640"/>
                  </a:moveTo>
                  <a:cubicBezTo>
                    <a:pt x="65508" y="254478"/>
                    <a:pt x="153185" y="119319"/>
                    <a:pt x="259951" y="-77"/>
                  </a:cubicBezTo>
                  <a:cubicBezTo>
                    <a:pt x="178132" y="125939"/>
                    <a:pt x="96502" y="285006"/>
                    <a:pt x="14" y="400640"/>
                  </a:cubicBezTo>
                  <a:close/>
                </a:path>
              </a:pathLst>
            </a:custGeom>
            <a:solidFill>
              <a:srgbClr val="F8E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6637305" y="4128521"/>
              <a:ext cx="266700" cy="485108"/>
            </a:xfrm>
            <a:custGeom>
              <a:rect b="b" l="l" r="r" t="t"/>
              <a:pathLst>
                <a:path extrusionOk="0" h="485108" w="266700">
                  <a:moveTo>
                    <a:pt x="266714" y="485031"/>
                  </a:moveTo>
                  <a:cubicBezTo>
                    <a:pt x="134250" y="351414"/>
                    <a:pt x="41857" y="183365"/>
                    <a:pt x="14" y="-77"/>
                  </a:cubicBezTo>
                  <a:cubicBezTo>
                    <a:pt x="102312" y="161372"/>
                    <a:pt x="174607" y="317772"/>
                    <a:pt x="266714" y="485031"/>
                  </a:cubicBezTo>
                  <a:close/>
                </a:path>
              </a:pathLst>
            </a:custGeom>
            <a:solidFill>
              <a:srgbClr val="F8E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6460140" y="4585245"/>
              <a:ext cx="467201" cy="467677"/>
            </a:xfrm>
            <a:custGeom>
              <a:rect b="b" l="l" r="r" t="t"/>
              <a:pathLst>
                <a:path extrusionOk="0" h="467677" w="467201">
                  <a:moveTo>
                    <a:pt x="14" y="-77"/>
                  </a:moveTo>
                  <a:cubicBezTo>
                    <a:pt x="35447" y="67360"/>
                    <a:pt x="99074" y="115270"/>
                    <a:pt x="164511" y="154323"/>
                  </a:cubicBezTo>
                  <a:cubicBezTo>
                    <a:pt x="229948" y="193376"/>
                    <a:pt x="299671" y="226142"/>
                    <a:pt x="358440" y="274528"/>
                  </a:cubicBezTo>
                  <a:cubicBezTo>
                    <a:pt x="417209" y="322916"/>
                    <a:pt x="465215" y="391495"/>
                    <a:pt x="467215" y="467600"/>
                  </a:cubicBezTo>
                  <a:cubicBezTo>
                    <a:pt x="463215" y="310057"/>
                    <a:pt x="364345" y="162800"/>
                    <a:pt x="215660" y="110508"/>
                  </a:cubicBezTo>
                  <a:cubicBezTo>
                    <a:pt x="177560" y="97268"/>
                    <a:pt x="138317" y="89839"/>
                    <a:pt x="101360" y="75646"/>
                  </a:cubicBezTo>
                  <a:cubicBezTo>
                    <a:pt x="64403" y="61454"/>
                    <a:pt x="19635" y="34689"/>
                    <a:pt x="14" y="-77"/>
                  </a:cubicBezTo>
                  <a:close/>
                </a:path>
              </a:pathLst>
            </a:custGeom>
            <a:solidFill>
              <a:srgbClr val="F8E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5265133" y="4332166"/>
              <a:ext cx="357949" cy="465677"/>
            </a:xfrm>
            <a:custGeom>
              <a:rect b="b" l="l" r="r" t="t"/>
              <a:pathLst>
                <a:path extrusionOk="0" h="465677" w="357949">
                  <a:moveTo>
                    <a:pt x="14" y="465600"/>
                  </a:moveTo>
                  <a:cubicBezTo>
                    <a:pt x="150280" y="336822"/>
                    <a:pt x="272162" y="178250"/>
                    <a:pt x="357963" y="-77"/>
                  </a:cubicBezTo>
                  <a:cubicBezTo>
                    <a:pt x="352249" y="100507"/>
                    <a:pt x="307957" y="202329"/>
                    <a:pt x="244807" y="280815"/>
                  </a:cubicBezTo>
                  <a:cubicBezTo>
                    <a:pt x="181656" y="359301"/>
                    <a:pt x="96978" y="438263"/>
                    <a:pt x="14" y="465600"/>
                  </a:cubicBezTo>
                  <a:close/>
                </a:path>
              </a:pathLst>
            </a:custGeom>
            <a:solidFill>
              <a:srgbClr val="F8E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5296705" y="2846496"/>
              <a:ext cx="1421848" cy="891595"/>
            </a:xfrm>
            <a:custGeom>
              <a:rect b="b" l="l" r="r" t="t"/>
              <a:pathLst>
                <a:path extrusionOk="0" h="891595" w="1421848">
                  <a:moveTo>
                    <a:pt x="243048" y="476228"/>
                  </a:moveTo>
                  <a:cubicBezTo>
                    <a:pt x="243048" y="476228"/>
                    <a:pt x="174659" y="307826"/>
                    <a:pt x="393162" y="132471"/>
                  </a:cubicBezTo>
                  <a:cubicBezTo>
                    <a:pt x="611666" y="-42885"/>
                    <a:pt x="1421863" y="6264"/>
                    <a:pt x="1421863" y="6264"/>
                  </a:cubicBezTo>
                  <a:cubicBezTo>
                    <a:pt x="1421863" y="6264"/>
                    <a:pt x="710917" y="-12786"/>
                    <a:pt x="485269" y="107229"/>
                  </a:cubicBezTo>
                  <a:cubicBezTo>
                    <a:pt x="259622" y="227245"/>
                    <a:pt x="236953" y="360118"/>
                    <a:pt x="243048" y="476228"/>
                  </a:cubicBezTo>
                  <a:close/>
                  <a:moveTo>
                    <a:pt x="27593" y="559286"/>
                  </a:moveTo>
                  <a:cubicBezTo>
                    <a:pt x="75218" y="448510"/>
                    <a:pt x="243048" y="476228"/>
                    <a:pt x="243048" y="476228"/>
                  </a:cubicBezTo>
                  <a:cubicBezTo>
                    <a:pt x="243048" y="476228"/>
                    <a:pt x="22354" y="430699"/>
                    <a:pt x="2161" y="593862"/>
                  </a:cubicBezTo>
                  <a:cubicBezTo>
                    <a:pt x="-18032" y="757025"/>
                    <a:pt x="110842" y="891518"/>
                    <a:pt x="110842" y="891518"/>
                  </a:cubicBezTo>
                  <a:cubicBezTo>
                    <a:pt x="110842" y="891518"/>
                    <a:pt x="-20508" y="670062"/>
                    <a:pt x="27593" y="559286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4891115" y="3877823"/>
              <a:ext cx="597046" cy="1633156"/>
            </a:xfrm>
            <a:custGeom>
              <a:rect b="b" l="l" r="r" t="t"/>
              <a:pathLst>
                <a:path extrusionOk="0" h="1633156" w="597046">
                  <a:moveTo>
                    <a:pt x="562151" y="-77"/>
                  </a:moveTo>
                  <a:cubicBezTo>
                    <a:pt x="562151" y="-77"/>
                    <a:pt x="717122" y="261670"/>
                    <a:pt x="374032" y="445407"/>
                  </a:cubicBezTo>
                  <a:cubicBezTo>
                    <a:pt x="145432" y="567994"/>
                    <a:pt x="-60022" y="735729"/>
                    <a:pt x="40657" y="1002143"/>
                  </a:cubicBezTo>
                  <a:cubicBezTo>
                    <a:pt x="1795" y="970425"/>
                    <a:pt x="-84406" y="686199"/>
                    <a:pt x="232586" y="508272"/>
                  </a:cubicBezTo>
                  <a:cubicBezTo>
                    <a:pt x="549578" y="330345"/>
                    <a:pt x="616538" y="210711"/>
                    <a:pt x="562151" y="-77"/>
                  </a:cubicBezTo>
                  <a:close/>
                  <a:moveTo>
                    <a:pt x="320978" y="1633079"/>
                  </a:moveTo>
                  <a:cubicBezTo>
                    <a:pt x="282878" y="1597932"/>
                    <a:pt x="211916" y="1520399"/>
                    <a:pt x="148956" y="1381619"/>
                  </a:cubicBezTo>
                  <a:cubicBezTo>
                    <a:pt x="57040" y="1178927"/>
                    <a:pt x="88282" y="919942"/>
                    <a:pt x="88282" y="919942"/>
                  </a:cubicBezTo>
                  <a:lnTo>
                    <a:pt x="76376" y="992999"/>
                  </a:lnTo>
                  <a:cubicBezTo>
                    <a:pt x="71137" y="1045320"/>
                    <a:pt x="71137" y="1098032"/>
                    <a:pt x="76376" y="1150352"/>
                  </a:cubicBezTo>
                  <a:cubicBezTo>
                    <a:pt x="100188" y="1389906"/>
                    <a:pt x="196295" y="1557641"/>
                    <a:pt x="320978" y="1633079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0" y="5375534"/>
              <a:ext cx="12192000" cy="1515236"/>
            </a:xfrm>
            <a:custGeom>
              <a:rect b="b" l="l" r="r" t="t"/>
              <a:pathLst>
                <a:path extrusionOk="0" h="1515236" w="7143750">
                  <a:moveTo>
                    <a:pt x="3571889" y="619810"/>
                  </a:moveTo>
                  <a:cubicBezTo>
                    <a:pt x="2210481" y="619810"/>
                    <a:pt x="963944" y="386638"/>
                    <a:pt x="14" y="-77"/>
                  </a:cubicBezTo>
                  <a:lnTo>
                    <a:pt x="14" y="1515160"/>
                  </a:lnTo>
                  <a:lnTo>
                    <a:pt x="7143764" y="1515160"/>
                  </a:lnTo>
                  <a:lnTo>
                    <a:pt x="7143764" y="-77"/>
                  </a:lnTo>
                  <a:cubicBezTo>
                    <a:pt x="6179834" y="386638"/>
                    <a:pt x="4933393" y="619810"/>
                    <a:pt x="3571889" y="619810"/>
                  </a:cubicBezTo>
                  <a:close/>
                </a:path>
              </a:pathLst>
            </a:custGeom>
            <a:solidFill>
              <a:srgbClr val="27004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9265014" y="6242279"/>
              <a:ext cx="540153" cy="253063"/>
            </a:xfrm>
            <a:custGeom>
              <a:rect b="b" l="l" r="r" t="t"/>
              <a:pathLst>
                <a:path extrusionOk="0" h="253063" w="540153">
                  <a:moveTo>
                    <a:pt x="9015" y="171403"/>
                  </a:moveTo>
                  <a:lnTo>
                    <a:pt x="85215" y="239888"/>
                  </a:lnTo>
                  <a:cubicBezTo>
                    <a:pt x="97265" y="250784"/>
                    <a:pt x="113800" y="255251"/>
                    <a:pt x="129697" y="251889"/>
                  </a:cubicBezTo>
                  <a:cubicBezTo>
                    <a:pt x="264314" y="205407"/>
                    <a:pt x="398302" y="155972"/>
                    <a:pt x="531652" y="103585"/>
                  </a:cubicBezTo>
                  <a:cubicBezTo>
                    <a:pt x="543939" y="98727"/>
                    <a:pt x="542796" y="86440"/>
                    <a:pt x="529080" y="76153"/>
                  </a:cubicBezTo>
                  <a:lnTo>
                    <a:pt x="442784" y="11478"/>
                  </a:lnTo>
                  <a:cubicBezTo>
                    <a:pt x="429668" y="1296"/>
                    <a:pt x="412657" y="-2419"/>
                    <a:pt x="396492" y="1382"/>
                  </a:cubicBezTo>
                  <a:cubicBezTo>
                    <a:pt x="268162" y="51740"/>
                    <a:pt x="139098" y="99365"/>
                    <a:pt x="9301" y="144257"/>
                  </a:cubicBezTo>
                  <a:cubicBezTo>
                    <a:pt x="-3082" y="148352"/>
                    <a:pt x="-2986" y="160544"/>
                    <a:pt x="9015" y="171403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8903808" y="6124746"/>
              <a:ext cx="745621" cy="323732"/>
            </a:xfrm>
            <a:custGeom>
              <a:rect b="b" l="l" r="r" t="t"/>
              <a:pathLst>
                <a:path extrusionOk="0" h="323732" w="745621">
                  <a:moveTo>
                    <a:pt x="8081" y="239310"/>
                  </a:moveTo>
                  <a:lnTo>
                    <a:pt x="78375" y="309605"/>
                  </a:lnTo>
                  <a:cubicBezTo>
                    <a:pt x="89358" y="320654"/>
                    <a:pt x="105036" y="325626"/>
                    <a:pt x="120381" y="322940"/>
                  </a:cubicBezTo>
                  <a:cubicBezTo>
                    <a:pt x="327959" y="257151"/>
                    <a:pt x="533737" y="184132"/>
                    <a:pt x="737696" y="103865"/>
                  </a:cubicBezTo>
                  <a:cubicBezTo>
                    <a:pt x="749507" y="99198"/>
                    <a:pt x="747983" y="87101"/>
                    <a:pt x="734172" y="76814"/>
                  </a:cubicBezTo>
                  <a:lnTo>
                    <a:pt x="647970" y="12139"/>
                  </a:lnTo>
                  <a:cubicBezTo>
                    <a:pt x="634254" y="1852"/>
                    <a:pt x="613871" y="-2815"/>
                    <a:pt x="602536" y="1566"/>
                  </a:cubicBezTo>
                  <a:cubicBezTo>
                    <a:pt x="406445" y="78719"/>
                    <a:pt x="208516" y="148918"/>
                    <a:pt x="8748" y="212164"/>
                  </a:cubicBezTo>
                  <a:cubicBezTo>
                    <a:pt x="-2492" y="216069"/>
                    <a:pt x="-3063" y="228071"/>
                    <a:pt x="8081" y="239310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8637349" y="6008055"/>
              <a:ext cx="856736" cy="358115"/>
            </a:xfrm>
            <a:custGeom>
              <a:rect b="b" l="l" r="r" t="t"/>
              <a:pathLst>
                <a:path extrusionOk="0" h="358115" w="856736">
                  <a:moveTo>
                    <a:pt x="7839" y="271706"/>
                  </a:moveTo>
                  <a:lnTo>
                    <a:pt x="74514" y="343143"/>
                  </a:lnTo>
                  <a:cubicBezTo>
                    <a:pt x="84602" y="354402"/>
                    <a:pt x="99680" y="359802"/>
                    <a:pt x="114615" y="357526"/>
                  </a:cubicBezTo>
                  <a:cubicBezTo>
                    <a:pt x="362141" y="283545"/>
                    <a:pt x="607058" y="198935"/>
                    <a:pt x="849374" y="103685"/>
                  </a:cubicBezTo>
                  <a:cubicBezTo>
                    <a:pt x="860613" y="99303"/>
                    <a:pt x="858899" y="87302"/>
                    <a:pt x="844992" y="77015"/>
                  </a:cubicBezTo>
                  <a:lnTo>
                    <a:pt x="758695" y="12340"/>
                  </a:lnTo>
                  <a:cubicBezTo>
                    <a:pt x="744979" y="2053"/>
                    <a:pt x="725072" y="-2805"/>
                    <a:pt x="714214" y="1481"/>
                  </a:cubicBezTo>
                  <a:cubicBezTo>
                    <a:pt x="481680" y="92921"/>
                    <a:pt x="246507" y="174170"/>
                    <a:pt x="8697" y="245226"/>
                  </a:cubicBezTo>
                  <a:cubicBezTo>
                    <a:pt x="-2733" y="248465"/>
                    <a:pt x="-2733" y="260371"/>
                    <a:pt x="7839" y="271706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8226759" y="5891033"/>
              <a:ext cx="1111907" cy="430756"/>
            </a:xfrm>
            <a:custGeom>
              <a:rect b="b" l="l" r="r" t="t"/>
              <a:pathLst>
                <a:path extrusionOk="0" h="430756" w="1111907">
                  <a:moveTo>
                    <a:pt x="6283" y="340722"/>
                  </a:moveTo>
                  <a:lnTo>
                    <a:pt x="64861" y="414445"/>
                  </a:lnTo>
                  <a:cubicBezTo>
                    <a:pt x="73510" y="425904"/>
                    <a:pt x="87540" y="431971"/>
                    <a:pt x="101818" y="430447"/>
                  </a:cubicBezTo>
                  <a:cubicBezTo>
                    <a:pt x="442480" y="341541"/>
                    <a:pt x="777531" y="232375"/>
                    <a:pt x="1105182" y="103549"/>
                  </a:cubicBezTo>
                  <a:cubicBezTo>
                    <a:pt x="1115945" y="99263"/>
                    <a:pt x="1113564" y="87547"/>
                    <a:pt x="1099848" y="77260"/>
                  </a:cubicBezTo>
                  <a:lnTo>
                    <a:pt x="1013552" y="12585"/>
                  </a:lnTo>
                  <a:cubicBezTo>
                    <a:pt x="999836" y="2299"/>
                    <a:pt x="980309" y="-2750"/>
                    <a:pt x="970022" y="1346"/>
                  </a:cubicBezTo>
                  <a:cubicBezTo>
                    <a:pt x="656078" y="124761"/>
                    <a:pt x="335057" y="229336"/>
                    <a:pt x="8664" y="314528"/>
                  </a:cubicBezTo>
                  <a:cubicBezTo>
                    <a:pt x="-1718" y="317290"/>
                    <a:pt x="-3052" y="329006"/>
                    <a:pt x="6283" y="340722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8522250" y="5773757"/>
              <a:ext cx="661078" cy="294938"/>
            </a:xfrm>
            <a:custGeom>
              <a:rect b="b" l="l" r="r" t="t"/>
              <a:pathLst>
                <a:path extrusionOk="0" h="294938" w="661078">
                  <a:moveTo>
                    <a:pt x="9020" y="209395"/>
                  </a:moveTo>
                  <a:lnTo>
                    <a:pt x="79219" y="279689"/>
                  </a:lnTo>
                  <a:cubicBezTo>
                    <a:pt x="90459" y="290929"/>
                    <a:pt x="107794" y="297311"/>
                    <a:pt x="118462" y="293977"/>
                  </a:cubicBezTo>
                  <a:cubicBezTo>
                    <a:pt x="298799" y="236827"/>
                    <a:pt x="477621" y="173324"/>
                    <a:pt x="654911" y="103477"/>
                  </a:cubicBezTo>
                  <a:cubicBezTo>
                    <a:pt x="665197" y="99381"/>
                    <a:pt x="662340" y="87761"/>
                    <a:pt x="648624" y="77473"/>
                  </a:cubicBezTo>
                  <a:lnTo>
                    <a:pt x="562327" y="12799"/>
                  </a:lnTo>
                  <a:cubicBezTo>
                    <a:pt x="548611" y="2512"/>
                    <a:pt x="529561" y="-2632"/>
                    <a:pt x="519751" y="1178"/>
                  </a:cubicBezTo>
                  <a:cubicBezTo>
                    <a:pt x="350396" y="67853"/>
                    <a:pt x="179422" y="128499"/>
                    <a:pt x="6829" y="183106"/>
                  </a:cubicBezTo>
                  <a:cubicBezTo>
                    <a:pt x="-3172" y="186630"/>
                    <a:pt x="-1934" y="198155"/>
                    <a:pt x="9020" y="209395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8786312" y="6414588"/>
              <a:ext cx="529479" cy="237168"/>
            </a:xfrm>
            <a:custGeom>
              <a:rect b="b" l="l" r="r" t="t"/>
              <a:pathLst>
                <a:path extrusionOk="0" h="237168" w="529479">
                  <a:moveTo>
                    <a:pt x="6800" y="150161"/>
                  </a:moveTo>
                  <a:cubicBezTo>
                    <a:pt x="28260" y="174164"/>
                    <a:pt x="49729" y="198195"/>
                    <a:pt x="71189" y="222265"/>
                  </a:cubicBezTo>
                  <a:cubicBezTo>
                    <a:pt x="81628" y="233819"/>
                    <a:pt x="97307" y="239153"/>
                    <a:pt x="112623" y="236362"/>
                  </a:cubicBezTo>
                  <a:cubicBezTo>
                    <a:pt x="249021" y="197052"/>
                    <a:pt x="384752" y="154799"/>
                    <a:pt x="519816" y="109584"/>
                  </a:cubicBezTo>
                  <a:cubicBezTo>
                    <a:pt x="532294" y="105393"/>
                    <a:pt x="532770" y="93106"/>
                    <a:pt x="520864" y="82152"/>
                  </a:cubicBezTo>
                  <a:lnTo>
                    <a:pt x="445902" y="13287"/>
                  </a:lnTo>
                  <a:cubicBezTo>
                    <a:pt x="434263" y="2466"/>
                    <a:pt x="418175" y="-2173"/>
                    <a:pt x="402564" y="809"/>
                  </a:cubicBezTo>
                  <a:cubicBezTo>
                    <a:pt x="272453" y="44433"/>
                    <a:pt x="141674" y="85172"/>
                    <a:pt x="10229" y="123014"/>
                  </a:cubicBezTo>
                  <a:cubicBezTo>
                    <a:pt x="-1868" y="126539"/>
                    <a:pt x="-3487" y="138636"/>
                    <a:pt x="6800" y="150161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8301970" y="6561612"/>
              <a:ext cx="518378" cy="220590"/>
            </a:xfrm>
            <a:custGeom>
              <a:rect b="b" l="l" r="r" t="t"/>
              <a:pathLst>
                <a:path extrusionOk="0" h="220590" w="518378">
                  <a:moveTo>
                    <a:pt x="4795" y="128772"/>
                  </a:moveTo>
                  <a:lnTo>
                    <a:pt x="57564" y="203924"/>
                  </a:lnTo>
                  <a:cubicBezTo>
                    <a:pt x="66279" y="215964"/>
                    <a:pt x="80948" y="222202"/>
                    <a:pt x="95664" y="220117"/>
                  </a:cubicBezTo>
                  <a:cubicBezTo>
                    <a:pt x="233519" y="187922"/>
                    <a:pt x="370746" y="152803"/>
                    <a:pt x="507334" y="114770"/>
                  </a:cubicBezTo>
                  <a:cubicBezTo>
                    <a:pt x="520002" y="111246"/>
                    <a:pt x="522098" y="98959"/>
                    <a:pt x="512002" y="87529"/>
                  </a:cubicBezTo>
                  <a:lnTo>
                    <a:pt x="448565" y="15139"/>
                  </a:lnTo>
                  <a:cubicBezTo>
                    <a:pt x="438564" y="3623"/>
                    <a:pt x="423333" y="-1921"/>
                    <a:pt x="408274" y="470"/>
                  </a:cubicBezTo>
                  <a:cubicBezTo>
                    <a:pt x="276639" y="37170"/>
                    <a:pt x="144432" y="71022"/>
                    <a:pt x="11653" y="102007"/>
                  </a:cubicBezTo>
                  <a:cubicBezTo>
                    <a:pt x="-729" y="104864"/>
                    <a:pt x="-3587" y="116866"/>
                    <a:pt x="4795" y="128772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7813070" y="6683311"/>
              <a:ext cx="507104" cy="203400"/>
            </a:xfrm>
            <a:custGeom>
              <a:rect b="b" l="l" r="r" t="t"/>
              <a:pathLst>
                <a:path extrusionOk="0" h="203400" w="507104">
                  <a:moveTo>
                    <a:pt x="2967" y="107465"/>
                  </a:moveTo>
                  <a:cubicBezTo>
                    <a:pt x="16616" y="133373"/>
                    <a:pt x="30304" y="159215"/>
                    <a:pt x="44020" y="184999"/>
                  </a:cubicBezTo>
                  <a:cubicBezTo>
                    <a:pt x="51011" y="197572"/>
                    <a:pt x="64870" y="204716"/>
                    <a:pt x="79167" y="203096"/>
                  </a:cubicBezTo>
                  <a:cubicBezTo>
                    <a:pt x="218042" y="178074"/>
                    <a:pt x="356468" y="150071"/>
                    <a:pt x="494457" y="119086"/>
                  </a:cubicBezTo>
                  <a:cubicBezTo>
                    <a:pt x="507316" y="116228"/>
                    <a:pt x="510936" y="104227"/>
                    <a:pt x="502744" y="92225"/>
                  </a:cubicBezTo>
                  <a:lnTo>
                    <a:pt x="450928" y="16883"/>
                  </a:lnTo>
                  <a:cubicBezTo>
                    <a:pt x="442565" y="4853"/>
                    <a:pt x="428230" y="-1558"/>
                    <a:pt x="413685" y="214"/>
                  </a:cubicBezTo>
                  <a:cubicBezTo>
                    <a:pt x="280840" y="30056"/>
                    <a:pt x="147490" y="57050"/>
                    <a:pt x="13635" y="81176"/>
                  </a:cubicBezTo>
                  <a:cubicBezTo>
                    <a:pt x="1157" y="83367"/>
                    <a:pt x="-3605" y="95178"/>
                    <a:pt x="2967" y="107465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7320023" y="6779846"/>
              <a:ext cx="495990" cy="185323"/>
            </a:xfrm>
            <a:custGeom>
              <a:rect b="b" l="l" r="r" t="t"/>
              <a:pathLst>
                <a:path extrusionOk="0" h="185323" w="495990">
                  <a:moveTo>
                    <a:pt x="1857" y="86083"/>
                  </a:moveTo>
                  <a:cubicBezTo>
                    <a:pt x="11382" y="112468"/>
                    <a:pt x="21384" y="138852"/>
                    <a:pt x="31099" y="165331"/>
                  </a:cubicBezTo>
                  <a:cubicBezTo>
                    <a:pt x="36233" y="178219"/>
                    <a:pt x="49178" y="186258"/>
                    <a:pt x="63008" y="185143"/>
                  </a:cubicBezTo>
                  <a:cubicBezTo>
                    <a:pt x="202711" y="167237"/>
                    <a:pt x="342091" y="146377"/>
                    <a:pt x="481156" y="122564"/>
                  </a:cubicBezTo>
                  <a:cubicBezTo>
                    <a:pt x="490404" y="121450"/>
                    <a:pt x="496996" y="113058"/>
                    <a:pt x="495881" y="103809"/>
                  </a:cubicBezTo>
                  <a:cubicBezTo>
                    <a:pt x="495548" y="101066"/>
                    <a:pt x="494548" y="98447"/>
                    <a:pt x="492966" y="96180"/>
                  </a:cubicBezTo>
                  <a:lnTo>
                    <a:pt x="452867" y="18551"/>
                  </a:lnTo>
                  <a:cubicBezTo>
                    <a:pt x="446323" y="6073"/>
                    <a:pt x="432892" y="-1232"/>
                    <a:pt x="418862" y="73"/>
                  </a:cubicBezTo>
                  <a:cubicBezTo>
                    <a:pt x="284941" y="22933"/>
                    <a:pt x="150638" y="43030"/>
                    <a:pt x="15955" y="60366"/>
                  </a:cubicBezTo>
                  <a:cubicBezTo>
                    <a:pt x="6125" y="61452"/>
                    <a:pt x="-962" y="70301"/>
                    <a:pt x="124" y="80130"/>
                  </a:cubicBezTo>
                  <a:cubicBezTo>
                    <a:pt x="353" y="82197"/>
                    <a:pt x="934" y="84217"/>
                    <a:pt x="1857" y="86083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6824625" y="6851099"/>
              <a:ext cx="483846" cy="166491"/>
            </a:xfrm>
            <a:custGeom>
              <a:rect b="b" l="l" r="r" t="t"/>
              <a:pathLst>
                <a:path extrusionOk="0" h="166491" w="483846">
                  <a:moveTo>
                    <a:pt x="717" y="64550"/>
                  </a:moveTo>
                  <a:lnTo>
                    <a:pt x="18148" y="145036"/>
                  </a:lnTo>
                  <a:cubicBezTo>
                    <a:pt x="21263" y="158124"/>
                    <a:pt x="33293" y="167106"/>
                    <a:pt x="46723" y="166373"/>
                  </a:cubicBezTo>
                  <a:cubicBezTo>
                    <a:pt x="187055" y="155580"/>
                    <a:pt x="327139" y="141865"/>
                    <a:pt x="466966" y="125224"/>
                  </a:cubicBezTo>
                  <a:cubicBezTo>
                    <a:pt x="477034" y="124453"/>
                    <a:pt x="484578" y="115671"/>
                    <a:pt x="483806" y="105594"/>
                  </a:cubicBezTo>
                  <a:cubicBezTo>
                    <a:pt x="483644" y="103527"/>
                    <a:pt x="483139" y="101498"/>
                    <a:pt x="482301" y="99602"/>
                  </a:cubicBezTo>
                  <a:lnTo>
                    <a:pt x="453726" y="20164"/>
                  </a:lnTo>
                  <a:cubicBezTo>
                    <a:pt x="449021" y="7410"/>
                    <a:pt x="436534" y="-782"/>
                    <a:pt x="422961" y="-29"/>
                  </a:cubicBezTo>
                  <a:cubicBezTo>
                    <a:pt x="288277" y="16039"/>
                    <a:pt x="153336" y="29279"/>
                    <a:pt x="18148" y="39690"/>
                  </a:cubicBezTo>
                  <a:cubicBezTo>
                    <a:pt x="7289" y="40566"/>
                    <a:pt x="-797" y="50072"/>
                    <a:pt x="79" y="60931"/>
                  </a:cubicBezTo>
                  <a:cubicBezTo>
                    <a:pt x="184" y="62150"/>
                    <a:pt x="393" y="63369"/>
                    <a:pt x="717" y="64550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8438782" y="6363468"/>
              <a:ext cx="505448" cy="223977"/>
            </a:xfrm>
            <a:custGeom>
              <a:rect b="b" l="l" r="r" t="t"/>
              <a:pathLst>
                <a:path extrusionOk="0" h="223977" w="505448">
                  <a:moveTo>
                    <a:pt x="5905" y="134320"/>
                  </a:moveTo>
                  <a:lnTo>
                    <a:pt x="64484" y="207948"/>
                  </a:lnTo>
                  <a:cubicBezTo>
                    <a:pt x="73780" y="219683"/>
                    <a:pt x="88620" y="225598"/>
                    <a:pt x="103441" y="223474"/>
                  </a:cubicBezTo>
                  <a:cubicBezTo>
                    <a:pt x="234820" y="189184"/>
                    <a:pt x="365636" y="152065"/>
                    <a:pt x="495871" y="112127"/>
                  </a:cubicBezTo>
                  <a:cubicBezTo>
                    <a:pt x="507873" y="108507"/>
                    <a:pt x="508730" y="96315"/>
                    <a:pt x="497776" y="85075"/>
                  </a:cubicBezTo>
                  <a:cubicBezTo>
                    <a:pt x="474602" y="61520"/>
                    <a:pt x="451513" y="37955"/>
                    <a:pt x="428529" y="14400"/>
                  </a:cubicBezTo>
                  <a:cubicBezTo>
                    <a:pt x="418033" y="3313"/>
                    <a:pt x="402745" y="-1897"/>
                    <a:pt x="387667" y="494"/>
                  </a:cubicBezTo>
                  <a:cubicBezTo>
                    <a:pt x="262385" y="38594"/>
                    <a:pt x="136559" y="74284"/>
                    <a:pt x="10191" y="107555"/>
                  </a:cubicBezTo>
                  <a:cubicBezTo>
                    <a:pt x="-1429" y="110222"/>
                    <a:pt x="-3429" y="122604"/>
                    <a:pt x="5905" y="134320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8192041" y="6277578"/>
              <a:ext cx="483185" cy="213797"/>
            </a:xfrm>
            <a:custGeom>
              <a:rect b="b" l="l" r="r" t="t"/>
              <a:pathLst>
                <a:path extrusionOk="0" h="213797" w="483185">
                  <a:moveTo>
                    <a:pt x="5472" y="122484"/>
                  </a:moveTo>
                  <a:lnTo>
                    <a:pt x="60432" y="197065"/>
                  </a:lnTo>
                  <a:cubicBezTo>
                    <a:pt x="68795" y="208857"/>
                    <a:pt x="82939" y="215143"/>
                    <a:pt x="97293" y="213448"/>
                  </a:cubicBezTo>
                  <a:cubicBezTo>
                    <a:pt x="223404" y="182777"/>
                    <a:pt x="348944" y="149373"/>
                    <a:pt x="473912" y="113244"/>
                  </a:cubicBezTo>
                  <a:cubicBezTo>
                    <a:pt x="485437" y="109911"/>
                    <a:pt x="486389" y="97909"/>
                    <a:pt x="475912" y="86479"/>
                  </a:cubicBezTo>
                  <a:lnTo>
                    <a:pt x="410475" y="15137"/>
                  </a:lnTo>
                  <a:cubicBezTo>
                    <a:pt x="400750" y="3983"/>
                    <a:pt x="386101" y="-1589"/>
                    <a:pt x="371423" y="278"/>
                  </a:cubicBezTo>
                  <a:cubicBezTo>
                    <a:pt x="251532" y="34949"/>
                    <a:pt x="131041" y="67020"/>
                    <a:pt x="9949" y="96481"/>
                  </a:cubicBezTo>
                  <a:cubicBezTo>
                    <a:pt x="-1290" y="98862"/>
                    <a:pt x="-3291" y="110387"/>
                    <a:pt x="5472" y="122484"/>
                  </a:cubicBezTo>
                  <a:close/>
                </a:path>
              </a:pathLst>
            </a:custGeom>
            <a:solidFill>
              <a:srgbClr val="502D8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7996996" y="5979722"/>
              <a:ext cx="573270" cy="241756"/>
            </a:xfrm>
            <a:custGeom>
              <a:rect b="b" l="l" r="r" t="t"/>
              <a:pathLst>
                <a:path extrusionOk="0" h="241756" w="573270">
                  <a:moveTo>
                    <a:pt x="5922" y="150211"/>
                  </a:moveTo>
                  <a:lnTo>
                    <a:pt x="60977" y="224696"/>
                  </a:lnTo>
                  <a:cubicBezTo>
                    <a:pt x="68768" y="236221"/>
                    <a:pt x="82160" y="242670"/>
                    <a:pt x="96029" y="241555"/>
                  </a:cubicBezTo>
                  <a:cubicBezTo>
                    <a:pt x="253448" y="203074"/>
                    <a:pt x="410068" y="159993"/>
                    <a:pt x="565896" y="112301"/>
                  </a:cubicBezTo>
                  <a:cubicBezTo>
                    <a:pt x="576374" y="109063"/>
                    <a:pt x="575421" y="97347"/>
                    <a:pt x="564849" y="86107"/>
                  </a:cubicBezTo>
                  <a:lnTo>
                    <a:pt x="495697" y="15432"/>
                  </a:lnTo>
                  <a:cubicBezTo>
                    <a:pt x="484744" y="4192"/>
                    <a:pt x="467694" y="-2380"/>
                    <a:pt x="457597" y="668"/>
                  </a:cubicBezTo>
                  <a:cubicBezTo>
                    <a:pt x="308693" y="46321"/>
                    <a:pt x="158922" y="87603"/>
                    <a:pt x="8303" y="124493"/>
                  </a:cubicBezTo>
                  <a:cubicBezTo>
                    <a:pt x="-1698" y="126684"/>
                    <a:pt x="-2841" y="138304"/>
                    <a:pt x="5922" y="150211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7471033" y="6120335"/>
              <a:ext cx="558615" cy="215720"/>
            </a:xfrm>
            <a:custGeom>
              <a:rect b="b" l="l" r="r" t="t"/>
              <a:pathLst>
                <a:path extrusionOk="0" h="215720" w="558615">
                  <a:moveTo>
                    <a:pt x="3247" y="118849"/>
                  </a:moveTo>
                  <a:lnTo>
                    <a:pt x="43062" y="196573"/>
                  </a:lnTo>
                  <a:cubicBezTo>
                    <a:pt x="48558" y="208575"/>
                    <a:pt x="60731" y="216090"/>
                    <a:pt x="73923" y="215623"/>
                  </a:cubicBezTo>
                  <a:cubicBezTo>
                    <a:pt x="233057" y="187810"/>
                    <a:pt x="391582" y="155397"/>
                    <a:pt x="549507" y="118373"/>
                  </a:cubicBezTo>
                  <a:cubicBezTo>
                    <a:pt x="560079" y="115897"/>
                    <a:pt x="561698" y="104181"/>
                    <a:pt x="553126" y="92274"/>
                  </a:cubicBezTo>
                  <a:lnTo>
                    <a:pt x="499024" y="17503"/>
                  </a:lnTo>
                  <a:cubicBezTo>
                    <a:pt x="490356" y="5597"/>
                    <a:pt x="475211" y="-2023"/>
                    <a:pt x="465115" y="358"/>
                  </a:cubicBezTo>
                  <a:cubicBezTo>
                    <a:pt x="314239" y="35667"/>
                    <a:pt x="162667" y="66652"/>
                    <a:pt x="10391" y="93322"/>
                  </a:cubicBezTo>
                  <a:cubicBezTo>
                    <a:pt x="104" y="95037"/>
                    <a:pt x="-3039" y="106467"/>
                    <a:pt x="3247" y="118849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3605474" y="5975300"/>
              <a:ext cx="558966" cy="238652"/>
            </a:xfrm>
            <a:custGeom>
              <a:rect b="b" l="l" r="r" t="t"/>
              <a:pathLst>
                <a:path extrusionOk="0" h="238652" w="558966">
                  <a:moveTo>
                    <a:pt x="550582" y="121390"/>
                  </a:moveTo>
                  <a:cubicBezTo>
                    <a:pt x="405040" y="85262"/>
                    <a:pt x="260289" y="45028"/>
                    <a:pt x="116338" y="708"/>
                  </a:cubicBezTo>
                  <a:cubicBezTo>
                    <a:pt x="106813" y="-2435"/>
                    <a:pt x="89287" y="4137"/>
                    <a:pt x="78238" y="15377"/>
                  </a:cubicBezTo>
                  <a:lnTo>
                    <a:pt x="8705" y="85957"/>
                  </a:lnTo>
                  <a:cubicBezTo>
                    <a:pt x="-2439" y="97101"/>
                    <a:pt x="-2915" y="108912"/>
                    <a:pt x="7562" y="112056"/>
                  </a:cubicBezTo>
                  <a:cubicBezTo>
                    <a:pt x="158057" y="158538"/>
                    <a:pt x="309476" y="200667"/>
                    <a:pt x="461809" y="238452"/>
                  </a:cubicBezTo>
                  <a:cubicBezTo>
                    <a:pt x="475706" y="239557"/>
                    <a:pt x="489136" y="233166"/>
                    <a:pt x="497052" y="221688"/>
                  </a:cubicBezTo>
                  <a:lnTo>
                    <a:pt x="552964" y="147393"/>
                  </a:lnTo>
                  <a:cubicBezTo>
                    <a:pt x="561917" y="135582"/>
                    <a:pt x="560679" y="123962"/>
                    <a:pt x="550582" y="121390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4136922" y="6114715"/>
              <a:ext cx="559283" cy="217147"/>
            </a:xfrm>
            <a:custGeom>
              <a:rect b="b" l="l" r="r" t="t"/>
              <a:pathLst>
                <a:path extrusionOk="0" h="217147" w="559283">
                  <a:moveTo>
                    <a:pt x="549105" y="94751"/>
                  </a:moveTo>
                  <a:cubicBezTo>
                    <a:pt x="396705" y="67700"/>
                    <a:pt x="245191" y="36239"/>
                    <a:pt x="94572" y="358"/>
                  </a:cubicBezTo>
                  <a:cubicBezTo>
                    <a:pt x="84476" y="-2023"/>
                    <a:pt x="69141" y="5597"/>
                    <a:pt x="60473" y="17408"/>
                  </a:cubicBezTo>
                  <a:lnTo>
                    <a:pt x="5704" y="92275"/>
                  </a:lnTo>
                  <a:cubicBezTo>
                    <a:pt x="-3059" y="104085"/>
                    <a:pt x="-1535" y="115801"/>
                    <a:pt x="9133" y="118373"/>
                  </a:cubicBezTo>
                  <a:cubicBezTo>
                    <a:pt x="166801" y="155902"/>
                    <a:pt x="325239" y="188791"/>
                    <a:pt x="484431" y="217052"/>
                  </a:cubicBezTo>
                  <a:cubicBezTo>
                    <a:pt x="497661" y="217490"/>
                    <a:pt x="509882" y="209994"/>
                    <a:pt x="515482" y="198002"/>
                  </a:cubicBezTo>
                  <a:lnTo>
                    <a:pt x="555964" y="120469"/>
                  </a:lnTo>
                  <a:cubicBezTo>
                    <a:pt x="562345" y="107991"/>
                    <a:pt x="559297" y="96561"/>
                    <a:pt x="549105" y="94751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4683431" y="6221638"/>
              <a:ext cx="543849" cy="189168"/>
            </a:xfrm>
            <a:custGeom>
              <a:rect b="b" l="l" r="r" t="t"/>
              <a:pathLst>
                <a:path extrusionOk="0" h="189168" w="543849">
                  <a:moveTo>
                    <a:pt x="531043" y="63742"/>
                  </a:moveTo>
                  <a:cubicBezTo>
                    <a:pt x="377758" y="46854"/>
                    <a:pt x="224939" y="25575"/>
                    <a:pt x="72605" y="-76"/>
                  </a:cubicBezTo>
                  <a:cubicBezTo>
                    <a:pt x="59727" y="-200"/>
                    <a:pt x="47974" y="7268"/>
                    <a:pt x="42601" y="18974"/>
                  </a:cubicBezTo>
                  <a:lnTo>
                    <a:pt x="3168" y="96794"/>
                  </a:lnTo>
                  <a:cubicBezTo>
                    <a:pt x="-3214" y="109081"/>
                    <a:pt x="406" y="120606"/>
                    <a:pt x="11169" y="122416"/>
                  </a:cubicBezTo>
                  <a:cubicBezTo>
                    <a:pt x="170551" y="149276"/>
                    <a:pt x="330380" y="171498"/>
                    <a:pt x="490658" y="189091"/>
                  </a:cubicBezTo>
                  <a:cubicBezTo>
                    <a:pt x="503269" y="188986"/>
                    <a:pt x="514241" y="180433"/>
                    <a:pt x="517423" y="168231"/>
                  </a:cubicBezTo>
                  <a:lnTo>
                    <a:pt x="542569" y="88507"/>
                  </a:lnTo>
                  <a:cubicBezTo>
                    <a:pt x="546474" y="76124"/>
                    <a:pt x="541235" y="64885"/>
                    <a:pt x="531043" y="63742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5231746" y="6226116"/>
              <a:ext cx="2251160" cy="235505"/>
            </a:xfrm>
            <a:custGeom>
              <a:rect b="b" l="l" r="r" t="t"/>
              <a:pathLst>
                <a:path extrusionOk="0" h="235505" w="2251160">
                  <a:moveTo>
                    <a:pt x="25400" y="87553"/>
                  </a:moveTo>
                  <a:cubicBezTo>
                    <a:pt x="17399" y="114223"/>
                    <a:pt x="9303" y="140798"/>
                    <a:pt x="1207" y="167468"/>
                  </a:cubicBezTo>
                  <a:cubicBezTo>
                    <a:pt x="-2603" y="180136"/>
                    <a:pt x="3016" y="191376"/>
                    <a:pt x="13780" y="192423"/>
                  </a:cubicBezTo>
                  <a:cubicBezTo>
                    <a:pt x="755672" y="267690"/>
                    <a:pt x="1504280" y="244078"/>
                    <a:pt x="2239962" y="122224"/>
                  </a:cubicBezTo>
                  <a:cubicBezTo>
                    <a:pt x="2250726" y="120510"/>
                    <a:pt x="2254345" y="108985"/>
                    <a:pt x="2248154" y="96602"/>
                  </a:cubicBezTo>
                  <a:lnTo>
                    <a:pt x="2209388" y="18973"/>
                  </a:lnTo>
                  <a:cubicBezTo>
                    <a:pt x="2204063" y="7305"/>
                    <a:pt x="2192395" y="-143"/>
                    <a:pt x="2179574" y="-77"/>
                  </a:cubicBezTo>
                  <a:cubicBezTo>
                    <a:pt x="1476172" y="116319"/>
                    <a:pt x="760425" y="138741"/>
                    <a:pt x="51117" y="66598"/>
                  </a:cubicBezTo>
                  <a:cubicBezTo>
                    <a:pt x="38840" y="67084"/>
                    <a:pt x="28353" y="75628"/>
                    <a:pt x="25400" y="87553"/>
                  </a:cubicBezTo>
                  <a:close/>
                </a:path>
              </a:pathLst>
            </a:custGeom>
            <a:solidFill>
              <a:srgbClr val="502D8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7973257" y="6491801"/>
              <a:ext cx="494155" cy="208036"/>
            </a:xfrm>
            <a:custGeom>
              <a:rect b="b" l="l" r="r" t="t"/>
              <a:pathLst>
                <a:path extrusionOk="0" h="208036" w="494155">
                  <a:moveTo>
                    <a:pt x="4134" y="114095"/>
                  </a:moveTo>
                  <a:cubicBezTo>
                    <a:pt x="19755" y="139498"/>
                    <a:pt x="35404" y="164892"/>
                    <a:pt x="51092" y="190295"/>
                  </a:cubicBezTo>
                  <a:cubicBezTo>
                    <a:pt x="58607" y="202544"/>
                    <a:pt x="72533" y="209336"/>
                    <a:pt x="86811" y="207726"/>
                  </a:cubicBezTo>
                  <a:cubicBezTo>
                    <a:pt x="219398" y="180294"/>
                    <a:pt x="351510" y="150033"/>
                    <a:pt x="483146" y="116953"/>
                  </a:cubicBezTo>
                  <a:cubicBezTo>
                    <a:pt x="495338" y="113904"/>
                    <a:pt x="497815" y="101903"/>
                    <a:pt x="488575" y="90092"/>
                  </a:cubicBezTo>
                  <a:lnTo>
                    <a:pt x="430949" y="16178"/>
                  </a:lnTo>
                  <a:cubicBezTo>
                    <a:pt x="422024" y="4424"/>
                    <a:pt x="407479" y="-1643"/>
                    <a:pt x="392849" y="271"/>
                  </a:cubicBezTo>
                  <a:cubicBezTo>
                    <a:pt x="265852" y="32018"/>
                    <a:pt x="138846" y="61107"/>
                    <a:pt x="11849" y="87520"/>
                  </a:cubicBezTo>
                  <a:cubicBezTo>
                    <a:pt x="-153" y="90187"/>
                    <a:pt x="-3582" y="101998"/>
                    <a:pt x="4134" y="114095"/>
                  </a:cubicBezTo>
                  <a:close/>
                </a:path>
              </a:pathLst>
            </a:custGeom>
            <a:solidFill>
              <a:srgbClr val="502D8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7503509" y="6596495"/>
              <a:ext cx="482226" cy="191024"/>
            </a:xfrm>
            <a:custGeom>
              <a:rect b="b" l="l" r="r" t="t"/>
              <a:pathLst>
                <a:path extrusionOk="0" h="191024" w="482226">
                  <a:moveTo>
                    <a:pt x="2299" y="93412"/>
                  </a:moveTo>
                  <a:lnTo>
                    <a:pt x="37446" y="171803"/>
                  </a:lnTo>
                  <a:cubicBezTo>
                    <a:pt x="43247" y="184300"/>
                    <a:pt x="56192" y="191891"/>
                    <a:pt x="69927" y="190853"/>
                  </a:cubicBezTo>
                  <a:cubicBezTo>
                    <a:pt x="203277" y="170155"/>
                    <a:pt x="336436" y="146723"/>
                    <a:pt x="469406" y="120558"/>
                  </a:cubicBezTo>
                  <a:cubicBezTo>
                    <a:pt x="481693" y="118177"/>
                    <a:pt x="485788" y="106271"/>
                    <a:pt x="478931" y="94079"/>
                  </a:cubicBezTo>
                  <a:cubicBezTo>
                    <a:pt x="463623" y="68676"/>
                    <a:pt x="448327" y="43282"/>
                    <a:pt x="433020" y="17879"/>
                  </a:cubicBezTo>
                  <a:cubicBezTo>
                    <a:pt x="425866" y="5744"/>
                    <a:pt x="412379" y="-1181"/>
                    <a:pt x="398349" y="67"/>
                  </a:cubicBezTo>
                  <a:cubicBezTo>
                    <a:pt x="270590" y="25470"/>
                    <a:pt x="142508" y="47978"/>
                    <a:pt x="14110" y="67599"/>
                  </a:cubicBezTo>
                  <a:cubicBezTo>
                    <a:pt x="1728" y="69314"/>
                    <a:pt x="-3320" y="80934"/>
                    <a:pt x="2299" y="93412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7030188" y="6676885"/>
              <a:ext cx="470792" cy="173815"/>
            </a:xfrm>
            <a:custGeom>
              <a:rect b="b" l="l" r="r" t="t"/>
              <a:pathLst>
                <a:path extrusionOk="0" h="173815" w="470792">
                  <a:moveTo>
                    <a:pt x="1466" y="73030"/>
                  </a:moveTo>
                  <a:cubicBezTo>
                    <a:pt x="9276" y="99699"/>
                    <a:pt x="17087" y="126274"/>
                    <a:pt x="24802" y="152944"/>
                  </a:cubicBezTo>
                  <a:cubicBezTo>
                    <a:pt x="28631" y="165755"/>
                    <a:pt x="40690" y="174309"/>
                    <a:pt x="54044" y="173709"/>
                  </a:cubicBezTo>
                  <a:cubicBezTo>
                    <a:pt x="188222" y="159869"/>
                    <a:pt x="322144" y="143296"/>
                    <a:pt x="455808" y="123988"/>
                  </a:cubicBezTo>
                  <a:cubicBezTo>
                    <a:pt x="465248" y="122750"/>
                    <a:pt x="471896" y="114092"/>
                    <a:pt x="470658" y="104653"/>
                  </a:cubicBezTo>
                  <a:cubicBezTo>
                    <a:pt x="470353" y="102328"/>
                    <a:pt x="469582" y="100090"/>
                    <a:pt x="468381" y="98080"/>
                  </a:cubicBezTo>
                  <a:lnTo>
                    <a:pt x="434187" y="19499"/>
                  </a:lnTo>
                  <a:cubicBezTo>
                    <a:pt x="428900" y="7031"/>
                    <a:pt x="416365" y="-780"/>
                    <a:pt x="402849" y="-27"/>
                  </a:cubicBezTo>
                  <a:cubicBezTo>
                    <a:pt x="274262" y="18642"/>
                    <a:pt x="145455" y="34520"/>
                    <a:pt x="16420" y="47598"/>
                  </a:cubicBezTo>
                  <a:cubicBezTo>
                    <a:pt x="6324" y="48693"/>
                    <a:pt x="-972" y="57761"/>
                    <a:pt x="123" y="67858"/>
                  </a:cubicBezTo>
                  <a:cubicBezTo>
                    <a:pt x="313" y="69639"/>
                    <a:pt x="770" y="71382"/>
                    <a:pt x="1466" y="73030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6555255" y="6732733"/>
              <a:ext cx="458177" cy="155469"/>
            </a:xfrm>
            <a:custGeom>
              <a:rect b="b" l="l" r="r" t="t"/>
              <a:pathLst>
                <a:path extrusionOk="0" h="155469" w="458177">
                  <a:moveTo>
                    <a:pt x="435" y="52329"/>
                  </a:moveTo>
                  <a:cubicBezTo>
                    <a:pt x="4245" y="79285"/>
                    <a:pt x="8150" y="106241"/>
                    <a:pt x="11960" y="133196"/>
                  </a:cubicBezTo>
                  <a:cubicBezTo>
                    <a:pt x="13741" y="146045"/>
                    <a:pt x="24800" y="155561"/>
                    <a:pt x="37773" y="155390"/>
                  </a:cubicBezTo>
                  <a:cubicBezTo>
                    <a:pt x="172332" y="148408"/>
                    <a:pt x="306759" y="138654"/>
                    <a:pt x="441061" y="126148"/>
                  </a:cubicBezTo>
                  <a:cubicBezTo>
                    <a:pt x="451529" y="125091"/>
                    <a:pt x="459159" y="115746"/>
                    <a:pt x="458092" y="105278"/>
                  </a:cubicBezTo>
                  <a:cubicBezTo>
                    <a:pt x="457949" y="103821"/>
                    <a:pt x="457635" y="102383"/>
                    <a:pt x="457159" y="101002"/>
                  </a:cubicBezTo>
                  <a:lnTo>
                    <a:pt x="434870" y="20897"/>
                  </a:lnTo>
                  <a:cubicBezTo>
                    <a:pt x="431346" y="8133"/>
                    <a:pt x="419525" y="-535"/>
                    <a:pt x="406295" y="-59"/>
                  </a:cubicBezTo>
                  <a:cubicBezTo>
                    <a:pt x="277136" y="11943"/>
                    <a:pt x="147815" y="21306"/>
                    <a:pt x="18342" y="28040"/>
                  </a:cubicBezTo>
                  <a:cubicBezTo>
                    <a:pt x="7188" y="29126"/>
                    <a:pt x="-975" y="39042"/>
                    <a:pt x="111" y="50195"/>
                  </a:cubicBezTo>
                  <a:cubicBezTo>
                    <a:pt x="178" y="50910"/>
                    <a:pt x="292" y="51624"/>
                    <a:pt x="435" y="52329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5589321" y="6761327"/>
              <a:ext cx="447939" cy="139255"/>
            </a:xfrm>
            <a:custGeom>
              <a:rect b="b" l="l" r="r" t="t"/>
              <a:pathLst>
                <a:path extrusionOk="0" h="139255" w="447939">
                  <a:moveTo>
                    <a:pt x="12725" y="22116"/>
                  </a:moveTo>
                  <a:lnTo>
                    <a:pt x="438" y="102888"/>
                  </a:lnTo>
                  <a:cubicBezTo>
                    <a:pt x="-1829" y="113861"/>
                    <a:pt x="5220" y="124595"/>
                    <a:pt x="16193" y="126872"/>
                  </a:cubicBezTo>
                  <a:cubicBezTo>
                    <a:pt x="17278" y="127091"/>
                    <a:pt x="18383" y="127224"/>
                    <a:pt x="19488" y="127272"/>
                  </a:cubicBezTo>
                  <a:cubicBezTo>
                    <a:pt x="154048" y="134006"/>
                    <a:pt x="288693" y="137969"/>
                    <a:pt x="423443" y="139178"/>
                  </a:cubicBezTo>
                  <a:cubicBezTo>
                    <a:pt x="436150" y="139026"/>
                    <a:pt x="446389" y="128739"/>
                    <a:pt x="446494" y="116033"/>
                  </a:cubicBezTo>
                  <a:lnTo>
                    <a:pt x="447923" y="34879"/>
                  </a:lnTo>
                  <a:cubicBezTo>
                    <a:pt x="448570" y="22535"/>
                    <a:pt x="439083" y="12001"/>
                    <a:pt x="426739" y="11362"/>
                  </a:cubicBezTo>
                  <a:cubicBezTo>
                    <a:pt x="426682" y="11353"/>
                    <a:pt x="426634" y="11353"/>
                    <a:pt x="426587" y="11353"/>
                  </a:cubicBezTo>
                  <a:cubicBezTo>
                    <a:pt x="297047" y="10210"/>
                    <a:pt x="167535" y="6400"/>
                    <a:pt x="38062" y="-77"/>
                  </a:cubicBezTo>
                  <a:cubicBezTo>
                    <a:pt x="25260" y="-49"/>
                    <a:pt x="14440" y="9429"/>
                    <a:pt x="12725" y="22116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5100616" y="6725505"/>
              <a:ext cx="460247" cy="158412"/>
            </a:xfrm>
            <a:custGeom>
              <a:rect b="b" l="l" r="r" t="t"/>
              <a:pathLst>
                <a:path extrusionOk="0" h="158412" w="460247">
                  <a:moveTo>
                    <a:pt x="25561" y="20695"/>
                  </a:moveTo>
                  <a:lnTo>
                    <a:pt x="1368" y="100610"/>
                  </a:lnTo>
                  <a:cubicBezTo>
                    <a:pt x="-2461" y="110068"/>
                    <a:pt x="2111" y="120841"/>
                    <a:pt x="11569" y="124670"/>
                  </a:cubicBezTo>
                  <a:cubicBezTo>
                    <a:pt x="13274" y="125355"/>
                    <a:pt x="15065" y="125784"/>
                    <a:pt x="16894" y="125946"/>
                  </a:cubicBezTo>
                  <a:cubicBezTo>
                    <a:pt x="151072" y="139471"/>
                    <a:pt x="285432" y="150264"/>
                    <a:pt x="419992" y="158331"/>
                  </a:cubicBezTo>
                  <a:cubicBezTo>
                    <a:pt x="433022" y="158550"/>
                    <a:pt x="444252" y="149187"/>
                    <a:pt x="446376" y="136328"/>
                  </a:cubicBezTo>
                  <a:cubicBezTo>
                    <a:pt x="450853" y="109468"/>
                    <a:pt x="455329" y="82512"/>
                    <a:pt x="459711" y="55652"/>
                  </a:cubicBezTo>
                  <a:cubicBezTo>
                    <a:pt x="462273" y="44907"/>
                    <a:pt x="455644" y="34116"/>
                    <a:pt x="444890" y="31553"/>
                  </a:cubicBezTo>
                  <a:cubicBezTo>
                    <a:pt x="443909" y="31315"/>
                    <a:pt x="442909" y="31163"/>
                    <a:pt x="441899" y="31077"/>
                  </a:cubicBezTo>
                  <a:cubicBezTo>
                    <a:pt x="312550" y="23457"/>
                    <a:pt x="183295" y="13075"/>
                    <a:pt x="54136" y="-70"/>
                  </a:cubicBezTo>
                  <a:cubicBezTo>
                    <a:pt x="41020" y="-365"/>
                    <a:pt x="29333" y="8131"/>
                    <a:pt x="25561" y="20695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4613483" y="6665639"/>
              <a:ext cx="472681" cy="176590"/>
            </a:xfrm>
            <a:custGeom>
              <a:rect b="b" l="l" r="r" t="t"/>
              <a:pathLst>
                <a:path extrusionOk="0" h="176590" w="472681">
                  <a:moveTo>
                    <a:pt x="38730" y="19220"/>
                  </a:moveTo>
                  <a:lnTo>
                    <a:pt x="2726" y="97515"/>
                  </a:lnTo>
                  <a:cubicBezTo>
                    <a:pt x="-2351" y="105383"/>
                    <a:pt x="-93" y="115879"/>
                    <a:pt x="7774" y="120956"/>
                  </a:cubicBezTo>
                  <a:cubicBezTo>
                    <a:pt x="9870" y="122309"/>
                    <a:pt x="12251" y="123185"/>
                    <a:pt x="14727" y="123518"/>
                  </a:cubicBezTo>
                  <a:cubicBezTo>
                    <a:pt x="148077" y="143968"/>
                    <a:pt x="281904" y="161618"/>
                    <a:pt x="416206" y="176477"/>
                  </a:cubicBezTo>
                  <a:cubicBezTo>
                    <a:pt x="429598" y="177134"/>
                    <a:pt x="441771" y="168743"/>
                    <a:pt x="445924" y="155998"/>
                  </a:cubicBezTo>
                  <a:cubicBezTo>
                    <a:pt x="454306" y="129328"/>
                    <a:pt x="462784" y="102754"/>
                    <a:pt x="471165" y="76179"/>
                  </a:cubicBezTo>
                  <a:cubicBezTo>
                    <a:pt x="475194" y="66968"/>
                    <a:pt x="470994" y="56243"/>
                    <a:pt x="461783" y="52224"/>
                  </a:cubicBezTo>
                  <a:cubicBezTo>
                    <a:pt x="460193" y="51528"/>
                    <a:pt x="458507" y="51061"/>
                    <a:pt x="456783" y="50842"/>
                  </a:cubicBezTo>
                  <a:cubicBezTo>
                    <a:pt x="327814" y="36555"/>
                    <a:pt x="199103" y="19600"/>
                    <a:pt x="70639" y="-21"/>
                  </a:cubicBezTo>
                  <a:cubicBezTo>
                    <a:pt x="57047" y="-812"/>
                    <a:pt x="44369" y="6827"/>
                    <a:pt x="38730" y="19220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4129541" y="6581426"/>
              <a:ext cx="483930" cy="194114"/>
            </a:xfrm>
            <a:custGeom>
              <a:rect b="b" l="l" r="r" t="t"/>
              <a:pathLst>
                <a:path extrusionOk="0" h="194114" w="483930">
                  <a:moveTo>
                    <a:pt x="51566" y="17803"/>
                  </a:moveTo>
                  <a:lnTo>
                    <a:pt x="3941" y="94003"/>
                  </a:lnTo>
                  <a:cubicBezTo>
                    <a:pt x="-3679" y="106100"/>
                    <a:pt x="131" y="118006"/>
                    <a:pt x="12418" y="120483"/>
                  </a:cubicBezTo>
                  <a:cubicBezTo>
                    <a:pt x="145006" y="147848"/>
                    <a:pt x="278004" y="172328"/>
                    <a:pt x="411421" y="193921"/>
                  </a:cubicBezTo>
                  <a:cubicBezTo>
                    <a:pt x="425308" y="195083"/>
                    <a:pt x="438453" y="187482"/>
                    <a:pt x="444377" y="174871"/>
                  </a:cubicBezTo>
                  <a:cubicBezTo>
                    <a:pt x="457074" y="148772"/>
                    <a:pt x="469428" y="122702"/>
                    <a:pt x="481429" y="96670"/>
                  </a:cubicBezTo>
                  <a:cubicBezTo>
                    <a:pt x="487335" y="84288"/>
                    <a:pt x="482477" y="72667"/>
                    <a:pt x="470666" y="70762"/>
                  </a:cubicBezTo>
                  <a:cubicBezTo>
                    <a:pt x="342393" y="49931"/>
                    <a:pt x="214444" y="26376"/>
                    <a:pt x="86809" y="87"/>
                  </a:cubicBezTo>
                  <a:cubicBezTo>
                    <a:pt x="72635" y="-1247"/>
                    <a:pt x="58948" y="5630"/>
                    <a:pt x="51566" y="17803"/>
                  </a:cubicBezTo>
                  <a:close/>
                </a:path>
              </a:pathLst>
            </a:custGeom>
            <a:solidFill>
              <a:srgbClr val="502D8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7803377" y="6224640"/>
              <a:ext cx="456435" cy="199783"/>
            </a:xfrm>
            <a:custGeom>
              <a:rect b="b" l="l" r="r" t="t"/>
              <a:pathLst>
                <a:path extrusionOk="0" h="199783" w="456435">
                  <a:moveTo>
                    <a:pt x="4183" y="105603"/>
                  </a:moveTo>
                  <a:lnTo>
                    <a:pt x="51141" y="181803"/>
                  </a:lnTo>
                  <a:cubicBezTo>
                    <a:pt x="58104" y="193690"/>
                    <a:pt x="71210" y="200595"/>
                    <a:pt x="84955" y="199614"/>
                  </a:cubicBezTo>
                  <a:cubicBezTo>
                    <a:pt x="205923" y="174592"/>
                    <a:pt x="326576" y="146970"/>
                    <a:pt x="446905" y="116747"/>
                  </a:cubicBezTo>
                  <a:cubicBezTo>
                    <a:pt x="458050" y="113985"/>
                    <a:pt x="459669" y="102174"/>
                    <a:pt x="450525" y="90363"/>
                  </a:cubicBezTo>
                  <a:cubicBezTo>
                    <a:pt x="431475" y="65664"/>
                    <a:pt x="412425" y="41023"/>
                    <a:pt x="393375" y="16449"/>
                  </a:cubicBezTo>
                  <a:cubicBezTo>
                    <a:pt x="385078" y="5095"/>
                    <a:pt x="371477" y="-1116"/>
                    <a:pt x="357466" y="66"/>
                  </a:cubicBezTo>
                  <a:cubicBezTo>
                    <a:pt x="242403" y="28955"/>
                    <a:pt x="126865" y="55406"/>
                    <a:pt x="10851" y="79409"/>
                  </a:cubicBezTo>
                  <a:cubicBezTo>
                    <a:pt x="-579" y="81790"/>
                    <a:pt x="-3246" y="93411"/>
                    <a:pt x="4183" y="105603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7376204" y="6320373"/>
              <a:ext cx="443845" cy="184657"/>
            </a:xfrm>
            <a:custGeom>
              <a:rect b="b" l="l" r="r" t="t"/>
              <a:pathLst>
                <a:path extrusionOk="0" h="184657" w="443845">
                  <a:moveTo>
                    <a:pt x="2445" y="86641"/>
                  </a:moveTo>
                  <a:cubicBezTo>
                    <a:pt x="14256" y="112740"/>
                    <a:pt x="25972" y="138934"/>
                    <a:pt x="37688" y="165032"/>
                  </a:cubicBezTo>
                  <a:cubicBezTo>
                    <a:pt x="42831" y="177262"/>
                    <a:pt x="55004" y="185044"/>
                    <a:pt x="68263" y="184558"/>
                  </a:cubicBezTo>
                  <a:cubicBezTo>
                    <a:pt x="190116" y="165508"/>
                    <a:pt x="311627" y="144144"/>
                    <a:pt x="432785" y="120455"/>
                  </a:cubicBezTo>
                  <a:cubicBezTo>
                    <a:pt x="444024" y="118264"/>
                    <a:pt x="447263" y="106549"/>
                    <a:pt x="439929" y="94357"/>
                  </a:cubicBezTo>
                  <a:lnTo>
                    <a:pt x="393923" y="18157"/>
                  </a:lnTo>
                  <a:cubicBezTo>
                    <a:pt x="387379" y="6374"/>
                    <a:pt x="374720" y="-684"/>
                    <a:pt x="361252" y="-36"/>
                  </a:cubicBezTo>
                  <a:cubicBezTo>
                    <a:pt x="245171" y="22948"/>
                    <a:pt x="128747" y="43427"/>
                    <a:pt x="11970" y="61400"/>
                  </a:cubicBezTo>
                  <a:cubicBezTo>
                    <a:pt x="1112" y="62353"/>
                    <a:pt x="-3079" y="73783"/>
                    <a:pt x="2445" y="86641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6946163" y="6392516"/>
              <a:ext cx="431288" cy="169357"/>
            </a:xfrm>
            <a:custGeom>
              <a:rect b="b" l="l" r="r" t="t"/>
              <a:pathLst>
                <a:path extrusionOk="0" h="169357" w="431288">
                  <a:moveTo>
                    <a:pt x="1099" y="68410"/>
                  </a:moveTo>
                  <a:lnTo>
                    <a:pt x="24531" y="148420"/>
                  </a:lnTo>
                  <a:cubicBezTo>
                    <a:pt x="27760" y="160793"/>
                    <a:pt x="38990" y="169384"/>
                    <a:pt x="51772" y="169279"/>
                  </a:cubicBezTo>
                  <a:cubicBezTo>
                    <a:pt x="174264" y="156583"/>
                    <a:pt x="296498" y="141466"/>
                    <a:pt x="418485" y="123940"/>
                  </a:cubicBezTo>
                  <a:cubicBezTo>
                    <a:pt x="429724" y="122321"/>
                    <a:pt x="434487" y="110796"/>
                    <a:pt x="429058" y="98318"/>
                  </a:cubicBezTo>
                  <a:lnTo>
                    <a:pt x="394863" y="19737"/>
                  </a:lnTo>
                  <a:cubicBezTo>
                    <a:pt x="390119" y="7659"/>
                    <a:pt x="378404" y="-227"/>
                    <a:pt x="365431" y="-75"/>
                  </a:cubicBezTo>
                  <a:cubicBezTo>
                    <a:pt x="248530" y="16879"/>
                    <a:pt x="131401" y="31386"/>
                    <a:pt x="14053" y="43454"/>
                  </a:cubicBezTo>
                  <a:cubicBezTo>
                    <a:pt x="3195" y="44502"/>
                    <a:pt x="-2520" y="55741"/>
                    <a:pt x="1099" y="68410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6513511" y="6443572"/>
              <a:ext cx="419732" cy="152876"/>
            </a:xfrm>
            <a:custGeom>
              <a:rect b="b" l="l" r="r" t="t"/>
              <a:pathLst>
                <a:path extrusionOk="0" h="152876" w="419732">
                  <a:moveTo>
                    <a:pt x="744" y="49643"/>
                  </a:moveTo>
                  <a:lnTo>
                    <a:pt x="12174" y="130511"/>
                  </a:lnTo>
                  <a:cubicBezTo>
                    <a:pt x="13451" y="142874"/>
                    <a:pt x="23661" y="152390"/>
                    <a:pt x="36082" y="152799"/>
                  </a:cubicBezTo>
                  <a:cubicBezTo>
                    <a:pt x="158955" y="146446"/>
                    <a:pt x="281665" y="137559"/>
                    <a:pt x="404223" y="126129"/>
                  </a:cubicBezTo>
                  <a:cubicBezTo>
                    <a:pt x="414120" y="124710"/>
                    <a:pt x="420987" y="115537"/>
                    <a:pt x="419558" y="105641"/>
                  </a:cubicBezTo>
                  <a:cubicBezTo>
                    <a:pt x="419340" y="104107"/>
                    <a:pt x="418920" y="102602"/>
                    <a:pt x="418320" y="101174"/>
                  </a:cubicBezTo>
                  <a:cubicBezTo>
                    <a:pt x="410891" y="74437"/>
                    <a:pt x="403433" y="47738"/>
                    <a:pt x="395937" y="21068"/>
                  </a:cubicBezTo>
                  <a:cubicBezTo>
                    <a:pt x="393108" y="8876"/>
                    <a:pt x="382354" y="161"/>
                    <a:pt x="369838" y="-77"/>
                  </a:cubicBezTo>
                  <a:cubicBezTo>
                    <a:pt x="252490" y="10905"/>
                    <a:pt x="135018" y="19421"/>
                    <a:pt x="17413" y="25450"/>
                  </a:cubicBezTo>
                  <a:cubicBezTo>
                    <a:pt x="6936" y="26364"/>
                    <a:pt x="-827" y="35603"/>
                    <a:pt x="87" y="46081"/>
                  </a:cubicBezTo>
                  <a:cubicBezTo>
                    <a:pt x="192" y="47291"/>
                    <a:pt x="411" y="48481"/>
                    <a:pt x="744" y="49643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6080327" y="6472624"/>
              <a:ext cx="407329" cy="135445"/>
            </a:xfrm>
            <a:custGeom>
              <a:rect b="b" l="l" r="r" t="t"/>
              <a:pathLst>
                <a:path extrusionOk="0" h="135445" w="407329">
                  <a:moveTo>
                    <a:pt x="65" y="30879"/>
                  </a:moveTo>
                  <a:cubicBezTo>
                    <a:pt x="65" y="57930"/>
                    <a:pt x="65" y="84981"/>
                    <a:pt x="65" y="112032"/>
                  </a:cubicBezTo>
                  <a:cubicBezTo>
                    <a:pt x="-696" y="124119"/>
                    <a:pt x="8457" y="134549"/>
                    <a:pt x="20544" y="135368"/>
                  </a:cubicBezTo>
                  <a:cubicBezTo>
                    <a:pt x="143541" y="135368"/>
                    <a:pt x="266480" y="132730"/>
                    <a:pt x="389352" y="127462"/>
                  </a:cubicBezTo>
                  <a:cubicBezTo>
                    <a:pt x="400344" y="126348"/>
                    <a:pt x="408354" y="116537"/>
                    <a:pt x="407240" y="105555"/>
                  </a:cubicBezTo>
                  <a:cubicBezTo>
                    <a:pt x="407164" y="104784"/>
                    <a:pt x="407040" y="104021"/>
                    <a:pt x="406878" y="103269"/>
                  </a:cubicBezTo>
                  <a:cubicBezTo>
                    <a:pt x="403449" y="76313"/>
                    <a:pt x="399925" y="49358"/>
                    <a:pt x="396496" y="22402"/>
                  </a:cubicBezTo>
                  <a:cubicBezTo>
                    <a:pt x="395534" y="10305"/>
                    <a:pt x="385847" y="732"/>
                    <a:pt x="373731" y="-77"/>
                  </a:cubicBezTo>
                  <a:cubicBezTo>
                    <a:pt x="256002" y="5000"/>
                    <a:pt x="138206" y="7543"/>
                    <a:pt x="20354" y="7543"/>
                  </a:cubicBezTo>
                  <a:cubicBezTo>
                    <a:pt x="8314" y="8410"/>
                    <a:pt x="-754" y="18839"/>
                    <a:pt x="65" y="30879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5633561" y="6469576"/>
              <a:ext cx="408918" cy="138207"/>
            </a:xfrm>
            <a:custGeom>
              <a:rect b="b" l="l" r="r" t="t"/>
              <a:pathLst>
                <a:path extrusionOk="0" h="138207" w="408918">
                  <a:moveTo>
                    <a:pt x="12967" y="22116"/>
                  </a:moveTo>
                  <a:cubicBezTo>
                    <a:pt x="8776" y="49100"/>
                    <a:pt x="4652" y="76056"/>
                    <a:pt x="585" y="102983"/>
                  </a:cubicBezTo>
                  <a:cubicBezTo>
                    <a:pt x="-2006" y="113566"/>
                    <a:pt x="4471" y="124234"/>
                    <a:pt x="15053" y="126824"/>
                  </a:cubicBezTo>
                  <a:cubicBezTo>
                    <a:pt x="15901" y="127024"/>
                    <a:pt x="16768" y="127177"/>
                    <a:pt x="17634" y="127272"/>
                  </a:cubicBezTo>
                  <a:cubicBezTo>
                    <a:pt x="140507" y="133625"/>
                    <a:pt x="263408" y="137245"/>
                    <a:pt x="386347" y="138131"/>
                  </a:cubicBezTo>
                  <a:cubicBezTo>
                    <a:pt x="398501" y="137368"/>
                    <a:pt x="407836" y="127062"/>
                    <a:pt x="407398" y="114890"/>
                  </a:cubicBezTo>
                  <a:lnTo>
                    <a:pt x="408826" y="33736"/>
                  </a:lnTo>
                  <a:cubicBezTo>
                    <a:pt x="409988" y="22021"/>
                    <a:pt x="401483" y="11553"/>
                    <a:pt x="389776" y="10305"/>
                  </a:cubicBezTo>
                  <a:cubicBezTo>
                    <a:pt x="271923" y="9286"/>
                    <a:pt x="154156" y="5828"/>
                    <a:pt x="36494" y="-77"/>
                  </a:cubicBezTo>
                  <a:cubicBezTo>
                    <a:pt x="24216" y="428"/>
                    <a:pt x="14186" y="9895"/>
                    <a:pt x="12967" y="22116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5187684" y="6436714"/>
              <a:ext cx="421732" cy="155829"/>
            </a:xfrm>
            <a:custGeom>
              <a:rect b="b" l="l" r="r" t="t"/>
              <a:pathLst>
                <a:path extrusionOk="0" h="155829" w="421732">
                  <a:moveTo>
                    <a:pt x="25838" y="21164"/>
                  </a:moveTo>
                  <a:lnTo>
                    <a:pt x="1644" y="101079"/>
                  </a:lnTo>
                  <a:cubicBezTo>
                    <a:pt x="-2461" y="110013"/>
                    <a:pt x="1454" y="120595"/>
                    <a:pt x="10388" y="124700"/>
                  </a:cubicBezTo>
                  <a:cubicBezTo>
                    <a:pt x="11912" y="125396"/>
                    <a:pt x="13522" y="125882"/>
                    <a:pt x="15170" y="126129"/>
                  </a:cubicBezTo>
                  <a:cubicBezTo>
                    <a:pt x="137661" y="138826"/>
                    <a:pt x="260315" y="148704"/>
                    <a:pt x="383121" y="155752"/>
                  </a:cubicBezTo>
                  <a:cubicBezTo>
                    <a:pt x="395589" y="155428"/>
                    <a:pt x="405952" y="146037"/>
                    <a:pt x="407505" y="133654"/>
                  </a:cubicBezTo>
                  <a:lnTo>
                    <a:pt x="420935" y="52882"/>
                  </a:lnTo>
                  <a:cubicBezTo>
                    <a:pt x="423964" y="42804"/>
                    <a:pt x="418249" y="32184"/>
                    <a:pt x="408171" y="29155"/>
                  </a:cubicBezTo>
                  <a:cubicBezTo>
                    <a:pt x="407143" y="28850"/>
                    <a:pt x="406095" y="28631"/>
                    <a:pt x="405028" y="28498"/>
                  </a:cubicBezTo>
                  <a:cubicBezTo>
                    <a:pt x="287423" y="21516"/>
                    <a:pt x="169951" y="11991"/>
                    <a:pt x="52603" y="-77"/>
                  </a:cubicBezTo>
                  <a:cubicBezTo>
                    <a:pt x="39887" y="75"/>
                    <a:pt x="28876" y="8810"/>
                    <a:pt x="25838" y="21164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4743729" y="6382514"/>
              <a:ext cx="433266" cy="171930"/>
            </a:xfrm>
            <a:custGeom>
              <a:rect b="b" l="l" r="r" t="t"/>
              <a:pathLst>
                <a:path extrusionOk="0" h="171930" w="433266">
                  <a:moveTo>
                    <a:pt x="38501" y="19548"/>
                  </a:moveTo>
                  <a:lnTo>
                    <a:pt x="2497" y="97844"/>
                  </a:lnTo>
                  <a:cubicBezTo>
                    <a:pt x="-3218" y="110321"/>
                    <a:pt x="1258" y="121846"/>
                    <a:pt x="12593" y="123561"/>
                  </a:cubicBezTo>
                  <a:cubicBezTo>
                    <a:pt x="134389" y="142230"/>
                    <a:pt x="256528" y="158327"/>
                    <a:pt x="379020" y="171853"/>
                  </a:cubicBezTo>
                  <a:cubicBezTo>
                    <a:pt x="391879" y="171957"/>
                    <a:pt x="403223" y="163461"/>
                    <a:pt x="406738" y="151088"/>
                  </a:cubicBezTo>
                  <a:cubicBezTo>
                    <a:pt x="415120" y="124513"/>
                    <a:pt x="423597" y="97939"/>
                    <a:pt x="431979" y="71364"/>
                  </a:cubicBezTo>
                  <a:cubicBezTo>
                    <a:pt x="435979" y="58696"/>
                    <a:pt x="430455" y="47456"/>
                    <a:pt x="419596" y="46218"/>
                  </a:cubicBezTo>
                  <a:cubicBezTo>
                    <a:pt x="302372" y="33521"/>
                    <a:pt x="185348" y="18091"/>
                    <a:pt x="68505" y="-73"/>
                  </a:cubicBezTo>
                  <a:cubicBezTo>
                    <a:pt x="55437" y="-274"/>
                    <a:pt x="43559" y="7499"/>
                    <a:pt x="38501" y="19548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4301703" y="6305978"/>
              <a:ext cx="445764" cy="187251"/>
            </a:xfrm>
            <a:custGeom>
              <a:rect b="b" l="l" r="r" t="t"/>
              <a:pathLst>
                <a:path extrusionOk="0" h="187251" w="445764">
                  <a:moveTo>
                    <a:pt x="51902" y="18169"/>
                  </a:moveTo>
                  <a:lnTo>
                    <a:pt x="4277" y="94369"/>
                  </a:lnTo>
                  <a:cubicBezTo>
                    <a:pt x="-3343" y="106466"/>
                    <a:pt x="-485" y="118181"/>
                    <a:pt x="10754" y="120467"/>
                  </a:cubicBezTo>
                  <a:cubicBezTo>
                    <a:pt x="131845" y="145299"/>
                    <a:pt x="253232" y="167521"/>
                    <a:pt x="374895" y="187142"/>
                  </a:cubicBezTo>
                  <a:cubicBezTo>
                    <a:pt x="388192" y="187724"/>
                    <a:pt x="400508" y="180189"/>
                    <a:pt x="406042" y="168092"/>
                  </a:cubicBezTo>
                  <a:cubicBezTo>
                    <a:pt x="418300" y="141994"/>
                    <a:pt x="430645" y="115924"/>
                    <a:pt x="443094" y="89892"/>
                  </a:cubicBezTo>
                  <a:cubicBezTo>
                    <a:pt x="448904" y="77510"/>
                    <a:pt x="444999" y="65984"/>
                    <a:pt x="434140" y="64270"/>
                  </a:cubicBezTo>
                  <a:cubicBezTo>
                    <a:pt x="317554" y="45220"/>
                    <a:pt x="201254" y="23789"/>
                    <a:pt x="85240" y="-24"/>
                  </a:cubicBezTo>
                  <a:cubicBezTo>
                    <a:pt x="71581" y="-767"/>
                    <a:pt x="58665" y="6282"/>
                    <a:pt x="51902" y="18169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648468" y="6473295"/>
              <a:ext cx="495853" cy="210733"/>
            </a:xfrm>
            <a:custGeom>
              <a:rect b="b" l="l" r="r" t="t"/>
              <a:pathLst>
                <a:path extrusionOk="0" h="210733" w="495853">
                  <a:moveTo>
                    <a:pt x="65343" y="16015"/>
                  </a:moveTo>
                  <a:lnTo>
                    <a:pt x="5907" y="89548"/>
                  </a:lnTo>
                  <a:cubicBezTo>
                    <a:pt x="-3618" y="101169"/>
                    <a:pt x="-1332" y="113265"/>
                    <a:pt x="10860" y="116409"/>
                  </a:cubicBezTo>
                  <a:cubicBezTo>
                    <a:pt x="142181" y="150508"/>
                    <a:pt x="274102" y="181845"/>
                    <a:pt x="406623" y="210420"/>
                  </a:cubicBezTo>
                  <a:cubicBezTo>
                    <a:pt x="420958" y="212020"/>
                    <a:pt x="434970" y="205382"/>
                    <a:pt x="442818" y="193275"/>
                  </a:cubicBezTo>
                  <a:lnTo>
                    <a:pt x="491682" y="117075"/>
                  </a:lnTo>
                  <a:cubicBezTo>
                    <a:pt x="499397" y="104979"/>
                    <a:pt x="496158" y="93168"/>
                    <a:pt x="484347" y="90596"/>
                  </a:cubicBezTo>
                  <a:cubicBezTo>
                    <a:pt x="356969" y="63164"/>
                    <a:pt x="229963" y="33036"/>
                    <a:pt x="103347" y="204"/>
                  </a:cubicBezTo>
                  <a:cubicBezTo>
                    <a:pt x="88793" y="-1482"/>
                    <a:pt x="74410" y="4499"/>
                    <a:pt x="65343" y="16015"/>
                  </a:cubicBezTo>
                  <a:close/>
                </a:path>
              </a:pathLst>
            </a:custGeom>
            <a:solidFill>
              <a:srgbClr val="502D8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3862633" y="6207673"/>
              <a:ext cx="458148" cy="202199"/>
            </a:xfrm>
            <a:custGeom>
              <a:rect b="b" l="l" r="r" t="t"/>
              <a:pathLst>
                <a:path extrusionOk="0" h="202199" w="458148">
                  <a:moveTo>
                    <a:pt x="65776" y="16461"/>
                  </a:moveTo>
                  <a:lnTo>
                    <a:pt x="6340" y="89899"/>
                  </a:lnTo>
                  <a:cubicBezTo>
                    <a:pt x="-3185" y="101615"/>
                    <a:pt x="-1756" y="113426"/>
                    <a:pt x="9293" y="116284"/>
                  </a:cubicBezTo>
                  <a:cubicBezTo>
                    <a:pt x="129308" y="147459"/>
                    <a:pt x="249733" y="176034"/>
                    <a:pt x="370576" y="202009"/>
                  </a:cubicBezTo>
                  <a:cubicBezTo>
                    <a:pt x="384397" y="203095"/>
                    <a:pt x="397656" y="196322"/>
                    <a:pt x="404866" y="184483"/>
                  </a:cubicBezTo>
                  <a:lnTo>
                    <a:pt x="453634" y="108283"/>
                  </a:lnTo>
                  <a:cubicBezTo>
                    <a:pt x="461349" y="96186"/>
                    <a:pt x="458968" y="84565"/>
                    <a:pt x="448300" y="82279"/>
                  </a:cubicBezTo>
                  <a:cubicBezTo>
                    <a:pt x="332476" y="57324"/>
                    <a:pt x="217100" y="29921"/>
                    <a:pt x="102162" y="78"/>
                  </a:cubicBezTo>
                  <a:cubicBezTo>
                    <a:pt x="88008" y="-1160"/>
                    <a:pt x="74234" y="5051"/>
                    <a:pt x="65776" y="16461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3007492" y="5774043"/>
              <a:ext cx="651224" cy="291032"/>
            </a:xfrm>
            <a:custGeom>
              <a:rect b="b" l="l" r="r" t="t"/>
              <a:pathLst>
                <a:path extrusionOk="0" h="291032" w="651224">
                  <a:moveTo>
                    <a:pt x="98719" y="12799"/>
                  </a:moveTo>
                  <a:lnTo>
                    <a:pt x="12422" y="77473"/>
                  </a:lnTo>
                  <a:cubicBezTo>
                    <a:pt x="-1294" y="87761"/>
                    <a:pt x="-4056" y="99381"/>
                    <a:pt x="6231" y="103477"/>
                  </a:cubicBezTo>
                  <a:cubicBezTo>
                    <a:pt x="179967" y="171800"/>
                    <a:pt x="355322" y="233998"/>
                    <a:pt x="532297" y="290071"/>
                  </a:cubicBezTo>
                  <a:cubicBezTo>
                    <a:pt x="542774" y="293405"/>
                    <a:pt x="560872" y="287023"/>
                    <a:pt x="571540" y="275784"/>
                  </a:cubicBezTo>
                  <a:lnTo>
                    <a:pt x="642120" y="205585"/>
                  </a:lnTo>
                  <a:cubicBezTo>
                    <a:pt x="653359" y="194440"/>
                    <a:pt x="654312" y="182820"/>
                    <a:pt x="644406" y="179581"/>
                  </a:cubicBezTo>
                  <a:cubicBezTo>
                    <a:pt x="475242" y="126241"/>
                    <a:pt x="307538" y="66777"/>
                    <a:pt x="141295" y="1178"/>
                  </a:cubicBezTo>
                  <a:cubicBezTo>
                    <a:pt x="131199" y="-2632"/>
                    <a:pt x="112149" y="2512"/>
                    <a:pt x="98719" y="12799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3172167" y="6341003"/>
              <a:ext cx="507243" cy="226309"/>
            </a:xfrm>
            <a:custGeom>
              <a:rect b="b" l="l" r="r" t="t"/>
              <a:pathLst>
                <a:path extrusionOk="0" h="226309" w="507243">
                  <a:moveTo>
                    <a:pt x="79110" y="14291"/>
                  </a:moveTo>
                  <a:lnTo>
                    <a:pt x="8149" y="84394"/>
                  </a:lnTo>
                  <a:cubicBezTo>
                    <a:pt x="-3186" y="95539"/>
                    <a:pt x="-2615" y="107635"/>
                    <a:pt x="9482" y="111445"/>
                  </a:cubicBezTo>
                  <a:cubicBezTo>
                    <a:pt x="139403" y="152403"/>
                    <a:pt x="269959" y="190503"/>
                    <a:pt x="401150" y="225745"/>
                  </a:cubicBezTo>
                  <a:cubicBezTo>
                    <a:pt x="416047" y="228012"/>
                    <a:pt x="431040" y="222259"/>
                    <a:pt x="440584" y="210601"/>
                  </a:cubicBezTo>
                  <a:lnTo>
                    <a:pt x="501067" y="137353"/>
                  </a:lnTo>
                  <a:cubicBezTo>
                    <a:pt x="510592" y="125733"/>
                    <a:pt x="508973" y="113827"/>
                    <a:pt x="497257" y="110684"/>
                  </a:cubicBezTo>
                  <a:cubicBezTo>
                    <a:pt x="371146" y="76708"/>
                    <a:pt x="245543" y="39979"/>
                    <a:pt x="120448" y="479"/>
                  </a:cubicBezTo>
                  <a:cubicBezTo>
                    <a:pt x="105247" y="-1864"/>
                    <a:pt x="89851" y="3280"/>
                    <a:pt x="79110" y="14291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852118" y="5891238"/>
              <a:ext cx="1045982" cy="412316"/>
            </a:xfrm>
            <a:custGeom>
              <a:rect b="b" l="l" r="r" t="t"/>
              <a:pathLst>
                <a:path extrusionOk="0" h="412316" w="1045982">
                  <a:moveTo>
                    <a:pt x="98359" y="12380"/>
                  </a:moveTo>
                  <a:cubicBezTo>
                    <a:pt x="69593" y="33906"/>
                    <a:pt x="40859" y="55461"/>
                    <a:pt x="12158" y="77055"/>
                  </a:cubicBezTo>
                  <a:cubicBezTo>
                    <a:pt x="-1654" y="87341"/>
                    <a:pt x="-4035" y="99057"/>
                    <a:pt x="6824" y="103344"/>
                  </a:cubicBezTo>
                  <a:cubicBezTo>
                    <a:pt x="312379" y="223501"/>
                    <a:pt x="624396" y="326533"/>
                    <a:pt x="941417" y="411954"/>
                  </a:cubicBezTo>
                  <a:cubicBezTo>
                    <a:pt x="955771" y="413649"/>
                    <a:pt x="969963" y="407725"/>
                    <a:pt x="978850" y="396333"/>
                  </a:cubicBezTo>
                  <a:lnTo>
                    <a:pt x="1039334" y="323085"/>
                  </a:lnTo>
                  <a:cubicBezTo>
                    <a:pt x="1048859" y="311465"/>
                    <a:pt x="1048097" y="299749"/>
                    <a:pt x="1037524" y="296891"/>
                  </a:cubicBezTo>
                  <a:cubicBezTo>
                    <a:pt x="733829" y="215139"/>
                    <a:pt x="434921" y="116564"/>
                    <a:pt x="142174" y="1616"/>
                  </a:cubicBezTo>
                  <a:cubicBezTo>
                    <a:pt x="131601" y="-2955"/>
                    <a:pt x="112075" y="2093"/>
                    <a:pt x="98359" y="12380"/>
                  </a:cubicBezTo>
                  <a:close/>
                </a:path>
              </a:pathLst>
            </a:custGeom>
            <a:solidFill>
              <a:srgbClr val="502D8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2541417" y="6124937"/>
              <a:ext cx="677805" cy="301123"/>
            </a:xfrm>
            <a:custGeom>
              <a:rect b="b" l="l" r="r" t="t"/>
              <a:pathLst>
                <a:path extrusionOk="0" h="301123" w="677805">
                  <a:moveTo>
                    <a:pt x="97688" y="12139"/>
                  </a:moveTo>
                  <a:lnTo>
                    <a:pt x="11391" y="76814"/>
                  </a:lnTo>
                  <a:cubicBezTo>
                    <a:pt x="-2325" y="87101"/>
                    <a:pt x="-3849" y="99198"/>
                    <a:pt x="7962" y="103865"/>
                  </a:cubicBezTo>
                  <a:cubicBezTo>
                    <a:pt x="188873" y="174921"/>
                    <a:pt x="371277" y="240387"/>
                    <a:pt x="555173" y="300270"/>
                  </a:cubicBezTo>
                  <a:cubicBezTo>
                    <a:pt x="570496" y="303071"/>
                    <a:pt x="586219" y="298194"/>
                    <a:pt x="597274" y="287221"/>
                  </a:cubicBezTo>
                  <a:lnTo>
                    <a:pt x="669283" y="217498"/>
                  </a:lnTo>
                  <a:cubicBezTo>
                    <a:pt x="680713" y="206354"/>
                    <a:pt x="680618" y="194353"/>
                    <a:pt x="669283" y="190543"/>
                  </a:cubicBezTo>
                  <a:cubicBezTo>
                    <a:pt x="492372" y="133011"/>
                    <a:pt x="316889" y="70023"/>
                    <a:pt x="142836" y="1566"/>
                  </a:cubicBezTo>
                  <a:cubicBezTo>
                    <a:pt x="131692" y="-2815"/>
                    <a:pt x="111499" y="1852"/>
                    <a:pt x="97688" y="12139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4802266" y="6841587"/>
              <a:ext cx="485565" cy="169522"/>
            </a:xfrm>
            <a:custGeom>
              <a:rect b="b" l="l" r="r" t="t"/>
              <a:pathLst>
                <a:path extrusionOk="0" h="169522" w="485565">
                  <a:moveTo>
                    <a:pt x="31875" y="19866"/>
                  </a:moveTo>
                  <a:cubicBezTo>
                    <a:pt x="22350" y="46250"/>
                    <a:pt x="11872" y="72730"/>
                    <a:pt x="1776" y="99114"/>
                  </a:cubicBezTo>
                  <a:cubicBezTo>
                    <a:pt x="-2520" y="108134"/>
                    <a:pt x="1309" y="118935"/>
                    <a:pt x="10329" y="123231"/>
                  </a:cubicBezTo>
                  <a:cubicBezTo>
                    <a:pt x="12282" y="124164"/>
                    <a:pt x="14387" y="124736"/>
                    <a:pt x="16540" y="124926"/>
                  </a:cubicBezTo>
                  <a:cubicBezTo>
                    <a:pt x="156243" y="142643"/>
                    <a:pt x="296222" y="157473"/>
                    <a:pt x="436497" y="169408"/>
                  </a:cubicBezTo>
                  <a:cubicBezTo>
                    <a:pt x="449956" y="170094"/>
                    <a:pt x="462062" y="161283"/>
                    <a:pt x="465548" y="148263"/>
                  </a:cubicBezTo>
                  <a:cubicBezTo>
                    <a:pt x="471901" y="121469"/>
                    <a:pt x="478245" y="94703"/>
                    <a:pt x="484598" y="67967"/>
                  </a:cubicBezTo>
                  <a:cubicBezTo>
                    <a:pt x="487922" y="57985"/>
                    <a:pt x="482531" y="47193"/>
                    <a:pt x="472549" y="43869"/>
                  </a:cubicBezTo>
                  <a:cubicBezTo>
                    <a:pt x="470901" y="43326"/>
                    <a:pt x="469187" y="43002"/>
                    <a:pt x="467453" y="42916"/>
                  </a:cubicBezTo>
                  <a:cubicBezTo>
                    <a:pt x="332389" y="31420"/>
                    <a:pt x="197515" y="17104"/>
                    <a:pt x="62831" y="-42"/>
                  </a:cubicBezTo>
                  <a:cubicBezTo>
                    <a:pt x="49325" y="-680"/>
                    <a:pt x="36895" y="7312"/>
                    <a:pt x="31875" y="19866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4295426" y="6766324"/>
              <a:ext cx="497870" cy="188288"/>
            </a:xfrm>
            <a:custGeom>
              <a:rect b="b" l="l" r="r" t="t"/>
              <a:pathLst>
                <a:path extrusionOk="0" h="188288" w="497870">
                  <a:moveTo>
                    <a:pt x="45224" y="18357"/>
                  </a:moveTo>
                  <a:cubicBezTo>
                    <a:pt x="31251" y="44074"/>
                    <a:pt x="17288" y="69858"/>
                    <a:pt x="3314" y="95700"/>
                  </a:cubicBezTo>
                  <a:cubicBezTo>
                    <a:pt x="-2181" y="103082"/>
                    <a:pt x="-657" y="113521"/>
                    <a:pt x="6724" y="119026"/>
                  </a:cubicBezTo>
                  <a:cubicBezTo>
                    <a:pt x="8991" y="120712"/>
                    <a:pt x="11649" y="121798"/>
                    <a:pt x="14459" y="122179"/>
                  </a:cubicBezTo>
                  <a:cubicBezTo>
                    <a:pt x="153457" y="147068"/>
                    <a:pt x="292751" y="169042"/>
                    <a:pt x="432320" y="188092"/>
                  </a:cubicBezTo>
                  <a:cubicBezTo>
                    <a:pt x="446237" y="189292"/>
                    <a:pt x="459324" y="181358"/>
                    <a:pt x="464705" y="168471"/>
                  </a:cubicBezTo>
                  <a:lnTo>
                    <a:pt x="495852" y="89413"/>
                  </a:lnTo>
                  <a:cubicBezTo>
                    <a:pt x="500386" y="80803"/>
                    <a:pt x="497081" y="70144"/>
                    <a:pt x="488470" y="65610"/>
                  </a:cubicBezTo>
                  <a:cubicBezTo>
                    <a:pt x="486527" y="64591"/>
                    <a:pt x="484413" y="63943"/>
                    <a:pt x="482232" y="63696"/>
                  </a:cubicBezTo>
                  <a:cubicBezTo>
                    <a:pt x="347738" y="45284"/>
                    <a:pt x="213560" y="24072"/>
                    <a:pt x="79705" y="69"/>
                  </a:cubicBezTo>
                  <a:cubicBezTo>
                    <a:pt x="65598" y="-1208"/>
                    <a:pt x="52073" y="5965"/>
                    <a:pt x="45224" y="18357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3791847" y="6665975"/>
              <a:ext cx="508886" cy="206092"/>
            </a:xfrm>
            <a:custGeom>
              <a:rect b="b" l="l" r="r" t="t"/>
              <a:pathLst>
                <a:path extrusionOk="0" h="206092" w="508886">
                  <a:moveTo>
                    <a:pt x="58362" y="16502"/>
                  </a:moveTo>
                  <a:lnTo>
                    <a:pt x="4736" y="91464"/>
                  </a:lnTo>
                  <a:cubicBezTo>
                    <a:pt x="-3837" y="103370"/>
                    <a:pt x="-408" y="115467"/>
                    <a:pt x="12356" y="118420"/>
                  </a:cubicBezTo>
                  <a:cubicBezTo>
                    <a:pt x="150154" y="150167"/>
                    <a:pt x="288419" y="179285"/>
                    <a:pt x="427170" y="205764"/>
                  </a:cubicBezTo>
                  <a:cubicBezTo>
                    <a:pt x="441533" y="207459"/>
                    <a:pt x="455526" y="200459"/>
                    <a:pt x="462793" y="187952"/>
                  </a:cubicBezTo>
                  <a:lnTo>
                    <a:pt x="505751" y="110800"/>
                  </a:lnTo>
                  <a:cubicBezTo>
                    <a:pt x="512514" y="98512"/>
                    <a:pt x="508037" y="86702"/>
                    <a:pt x="495654" y="84320"/>
                  </a:cubicBezTo>
                  <a:cubicBezTo>
                    <a:pt x="362304" y="58917"/>
                    <a:pt x="228954" y="30885"/>
                    <a:pt x="95604" y="214"/>
                  </a:cubicBezTo>
                  <a:cubicBezTo>
                    <a:pt x="81155" y="-1538"/>
                    <a:pt x="66886" y="4701"/>
                    <a:pt x="58362" y="16502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3292181" y="6539826"/>
              <a:ext cx="520294" cy="223667"/>
            </a:xfrm>
            <a:custGeom>
              <a:rect b="b" l="l" r="r" t="t"/>
              <a:pathLst>
                <a:path extrusionOk="0" h="223667" w="520294">
                  <a:moveTo>
                    <a:pt x="71967" y="15207"/>
                  </a:moveTo>
                  <a:lnTo>
                    <a:pt x="6721" y="87120"/>
                  </a:lnTo>
                  <a:cubicBezTo>
                    <a:pt x="-3661" y="98455"/>
                    <a:pt x="-1756" y="110743"/>
                    <a:pt x="10817" y="114362"/>
                  </a:cubicBezTo>
                  <a:cubicBezTo>
                    <a:pt x="147215" y="153605"/>
                    <a:pt x="284213" y="189867"/>
                    <a:pt x="421820" y="223137"/>
                  </a:cubicBezTo>
                  <a:cubicBezTo>
                    <a:pt x="436708" y="225366"/>
                    <a:pt x="451624" y="219261"/>
                    <a:pt x="460682" y="207231"/>
                  </a:cubicBezTo>
                  <a:lnTo>
                    <a:pt x="515261" y="132555"/>
                  </a:lnTo>
                  <a:cubicBezTo>
                    <a:pt x="524024" y="120648"/>
                    <a:pt x="521071" y="108647"/>
                    <a:pt x="508784" y="105694"/>
                  </a:cubicBezTo>
                  <a:cubicBezTo>
                    <a:pt x="376320" y="73690"/>
                    <a:pt x="244465" y="38638"/>
                    <a:pt x="113210" y="538"/>
                  </a:cubicBezTo>
                  <a:cubicBezTo>
                    <a:pt x="97851" y="-2024"/>
                    <a:pt x="82256" y="3519"/>
                    <a:pt x="71967" y="15207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385988" y="6242289"/>
              <a:ext cx="943524" cy="386651"/>
            </a:xfrm>
            <a:custGeom>
              <a:rect b="b" l="l" r="r" t="t"/>
              <a:pathLst>
                <a:path extrusionOk="0" h="386651" w="943524">
                  <a:moveTo>
                    <a:pt x="97383" y="11469"/>
                  </a:moveTo>
                  <a:lnTo>
                    <a:pt x="11086" y="76143"/>
                  </a:lnTo>
                  <a:cubicBezTo>
                    <a:pt x="-2630" y="86430"/>
                    <a:pt x="-3773" y="98718"/>
                    <a:pt x="8610" y="103575"/>
                  </a:cubicBezTo>
                  <a:cubicBezTo>
                    <a:pt x="278484" y="209684"/>
                    <a:pt x="551535" y="303762"/>
                    <a:pt x="827760" y="385801"/>
                  </a:cubicBezTo>
                  <a:cubicBezTo>
                    <a:pt x="843173" y="388668"/>
                    <a:pt x="858983" y="383458"/>
                    <a:pt x="869670" y="371990"/>
                  </a:cubicBezTo>
                  <a:lnTo>
                    <a:pt x="936345" y="300457"/>
                  </a:lnTo>
                  <a:cubicBezTo>
                    <a:pt x="946822" y="289027"/>
                    <a:pt x="945870" y="276930"/>
                    <a:pt x="933392" y="273311"/>
                  </a:cubicBezTo>
                  <a:cubicBezTo>
                    <a:pt x="667200" y="194568"/>
                    <a:pt x="403961" y="103928"/>
                    <a:pt x="143674" y="1372"/>
                  </a:cubicBezTo>
                  <a:cubicBezTo>
                    <a:pt x="127511" y="-2409"/>
                    <a:pt x="110502" y="1296"/>
                    <a:pt x="97383" y="11469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2697267" y="6007960"/>
              <a:ext cx="906214" cy="373712"/>
            </a:xfrm>
            <a:custGeom>
              <a:rect b="b" l="l" r="r" t="t"/>
              <a:pathLst>
                <a:path extrusionOk="0" h="373712" w="906214">
                  <a:moveTo>
                    <a:pt x="97476" y="12340"/>
                  </a:moveTo>
                  <a:cubicBezTo>
                    <a:pt x="68774" y="33990"/>
                    <a:pt x="40199" y="55555"/>
                    <a:pt x="11751" y="77015"/>
                  </a:cubicBezTo>
                  <a:cubicBezTo>
                    <a:pt x="-1965" y="87301"/>
                    <a:pt x="-3965" y="99303"/>
                    <a:pt x="7369" y="103684"/>
                  </a:cubicBezTo>
                  <a:cubicBezTo>
                    <a:pt x="266323" y="205669"/>
                    <a:pt x="528482" y="295490"/>
                    <a:pt x="793849" y="373147"/>
                  </a:cubicBezTo>
                  <a:cubicBezTo>
                    <a:pt x="808708" y="375376"/>
                    <a:pt x="823671" y="369880"/>
                    <a:pt x="833568" y="358574"/>
                  </a:cubicBezTo>
                  <a:lnTo>
                    <a:pt x="898909" y="286755"/>
                  </a:lnTo>
                  <a:cubicBezTo>
                    <a:pt x="909292" y="275325"/>
                    <a:pt x="908434" y="263419"/>
                    <a:pt x="897576" y="260180"/>
                  </a:cubicBezTo>
                  <a:cubicBezTo>
                    <a:pt x="642814" y="185571"/>
                    <a:pt x="390814" y="99331"/>
                    <a:pt x="141577" y="1481"/>
                  </a:cubicBezTo>
                  <a:cubicBezTo>
                    <a:pt x="131194" y="-2805"/>
                    <a:pt x="111287" y="2053"/>
                    <a:pt x="97476" y="12340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7742068" y="6393497"/>
              <a:ext cx="471165" cy="198788"/>
            </a:xfrm>
            <a:custGeom>
              <a:rect b="b" l="l" r="r" t="t"/>
              <a:pathLst>
                <a:path extrusionOk="0" h="198788" w="471165">
                  <a:moveTo>
                    <a:pt x="3484" y="103339"/>
                  </a:moveTo>
                  <a:lnTo>
                    <a:pt x="46633" y="180396"/>
                  </a:lnTo>
                  <a:cubicBezTo>
                    <a:pt x="53272" y="192607"/>
                    <a:pt x="66502" y="199751"/>
                    <a:pt x="80351" y="198589"/>
                  </a:cubicBezTo>
                  <a:cubicBezTo>
                    <a:pt x="207348" y="174462"/>
                    <a:pt x="334030" y="147697"/>
                    <a:pt x="460399" y="118293"/>
                  </a:cubicBezTo>
                  <a:cubicBezTo>
                    <a:pt x="472114" y="115531"/>
                    <a:pt x="474686" y="103624"/>
                    <a:pt x="466113" y="91718"/>
                  </a:cubicBezTo>
                  <a:lnTo>
                    <a:pt x="412298" y="16852"/>
                  </a:lnTo>
                  <a:cubicBezTo>
                    <a:pt x="404268" y="5203"/>
                    <a:pt x="390571" y="-1208"/>
                    <a:pt x="376483" y="88"/>
                  </a:cubicBezTo>
                  <a:cubicBezTo>
                    <a:pt x="255201" y="28405"/>
                    <a:pt x="133568" y="54123"/>
                    <a:pt x="11581" y="77240"/>
                  </a:cubicBezTo>
                  <a:cubicBezTo>
                    <a:pt x="246" y="79431"/>
                    <a:pt x="-3374" y="91052"/>
                    <a:pt x="3484" y="103339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7288459" y="6486289"/>
              <a:ext cx="458882" cy="182685"/>
            </a:xfrm>
            <a:custGeom>
              <a:rect b="b" l="l" r="r" t="t"/>
              <a:pathLst>
                <a:path extrusionOk="0" h="182685" w="458882">
                  <a:moveTo>
                    <a:pt x="1894" y="83698"/>
                  </a:moveTo>
                  <a:lnTo>
                    <a:pt x="33040" y="162756"/>
                  </a:lnTo>
                  <a:cubicBezTo>
                    <a:pt x="37841" y="175262"/>
                    <a:pt x="50147" y="183254"/>
                    <a:pt x="63520" y="182568"/>
                  </a:cubicBezTo>
                  <a:cubicBezTo>
                    <a:pt x="191470" y="165042"/>
                    <a:pt x="319076" y="144849"/>
                    <a:pt x="446330" y="121989"/>
                  </a:cubicBezTo>
                  <a:cubicBezTo>
                    <a:pt x="458141" y="119893"/>
                    <a:pt x="462332" y="108177"/>
                    <a:pt x="455855" y="95890"/>
                  </a:cubicBezTo>
                  <a:lnTo>
                    <a:pt x="413850" y="18547"/>
                  </a:lnTo>
                  <a:cubicBezTo>
                    <a:pt x="407621" y="6508"/>
                    <a:pt x="394904" y="-760"/>
                    <a:pt x="381370" y="-26"/>
                  </a:cubicBezTo>
                  <a:cubicBezTo>
                    <a:pt x="259069" y="21948"/>
                    <a:pt x="136510" y="41340"/>
                    <a:pt x="13704" y="58171"/>
                  </a:cubicBezTo>
                  <a:cubicBezTo>
                    <a:pt x="2084" y="59695"/>
                    <a:pt x="-3059" y="71125"/>
                    <a:pt x="1894" y="83698"/>
                  </a:cubicBezTo>
                  <a:close/>
                </a:path>
              </a:pathLst>
            </a:custGeom>
            <a:solidFill>
              <a:srgbClr val="502D8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6831671" y="6555674"/>
              <a:ext cx="446858" cy="165651"/>
            </a:xfrm>
            <a:custGeom>
              <a:rect b="b" l="l" r="r" t="t"/>
              <a:pathLst>
                <a:path extrusionOk="0" h="165651" w="446858">
                  <a:moveTo>
                    <a:pt x="1005" y="63939"/>
                  </a:moveTo>
                  <a:cubicBezTo>
                    <a:pt x="7387" y="90704"/>
                    <a:pt x="13864" y="117469"/>
                    <a:pt x="20055" y="144234"/>
                  </a:cubicBezTo>
                  <a:cubicBezTo>
                    <a:pt x="22856" y="156874"/>
                    <a:pt x="34162" y="165789"/>
                    <a:pt x="47106" y="165570"/>
                  </a:cubicBezTo>
                  <a:cubicBezTo>
                    <a:pt x="175627" y="154712"/>
                    <a:pt x="303929" y="141120"/>
                    <a:pt x="432011" y="124803"/>
                  </a:cubicBezTo>
                  <a:cubicBezTo>
                    <a:pt x="441536" y="123384"/>
                    <a:pt x="448099" y="114516"/>
                    <a:pt x="446680" y="104991"/>
                  </a:cubicBezTo>
                  <a:cubicBezTo>
                    <a:pt x="446385" y="102991"/>
                    <a:pt x="445737" y="101058"/>
                    <a:pt x="444775" y="99276"/>
                  </a:cubicBezTo>
                  <a:lnTo>
                    <a:pt x="414676" y="20124"/>
                  </a:lnTo>
                  <a:cubicBezTo>
                    <a:pt x="410313" y="7779"/>
                    <a:pt x="398521" y="-365"/>
                    <a:pt x="385434" y="-69"/>
                  </a:cubicBezTo>
                  <a:cubicBezTo>
                    <a:pt x="262495" y="15551"/>
                    <a:pt x="139337" y="28601"/>
                    <a:pt x="15960" y="39078"/>
                  </a:cubicBezTo>
                  <a:cubicBezTo>
                    <a:pt x="5577" y="40793"/>
                    <a:pt x="-1443" y="50594"/>
                    <a:pt x="272" y="60976"/>
                  </a:cubicBezTo>
                  <a:cubicBezTo>
                    <a:pt x="434" y="61986"/>
                    <a:pt x="681" y="62976"/>
                    <a:pt x="1005" y="63939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6373287" y="6601592"/>
              <a:ext cx="434466" cy="147732"/>
            </a:xfrm>
            <a:custGeom>
              <a:rect b="b" l="l" r="r" t="t"/>
              <a:pathLst>
                <a:path extrusionOk="0" h="147732" w="434466">
                  <a:moveTo>
                    <a:pt x="285" y="44023"/>
                  </a:moveTo>
                  <a:cubicBezTo>
                    <a:pt x="2666" y="71075"/>
                    <a:pt x="5047" y="98030"/>
                    <a:pt x="7524" y="125081"/>
                  </a:cubicBezTo>
                  <a:cubicBezTo>
                    <a:pt x="8314" y="137607"/>
                    <a:pt x="18592" y="147436"/>
                    <a:pt x="31146" y="147655"/>
                  </a:cubicBezTo>
                  <a:cubicBezTo>
                    <a:pt x="159924" y="143341"/>
                    <a:pt x="288607" y="136349"/>
                    <a:pt x="417194" y="126701"/>
                  </a:cubicBezTo>
                  <a:cubicBezTo>
                    <a:pt x="427671" y="125729"/>
                    <a:pt x="435377" y="116442"/>
                    <a:pt x="434396" y="105965"/>
                  </a:cubicBezTo>
                  <a:cubicBezTo>
                    <a:pt x="434273" y="104602"/>
                    <a:pt x="433996" y="103250"/>
                    <a:pt x="433577" y="101935"/>
                  </a:cubicBezTo>
                  <a:cubicBezTo>
                    <a:pt x="427481" y="75170"/>
                    <a:pt x="421480" y="48310"/>
                    <a:pt x="415384" y="21544"/>
                  </a:cubicBezTo>
                  <a:cubicBezTo>
                    <a:pt x="412955" y="9114"/>
                    <a:pt x="402145" y="94"/>
                    <a:pt x="389476" y="-77"/>
                  </a:cubicBezTo>
                  <a:cubicBezTo>
                    <a:pt x="266099" y="9257"/>
                    <a:pt x="142560" y="15953"/>
                    <a:pt x="18859" y="20020"/>
                  </a:cubicBezTo>
                  <a:cubicBezTo>
                    <a:pt x="7438" y="21078"/>
                    <a:pt x="-954" y="31203"/>
                    <a:pt x="104" y="42614"/>
                  </a:cubicBezTo>
                  <a:cubicBezTo>
                    <a:pt x="151" y="43090"/>
                    <a:pt x="209" y="43557"/>
                    <a:pt x="285" y="44023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5908969" y="6624167"/>
              <a:ext cx="426767" cy="130342"/>
            </a:xfrm>
            <a:custGeom>
              <a:rect b="b" l="l" r="r" t="t"/>
              <a:pathLst>
                <a:path extrusionOk="0" h="130342" w="426767">
                  <a:moveTo>
                    <a:pt x="4830" y="23926"/>
                  </a:moveTo>
                  <a:cubicBezTo>
                    <a:pt x="3306" y="50977"/>
                    <a:pt x="1687" y="78028"/>
                    <a:pt x="163" y="104984"/>
                  </a:cubicBezTo>
                  <a:cubicBezTo>
                    <a:pt x="-1218" y="116690"/>
                    <a:pt x="7154" y="127291"/>
                    <a:pt x="18851" y="128672"/>
                  </a:cubicBezTo>
                  <a:cubicBezTo>
                    <a:pt x="19356" y="128729"/>
                    <a:pt x="19851" y="128777"/>
                    <a:pt x="20356" y="128796"/>
                  </a:cubicBezTo>
                  <a:cubicBezTo>
                    <a:pt x="149134" y="131082"/>
                    <a:pt x="277941" y="130701"/>
                    <a:pt x="406785" y="127653"/>
                  </a:cubicBezTo>
                  <a:cubicBezTo>
                    <a:pt x="418444" y="127015"/>
                    <a:pt x="427388" y="117052"/>
                    <a:pt x="426750" y="105393"/>
                  </a:cubicBezTo>
                  <a:cubicBezTo>
                    <a:pt x="426721" y="104841"/>
                    <a:pt x="426674" y="104288"/>
                    <a:pt x="426597" y="103745"/>
                  </a:cubicBezTo>
                  <a:cubicBezTo>
                    <a:pt x="424626" y="76818"/>
                    <a:pt x="422597" y="49805"/>
                    <a:pt x="420501" y="22687"/>
                  </a:cubicBezTo>
                  <a:cubicBezTo>
                    <a:pt x="420111" y="10391"/>
                    <a:pt x="410319" y="466"/>
                    <a:pt x="398022" y="-77"/>
                  </a:cubicBezTo>
                  <a:cubicBezTo>
                    <a:pt x="274388" y="2847"/>
                    <a:pt x="150563" y="3190"/>
                    <a:pt x="26547" y="970"/>
                  </a:cubicBezTo>
                  <a:cubicBezTo>
                    <a:pt x="14441" y="1809"/>
                    <a:pt x="5002" y="11791"/>
                    <a:pt x="4830" y="23926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5436829" y="6605783"/>
              <a:ext cx="433159" cy="145637"/>
            </a:xfrm>
            <a:custGeom>
              <a:rect b="b" l="l" r="r" t="t"/>
              <a:pathLst>
                <a:path extrusionOk="0" h="145637" w="433159">
                  <a:moveTo>
                    <a:pt x="17676" y="21259"/>
                  </a:moveTo>
                  <a:cubicBezTo>
                    <a:pt x="12056" y="48120"/>
                    <a:pt x="6531" y="74885"/>
                    <a:pt x="912" y="101745"/>
                  </a:cubicBezTo>
                  <a:cubicBezTo>
                    <a:pt x="-2270" y="111775"/>
                    <a:pt x="3274" y="122481"/>
                    <a:pt x="13303" y="125672"/>
                  </a:cubicBezTo>
                  <a:cubicBezTo>
                    <a:pt x="14723" y="126120"/>
                    <a:pt x="16190" y="126406"/>
                    <a:pt x="17676" y="126510"/>
                  </a:cubicBezTo>
                  <a:cubicBezTo>
                    <a:pt x="146263" y="135340"/>
                    <a:pt x="274974" y="141684"/>
                    <a:pt x="403819" y="145560"/>
                  </a:cubicBezTo>
                  <a:cubicBezTo>
                    <a:pt x="416335" y="145227"/>
                    <a:pt x="426470" y="135302"/>
                    <a:pt x="427060" y="122796"/>
                  </a:cubicBezTo>
                  <a:cubicBezTo>
                    <a:pt x="429060" y="95745"/>
                    <a:pt x="430965" y="68693"/>
                    <a:pt x="432966" y="41738"/>
                  </a:cubicBezTo>
                  <a:cubicBezTo>
                    <a:pt x="434585" y="30222"/>
                    <a:pt x="426565" y="19583"/>
                    <a:pt x="415059" y="17963"/>
                  </a:cubicBezTo>
                  <a:cubicBezTo>
                    <a:pt x="414678" y="17906"/>
                    <a:pt x="414296" y="17859"/>
                    <a:pt x="413916" y="17830"/>
                  </a:cubicBezTo>
                  <a:cubicBezTo>
                    <a:pt x="290281" y="14401"/>
                    <a:pt x="166713" y="8429"/>
                    <a:pt x="43203" y="-77"/>
                  </a:cubicBezTo>
                  <a:cubicBezTo>
                    <a:pt x="30687" y="28"/>
                    <a:pt x="20000" y="8962"/>
                    <a:pt x="17676" y="21259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4965508" y="6561771"/>
              <a:ext cx="445631" cy="163648"/>
            </a:xfrm>
            <a:custGeom>
              <a:rect b="b" l="l" r="r" t="t"/>
              <a:pathLst>
                <a:path extrusionOk="0" h="163648" w="445631">
                  <a:moveTo>
                    <a:pt x="30558" y="20599"/>
                  </a:moveTo>
                  <a:cubicBezTo>
                    <a:pt x="21033" y="47079"/>
                    <a:pt x="11508" y="73463"/>
                    <a:pt x="1983" y="99942"/>
                  </a:cubicBezTo>
                  <a:cubicBezTo>
                    <a:pt x="-2484" y="108591"/>
                    <a:pt x="907" y="119221"/>
                    <a:pt x="9556" y="123688"/>
                  </a:cubicBezTo>
                  <a:cubicBezTo>
                    <a:pt x="11298" y="124584"/>
                    <a:pt x="13184" y="125193"/>
                    <a:pt x="15128" y="125470"/>
                  </a:cubicBezTo>
                  <a:cubicBezTo>
                    <a:pt x="143267" y="140900"/>
                    <a:pt x="271607" y="153597"/>
                    <a:pt x="400128" y="163570"/>
                  </a:cubicBezTo>
                  <a:cubicBezTo>
                    <a:pt x="413044" y="163703"/>
                    <a:pt x="424255" y="154692"/>
                    <a:pt x="426893" y="142043"/>
                  </a:cubicBezTo>
                  <a:cubicBezTo>
                    <a:pt x="432799" y="115278"/>
                    <a:pt x="438799" y="88417"/>
                    <a:pt x="444705" y="61652"/>
                  </a:cubicBezTo>
                  <a:cubicBezTo>
                    <a:pt x="447963" y="51651"/>
                    <a:pt x="442486" y="40897"/>
                    <a:pt x="432484" y="37639"/>
                  </a:cubicBezTo>
                  <a:cubicBezTo>
                    <a:pt x="431408" y="37296"/>
                    <a:pt x="430303" y="37039"/>
                    <a:pt x="429179" y="36887"/>
                  </a:cubicBezTo>
                  <a:cubicBezTo>
                    <a:pt x="305859" y="27048"/>
                    <a:pt x="182644" y="14722"/>
                    <a:pt x="59514" y="-70"/>
                  </a:cubicBezTo>
                  <a:cubicBezTo>
                    <a:pt x="46350" y="-356"/>
                    <a:pt x="34568" y="8055"/>
                    <a:pt x="30558" y="20599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4496969" y="6495436"/>
              <a:ext cx="457295" cy="180766"/>
            </a:xfrm>
            <a:custGeom>
              <a:rect b="b" l="l" r="r" t="t"/>
              <a:pathLst>
                <a:path extrusionOk="0" h="180766" w="457295">
                  <a:moveTo>
                    <a:pt x="43707" y="18735"/>
                  </a:moveTo>
                  <a:cubicBezTo>
                    <a:pt x="30058" y="44519"/>
                    <a:pt x="16494" y="70360"/>
                    <a:pt x="3035" y="96268"/>
                  </a:cubicBezTo>
                  <a:cubicBezTo>
                    <a:pt x="-3442" y="108651"/>
                    <a:pt x="844" y="120271"/>
                    <a:pt x="12560" y="122367"/>
                  </a:cubicBezTo>
                  <a:cubicBezTo>
                    <a:pt x="140005" y="144465"/>
                    <a:pt x="267706" y="163896"/>
                    <a:pt x="395656" y="180660"/>
                  </a:cubicBezTo>
                  <a:cubicBezTo>
                    <a:pt x="408971" y="181241"/>
                    <a:pt x="421135" y="173154"/>
                    <a:pt x="425755" y="160657"/>
                  </a:cubicBezTo>
                  <a:cubicBezTo>
                    <a:pt x="435280" y="134178"/>
                    <a:pt x="445662" y="107794"/>
                    <a:pt x="455568" y="81409"/>
                  </a:cubicBezTo>
                  <a:cubicBezTo>
                    <a:pt x="460330" y="68836"/>
                    <a:pt x="454996" y="57406"/>
                    <a:pt x="443566" y="55977"/>
                  </a:cubicBezTo>
                  <a:cubicBezTo>
                    <a:pt x="320694" y="39852"/>
                    <a:pt x="198107" y="21183"/>
                    <a:pt x="75806" y="-30"/>
                  </a:cubicBezTo>
                  <a:cubicBezTo>
                    <a:pt x="62319" y="-744"/>
                    <a:pt x="49698" y="6628"/>
                    <a:pt x="43707" y="18735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4030604" y="6405299"/>
              <a:ext cx="469721" cy="196977"/>
            </a:xfrm>
            <a:custGeom>
              <a:rect b="b" l="l" r="r" t="t"/>
              <a:pathLst>
                <a:path extrusionOk="0" h="196977" w="469721">
                  <a:moveTo>
                    <a:pt x="57349" y="17051"/>
                  </a:moveTo>
                  <a:lnTo>
                    <a:pt x="4866" y="92203"/>
                  </a:lnTo>
                  <a:cubicBezTo>
                    <a:pt x="-3516" y="104205"/>
                    <a:pt x="-754" y="116016"/>
                    <a:pt x="10962" y="118683"/>
                  </a:cubicBezTo>
                  <a:cubicBezTo>
                    <a:pt x="137387" y="147448"/>
                    <a:pt x="264203" y="173480"/>
                    <a:pt x="391390" y="196788"/>
                  </a:cubicBezTo>
                  <a:cubicBezTo>
                    <a:pt x="405182" y="197902"/>
                    <a:pt x="418308" y="190663"/>
                    <a:pt x="424728" y="178404"/>
                  </a:cubicBezTo>
                  <a:lnTo>
                    <a:pt x="466447" y="101061"/>
                  </a:lnTo>
                  <a:cubicBezTo>
                    <a:pt x="473115" y="88774"/>
                    <a:pt x="469305" y="77154"/>
                    <a:pt x="458065" y="75058"/>
                  </a:cubicBezTo>
                  <a:cubicBezTo>
                    <a:pt x="335888" y="52703"/>
                    <a:pt x="214130" y="27719"/>
                    <a:pt x="92782" y="96"/>
                  </a:cubicBezTo>
                  <a:cubicBezTo>
                    <a:pt x="78742" y="-1247"/>
                    <a:pt x="65112" y="5278"/>
                    <a:pt x="57349" y="17051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3567948" y="6291673"/>
              <a:ext cx="481981" cy="212426"/>
            </a:xfrm>
            <a:custGeom>
              <a:rect b="b" l="l" r="r" t="t"/>
              <a:pathLst>
                <a:path extrusionOk="0" h="212426" w="481981">
                  <a:moveTo>
                    <a:pt x="71377" y="15329"/>
                  </a:moveTo>
                  <a:cubicBezTo>
                    <a:pt x="49974" y="39399"/>
                    <a:pt x="28581" y="63459"/>
                    <a:pt x="7178" y="87528"/>
                  </a:cubicBezTo>
                  <a:cubicBezTo>
                    <a:pt x="-3109" y="98958"/>
                    <a:pt x="-2347" y="110960"/>
                    <a:pt x="9655" y="114198"/>
                  </a:cubicBezTo>
                  <a:cubicBezTo>
                    <a:pt x="134689" y="149508"/>
                    <a:pt x="260353" y="182140"/>
                    <a:pt x="386654" y="212115"/>
                  </a:cubicBezTo>
                  <a:cubicBezTo>
                    <a:pt x="400961" y="213678"/>
                    <a:pt x="414972" y="207324"/>
                    <a:pt x="423230" y="195542"/>
                  </a:cubicBezTo>
                  <a:lnTo>
                    <a:pt x="476761" y="120675"/>
                  </a:lnTo>
                  <a:cubicBezTo>
                    <a:pt x="485333" y="108769"/>
                    <a:pt x="483142" y="96958"/>
                    <a:pt x="471903" y="94291"/>
                  </a:cubicBezTo>
                  <a:cubicBezTo>
                    <a:pt x="350745" y="65526"/>
                    <a:pt x="230092" y="34189"/>
                    <a:pt x="109953" y="280"/>
                  </a:cubicBezTo>
                  <a:cubicBezTo>
                    <a:pt x="95370" y="-1607"/>
                    <a:pt x="80835" y="4070"/>
                    <a:pt x="71377" y="15329"/>
                  </a:cubicBezTo>
                  <a:close/>
                </a:path>
              </a:pathLst>
            </a:custGeom>
            <a:solidFill>
              <a:srgbClr val="3F19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3278938" y="5477996"/>
              <a:ext cx="1602716" cy="1043812"/>
            </a:xfrm>
            <a:custGeom>
              <a:rect b="b" l="l" r="r" t="t"/>
              <a:pathLst>
                <a:path extrusionOk="0" h="1043812" w="1602716">
                  <a:moveTo>
                    <a:pt x="1105624" y="913588"/>
                  </a:moveTo>
                  <a:lnTo>
                    <a:pt x="1118768" y="693561"/>
                  </a:lnTo>
                  <a:lnTo>
                    <a:pt x="1136104" y="617361"/>
                  </a:lnTo>
                  <a:cubicBezTo>
                    <a:pt x="1136104" y="617361"/>
                    <a:pt x="1192111" y="787858"/>
                    <a:pt x="1248403" y="843675"/>
                  </a:cubicBezTo>
                  <a:cubicBezTo>
                    <a:pt x="1282122" y="877107"/>
                    <a:pt x="1386802" y="913588"/>
                    <a:pt x="1465478" y="937496"/>
                  </a:cubicBezTo>
                  <a:cubicBezTo>
                    <a:pt x="1518151" y="953488"/>
                    <a:pt x="1574311" y="926618"/>
                    <a:pt x="1594923" y="875584"/>
                  </a:cubicBezTo>
                  <a:lnTo>
                    <a:pt x="1594923" y="875584"/>
                  </a:lnTo>
                  <a:cubicBezTo>
                    <a:pt x="1614544" y="827216"/>
                    <a:pt x="1596132" y="771752"/>
                    <a:pt x="1551489" y="744710"/>
                  </a:cubicBezTo>
                  <a:lnTo>
                    <a:pt x="1442142" y="678035"/>
                  </a:lnTo>
                  <a:cubicBezTo>
                    <a:pt x="1442142" y="678035"/>
                    <a:pt x="1255357" y="311037"/>
                    <a:pt x="1205255" y="231503"/>
                  </a:cubicBezTo>
                  <a:cubicBezTo>
                    <a:pt x="1155154" y="151969"/>
                    <a:pt x="888454" y="10142"/>
                    <a:pt x="629183" y="427"/>
                  </a:cubicBezTo>
                  <a:cubicBezTo>
                    <a:pt x="369913" y="-9289"/>
                    <a:pt x="230371" y="124252"/>
                    <a:pt x="157696" y="167495"/>
                  </a:cubicBezTo>
                  <a:cubicBezTo>
                    <a:pt x="127692" y="185402"/>
                    <a:pt x="89592" y="207881"/>
                    <a:pt x="55111" y="228169"/>
                  </a:cubicBezTo>
                  <a:cubicBezTo>
                    <a:pt x="4235" y="257992"/>
                    <a:pt x="-14595" y="322295"/>
                    <a:pt x="12154" y="374854"/>
                  </a:cubicBezTo>
                  <a:lnTo>
                    <a:pt x="12154" y="374854"/>
                  </a:lnTo>
                  <a:cubicBezTo>
                    <a:pt x="39115" y="427489"/>
                    <a:pt x="102498" y="449902"/>
                    <a:pt x="156553" y="425908"/>
                  </a:cubicBezTo>
                  <a:lnTo>
                    <a:pt x="358006" y="336469"/>
                  </a:lnTo>
                  <a:cubicBezTo>
                    <a:pt x="358006" y="336469"/>
                    <a:pt x="579272" y="537160"/>
                    <a:pt x="877024" y="597835"/>
                  </a:cubicBezTo>
                  <a:cubicBezTo>
                    <a:pt x="855030" y="695199"/>
                    <a:pt x="838971" y="793802"/>
                    <a:pt x="828922" y="893110"/>
                  </a:cubicBezTo>
                  <a:cubicBezTo>
                    <a:pt x="822226" y="969300"/>
                    <a:pt x="878557" y="1036499"/>
                    <a:pt x="954748" y="1043204"/>
                  </a:cubicBezTo>
                  <a:cubicBezTo>
                    <a:pt x="959815" y="1043652"/>
                    <a:pt x="964901" y="1043814"/>
                    <a:pt x="969988" y="1043700"/>
                  </a:cubicBezTo>
                  <a:lnTo>
                    <a:pt x="969988" y="1043700"/>
                  </a:lnTo>
                  <a:cubicBezTo>
                    <a:pt x="1042216" y="1042338"/>
                    <a:pt x="1101261" y="985693"/>
                    <a:pt x="1105624" y="913588"/>
                  </a:cubicBezTo>
                  <a:close/>
                </a:path>
              </a:pathLst>
            </a:custGeom>
            <a:solidFill>
              <a:srgbClr val="DD678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3497367" y="5687192"/>
              <a:ext cx="401119" cy="500427"/>
            </a:xfrm>
            <a:custGeom>
              <a:rect b="b" l="l" r="r" t="t"/>
              <a:pathLst>
                <a:path extrusionOk="0" h="500427" w="401119">
                  <a:moveTo>
                    <a:pt x="150150" y="-77"/>
                  </a:moveTo>
                  <a:lnTo>
                    <a:pt x="66520" y="103269"/>
                  </a:lnTo>
                  <a:cubicBezTo>
                    <a:pt x="25449" y="153951"/>
                    <a:pt x="2522" y="216921"/>
                    <a:pt x="1370" y="282148"/>
                  </a:cubicBezTo>
                  <a:lnTo>
                    <a:pt x="36" y="358348"/>
                  </a:lnTo>
                  <a:cubicBezTo>
                    <a:pt x="-1183" y="427490"/>
                    <a:pt x="48413" y="487098"/>
                    <a:pt x="116622" y="498461"/>
                  </a:cubicBezTo>
                  <a:lnTo>
                    <a:pt x="116622" y="498461"/>
                  </a:lnTo>
                  <a:cubicBezTo>
                    <a:pt x="174810" y="508119"/>
                    <a:pt x="232789" y="480125"/>
                    <a:pt x="261402" y="428548"/>
                  </a:cubicBezTo>
                  <a:lnTo>
                    <a:pt x="401134" y="176897"/>
                  </a:lnTo>
                  <a:close/>
                </a:path>
              </a:pathLst>
            </a:custGeom>
            <a:solidFill>
              <a:srgbClr val="DD678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3633516" y="5811717"/>
              <a:ext cx="463177" cy="593685"/>
            </a:xfrm>
            <a:custGeom>
              <a:rect b="b" l="l" r="r" t="t"/>
              <a:pathLst>
                <a:path extrusionOk="0" h="593685" w="463177">
                  <a:moveTo>
                    <a:pt x="444340" y="222108"/>
                  </a:moveTo>
                  <a:lnTo>
                    <a:pt x="280034" y="516906"/>
                  </a:lnTo>
                  <a:cubicBezTo>
                    <a:pt x="240200" y="588354"/>
                    <a:pt x="150332" y="614500"/>
                    <a:pt x="78389" y="575580"/>
                  </a:cubicBezTo>
                  <a:lnTo>
                    <a:pt x="78389" y="575580"/>
                  </a:lnTo>
                  <a:cubicBezTo>
                    <a:pt x="5761" y="536261"/>
                    <a:pt x="-21242" y="445507"/>
                    <a:pt x="18077" y="372879"/>
                  </a:cubicBezTo>
                  <a:cubicBezTo>
                    <a:pt x="18334" y="372403"/>
                    <a:pt x="18601" y="371927"/>
                    <a:pt x="18858" y="371460"/>
                  </a:cubicBezTo>
                  <a:lnTo>
                    <a:pt x="182879" y="76661"/>
                  </a:lnTo>
                  <a:cubicBezTo>
                    <a:pt x="222369" y="5852"/>
                    <a:pt x="311085" y="-20599"/>
                    <a:pt x="382904" y="17035"/>
                  </a:cubicBezTo>
                  <a:lnTo>
                    <a:pt x="382904" y="17035"/>
                  </a:lnTo>
                  <a:cubicBezTo>
                    <a:pt x="456065" y="55249"/>
                    <a:pt x="484392" y="145527"/>
                    <a:pt x="446178" y="218688"/>
                  </a:cubicBezTo>
                  <a:cubicBezTo>
                    <a:pt x="445578" y="219841"/>
                    <a:pt x="444969" y="220974"/>
                    <a:pt x="444340" y="222108"/>
                  </a:cubicBezTo>
                  <a:close/>
                </a:path>
              </a:pathLst>
            </a:custGeom>
            <a:solidFill>
              <a:srgbClr val="DD678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4131532" y="5996461"/>
              <a:ext cx="249475" cy="505895"/>
            </a:xfrm>
            <a:custGeom>
              <a:rect b="b" l="l" r="r" t="t"/>
              <a:pathLst>
                <a:path extrusionOk="0" h="505895" w="249475">
                  <a:moveTo>
                    <a:pt x="237312" y="305778"/>
                  </a:moveTo>
                  <a:cubicBezTo>
                    <a:pt x="234550" y="348927"/>
                    <a:pt x="231407" y="393218"/>
                    <a:pt x="213119" y="432366"/>
                  </a:cubicBezTo>
                  <a:cubicBezTo>
                    <a:pt x="194831" y="471513"/>
                    <a:pt x="157683" y="505041"/>
                    <a:pt x="114440" y="505803"/>
                  </a:cubicBezTo>
                  <a:cubicBezTo>
                    <a:pt x="63195" y="506756"/>
                    <a:pt x="20523" y="461321"/>
                    <a:pt x="6998" y="411887"/>
                  </a:cubicBezTo>
                  <a:cubicBezTo>
                    <a:pt x="-6528" y="362452"/>
                    <a:pt x="2235" y="310065"/>
                    <a:pt x="11094" y="259487"/>
                  </a:cubicBezTo>
                  <a:lnTo>
                    <a:pt x="32811" y="135662"/>
                  </a:lnTo>
                  <a:cubicBezTo>
                    <a:pt x="45193" y="65082"/>
                    <a:pt x="79864" y="-5975"/>
                    <a:pt x="163208" y="311"/>
                  </a:cubicBezTo>
                  <a:cubicBezTo>
                    <a:pt x="238360" y="6026"/>
                    <a:pt x="252743" y="68892"/>
                    <a:pt x="248933" y="131947"/>
                  </a:cubicBezTo>
                  <a:cubicBezTo>
                    <a:pt x="245056" y="190050"/>
                    <a:pt x="241189" y="247990"/>
                    <a:pt x="237312" y="305778"/>
                  </a:cubicBezTo>
                  <a:close/>
                </a:path>
              </a:pathLst>
            </a:custGeom>
            <a:solidFill>
              <a:srgbClr val="FF86A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3678384" y="5857866"/>
              <a:ext cx="369143" cy="509778"/>
            </a:xfrm>
            <a:custGeom>
              <a:rect b="b" l="l" r="r" t="t"/>
              <a:pathLst>
                <a:path extrusionOk="0" h="509778" w="369143">
                  <a:moveTo>
                    <a:pt x="369088" y="136240"/>
                  </a:moveTo>
                  <a:cubicBezTo>
                    <a:pt x="367183" y="181579"/>
                    <a:pt x="342513" y="222536"/>
                    <a:pt x="318605" y="261113"/>
                  </a:cubicBezTo>
                  <a:lnTo>
                    <a:pt x="229832" y="403988"/>
                  </a:lnTo>
                  <a:cubicBezTo>
                    <a:pt x="214907" y="430848"/>
                    <a:pt x="196314" y="455499"/>
                    <a:pt x="174587" y="477235"/>
                  </a:cubicBezTo>
                  <a:cubicBezTo>
                    <a:pt x="152508" y="499076"/>
                    <a:pt x="122371" y="510801"/>
                    <a:pt x="91339" y="509620"/>
                  </a:cubicBezTo>
                  <a:cubicBezTo>
                    <a:pt x="39047" y="504952"/>
                    <a:pt x="2566" y="450279"/>
                    <a:pt x="184" y="397796"/>
                  </a:cubicBezTo>
                  <a:cubicBezTo>
                    <a:pt x="-2197" y="345314"/>
                    <a:pt x="20758" y="295402"/>
                    <a:pt x="44666" y="248635"/>
                  </a:cubicBezTo>
                  <a:cubicBezTo>
                    <a:pt x="74956" y="189132"/>
                    <a:pt x="107503" y="130839"/>
                    <a:pt x="142298" y="73756"/>
                  </a:cubicBezTo>
                  <a:cubicBezTo>
                    <a:pt x="172968" y="23368"/>
                    <a:pt x="220117" y="-15208"/>
                    <a:pt x="282982" y="5747"/>
                  </a:cubicBezTo>
                  <a:cubicBezTo>
                    <a:pt x="329940" y="21749"/>
                    <a:pt x="371088" y="88520"/>
                    <a:pt x="369088" y="136240"/>
                  </a:cubicBezTo>
                  <a:close/>
                </a:path>
              </a:pathLst>
            </a:custGeom>
            <a:solidFill>
              <a:srgbClr val="FF86A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3517629" y="5725090"/>
              <a:ext cx="266197" cy="444817"/>
            </a:xfrm>
            <a:custGeom>
              <a:rect b="b" l="l" r="r" t="t"/>
              <a:pathLst>
                <a:path extrusionOk="0" h="444817" w="266197">
                  <a:moveTo>
                    <a:pt x="266190" y="102899"/>
                  </a:moveTo>
                  <a:cubicBezTo>
                    <a:pt x="266952" y="147286"/>
                    <a:pt x="246569" y="188624"/>
                    <a:pt x="226757" y="228534"/>
                  </a:cubicBezTo>
                  <a:cubicBezTo>
                    <a:pt x="205040" y="271968"/>
                    <a:pt x="183294" y="315336"/>
                    <a:pt x="161511" y="358646"/>
                  </a:cubicBezTo>
                  <a:cubicBezTo>
                    <a:pt x="151443" y="382354"/>
                    <a:pt x="137108" y="404023"/>
                    <a:pt x="119220" y="422558"/>
                  </a:cubicBezTo>
                  <a:cubicBezTo>
                    <a:pt x="100170" y="439989"/>
                    <a:pt x="72643" y="450276"/>
                    <a:pt x="48449" y="441608"/>
                  </a:cubicBezTo>
                  <a:cubicBezTo>
                    <a:pt x="28180" y="433122"/>
                    <a:pt x="12911" y="415815"/>
                    <a:pt x="7015" y="394650"/>
                  </a:cubicBezTo>
                  <a:cubicBezTo>
                    <a:pt x="1357" y="373752"/>
                    <a:pt x="-900" y="352073"/>
                    <a:pt x="348" y="330452"/>
                  </a:cubicBezTo>
                  <a:cubicBezTo>
                    <a:pt x="919" y="261777"/>
                    <a:pt x="4539" y="191387"/>
                    <a:pt x="31209" y="128141"/>
                  </a:cubicBezTo>
                  <a:cubicBezTo>
                    <a:pt x="54259" y="73753"/>
                    <a:pt x="101884" y="16317"/>
                    <a:pt x="161987" y="1839"/>
                  </a:cubicBezTo>
                  <a:cubicBezTo>
                    <a:pt x="219232" y="-11781"/>
                    <a:pt x="265333" y="49845"/>
                    <a:pt x="266190" y="102899"/>
                  </a:cubicBezTo>
                  <a:close/>
                </a:path>
              </a:pathLst>
            </a:custGeom>
            <a:solidFill>
              <a:srgbClr val="FF86A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3298030" y="5637654"/>
              <a:ext cx="279031" cy="241786"/>
            </a:xfrm>
            <a:custGeom>
              <a:rect b="b" l="l" r="r" t="t"/>
              <a:pathLst>
                <a:path extrusionOk="0" h="241786" w="279031">
                  <a:moveTo>
                    <a:pt x="277192" y="85084"/>
                  </a:moveTo>
                  <a:cubicBezTo>
                    <a:pt x="271248" y="110831"/>
                    <a:pt x="259265" y="134795"/>
                    <a:pt x="242235" y="154998"/>
                  </a:cubicBezTo>
                  <a:cubicBezTo>
                    <a:pt x="221413" y="184059"/>
                    <a:pt x="194457" y="208195"/>
                    <a:pt x="163273" y="225674"/>
                  </a:cubicBezTo>
                  <a:cubicBezTo>
                    <a:pt x="131658" y="243009"/>
                    <a:pt x="94272" y="246457"/>
                    <a:pt x="60021" y="235199"/>
                  </a:cubicBezTo>
                  <a:cubicBezTo>
                    <a:pt x="26589" y="222911"/>
                    <a:pt x="14" y="190431"/>
                    <a:pt x="14" y="154807"/>
                  </a:cubicBezTo>
                  <a:cubicBezTo>
                    <a:pt x="1481" y="127747"/>
                    <a:pt x="13604" y="102372"/>
                    <a:pt x="33732" y="84227"/>
                  </a:cubicBezTo>
                  <a:cubicBezTo>
                    <a:pt x="53875" y="66387"/>
                    <a:pt x="76296" y="51299"/>
                    <a:pt x="100407" y="39364"/>
                  </a:cubicBezTo>
                  <a:cubicBezTo>
                    <a:pt x="124909" y="24505"/>
                    <a:pt x="151139" y="12694"/>
                    <a:pt x="178513" y="4217"/>
                  </a:cubicBezTo>
                  <a:cubicBezTo>
                    <a:pt x="238044" y="-11690"/>
                    <a:pt x="289574" y="16885"/>
                    <a:pt x="277192" y="85084"/>
                  </a:cubicBezTo>
                  <a:close/>
                </a:path>
              </a:pathLst>
            </a:custGeom>
            <a:solidFill>
              <a:srgbClr val="FF86A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3315099" y="5645630"/>
              <a:ext cx="226616" cy="184201"/>
            </a:xfrm>
            <a:custGeom>
              <a:rect b="b" l="l" r="r" t="t"/>
              <a:pathLst>
                <a:path extrusionOk="0" h="184201" w="226616">
                  <a:moveTo>
                    <a:pt x="226404" y="49390"/>
                  </a:moveTo>
                  <a:cubicBezTo>
                    <a:pt x="224195" y="70898"/>
                    <a:pt x="214803" y="91034"/>
                    <a:pt x="199734" y="106540"/>
                  </a:cubicBezTo>
                  <a:cubicBezTo>
                    <a:pt x="185028" y="121457"/>
                    <a:pt x="168635" y="134592"/>
                    <a:pt x="150871" y="145688"/>
                  </a:cubicBezTo>
                  <a:cubicBezTo>
                    <a:pt x="132835" y="159080"/>
                    <a:pt x="113146" y="170101"/>
                    <a:pt x="92292" y="178454"/>
                  </a:cubicBezTo>
                  <a:cubicBezTo>
                    <a:pt x="71696" y="186626"/>
                    <a:pt x="48640" y="185941"/>
                    <a:pt x="28570" y="176549"/>
                  </a:cubicBezTo>
                  <a:cubicBezTo>
                    <a:pt x="8118" y="165567"/>
                    <a:pt x="-3067" y="142773"/>
                    <a:pt x="757" y="119875"/>
                  </a:cubicBezTo>
                  <a:cubicBezTo>
                    <a:pt x="5878" y="102749"/>
                    <a:pt x="16321" y="87709"/>
                    <a:pt x="30570" y="76918"/>
                  </a:cubicBezTo>
                  <a:cubicBezTo>
                    <a:pt x="65146" y="46342"/>
                    <a:pt x="233643" y="-62624"/>
                    <a:pt x="226404" y="49390"/>
                  </a:cubicBezTo>
                  <a:close/>
                </a:path>
              </a:pathLst>
            </a:custGeom>
            <a:solidFill>
              <a:srgbClr val="FFA5C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3524359" y="5810169"/>
              <a:ext cx="180198" cy="339842"/>
            </a:xfrm>
            <a:custGeom>
              <a:rect b="b" l="l" r="r" t="t"/>
              <a:pathLst>
                <a:path extrusionOk="0" h="339842" w="180198">
                  <a:moveTo>
                    <a:pt x="180212" y="81448"/>
                  </a:moveTo>
                  <a:cubicBezTo>
                    <a:pt x="179545" y="106689"/>
                    <a:pt x="175278" y="131711"/>
                    <a:pt x="167544" y="155742"/>
                  </a:cubicBezTo>
                  <a:cubicBezTo>
                    <a:pt x="158714" y="188251"/>
                    <a:pt x="149894" y="220798"/>
                    <a:pt x="141065" y="253374"/>
                  </a:cubicBezTo>
                  <a:cubicBezTo>
                    <a:pt x="136845" y="272957"/>
                    <a:pt x="129511" y="291740"/>
                    <a:pt x="119347" y="309000"/>
                  </a:cubicBezTo>
                  <a:cubicBezTo>
                    <a:pt x="108946" y="326507"/>
                    <a:pt x="90763" y="337946"/>
                    <a:pt x="70484" y="339766"/>
                  </a:cubicBezTo>
                  <a:cubicBezTo>
                    <a:pt x="48739" y="338946"/>
                    <a:pt x="29022" y="326754"/>
                    <a:pt x="18573" y="307666"/>
                  </a:cubicBezTo>
                  <a:cubicBezTo>
                    <a:pt x="8543" y="288740"/>
                    <a:pt x="2847" y="267823"/>
                    <a:pt x="1904" y="246420"/>
                  </a:cubicBezTo>
                  <a:cubicBezTo>
                    <a:pt x="-2163" y="202224"/>
                    <a:pt x="342" y="157676"/>
                    <a:pt x="9334" y="114213"/>
                  </a:cubicBezTo>
                  <a:cubicBezTo>
                    <a:pt x="16192" y="81257"/>
                    <a:pt x="27622" y="47538"/>
                    <a:pt x="51911" y="24298"/>
                  </a:cubicBezTo>
                  <a:cubicBezTo>
                    <a:pt x="107155" y="-28376"/>
                    <a:pt x="178688" y="10582"/>
                    <a:pt x="180212" y="81448"/>
                  </a:cubicBezTo>
                  <a:close/>
                </a:path>
              </a:pathLst>
            </a:custGeom>
            <a:solidFill>
              <a:srgbClr val="FFA5C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3696760" y="6014880"/>
              <a:ext cx="263807" cy="340088"/>
            </a:xfrm>
            <a:custGeom>
              <a:rect b="b" l="l" r="r" t="t"/>
              <a:pathLst>
                <a:path extrusionOk="0" h="340088" w="263807">
                  <a:moveTo>
                    <a:pt x="263081" y="102479"/>
                  </a:moveTo>
                  <a:cubicBezTo>
                    <a:pt x="259081" y="138388"/>
                    <a:pt x="237745" y="169154"/>
                    <a:pt x="217076" y="199158"/>
                  </a:cubicBezTo>
                  <a:lnTo>
                    <a:pt x="158306" y="283263"/>
                  </a:lnTo>
                  <a:cubicBezTo>
                    <a:pt x="142685" y="305552"/>
                    <a:pt x="125159" y="329364"/>
                    <a:pt x="99061" y="337365"/>
                  </a:cubicBezTo>
                  <a:cubicBezTo>
                    <a:pt x="68295" y="346890"/>
                    <a:pt x="33529" y="329650"/>
                    <a:pt x="16289" y="302504"/>
                  </a:cubicBezTo>
                  <a:cubicBezTo>
                    <a:pt x="210" y="274167"/>
                    <a:pt x="-4162" y="240677"/>
                    <a:pt x="4097" y="209159"/>
                  </a:cubicBezTo>
                  <a:cubicBezTo>
                    <a:pt x="12421" y="178031"/>
                    <a:pt x="24775" y="148123"/>
                    <a:pt x="40863" y="120195"/>
                  </a:cubicBezTo>
                  <a:cubicBezTo>
                    <a:pt x="58294" y="86477"/>
                    <a:pt x="76391" y="51996"/>
                    <a:pt x="104966" y="27041"/>
                  </a:cubicBezTo>
                  <a:cubicBezTo>
                    <a:pt x="170403" y="-30109"/>
                    <a:pt x="273559" y="6848"/>
                    <a:pt x="263081" y="102479"/>
                  </a:cubicBezTo>
                  <a:close/>
                </a:path>
              </a:pathLst>
            </a:custGeom>
            <a:solidFill>
              <a:srgbClr val="FFA5C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4145663" y="6127381"/>
              <a:ext cx="213831" cy="365701"/>
            </a:xfrm>
            <a:custGeom>
              <a:rect b="b" l="l" r="r" t="t"/>
              <a:pathLst>
                <a:path extrusionOk="0" h="365701" w="213831">
                  <a:moveTo>
                    <a:pt x="206227" y="47795"/>
                  </a:moveTo>
                  <a:cubicBezTo>
                    <a:pt x="216895" y="71989"/>
                    <a:pt x="214133" y="99802"/>
                    <a:pt x="211180" y="126091"/>
                  </a:cubicBezTo>
                  <a:cubicBezTo>
                    <a:pt x="206732" y="165524"/>
                    <a:pt x="202294" y="204986"/>
                    <a:pt x="197845" y="244487"/>
                  </a:cubicBezTo>
                  <a:cubicBezTo>
                    <a:pt x="193369" y="283920"/>
                    <a:pt x="186320" y="328116"/>
                    <a:pt x="154221" y="351643"/>
                  </a:cubicBezTo>
                  <a:cubicBezTo>
                    <a:pt x="123550" y="374122"/>
                    <a:pt x="78021" y="368026"/>
                    <a:pt x="48589" y="343832"/>
                  </a:cubicBezTo>
                  <a:cubicBezTo>
                    <a:pt x="19156" y="319639"/>
                    <a:pt x="4393" y="281348"/>
                    <a:pt x="964" y="243439"/>
                  </a:cubicBezTo>
                  <a:cubicBezTo>
                    <a:pt x="-2465" y="205529"/>
                    <a:pt x="4012" y="167239"/>
                    <a:pt x="10489" y="130091"/>
                  </a:cubicBezTo>
                  <a:cubicBezTo>
                    <a:pt x="16966" y="92944"/>
                    <a:pt x="23919" y="55511"/>
                    <a:pt x="47636" y="27126"/>
                  </a:cubicBezTo>
                  <a:cubicBezTo>
                    <a:pt x="84403" y="-16594"/>
                    <a:pt x="182320" y="-6116"/>
                    <a:pt x="206227" y="47795"/>
                  </a:cubicBezTo>
                  <a:close/>
                </a:path>
              </a:pathLst>
            </a:custGeom>
            <a:solidFill>
              <a:srgbClr val="FFA5C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4469602" y="5973036"/>
              <a:ext cx="381050" cy="390134"/>
            </a:xfrm>
            <a:custGeom>
              <a:rect b="b" l="l" r="r" t="t"/>
              <a:pathLst>
                <a:path extrusionOk="0" h="390134" w="381050">
                  <a:moveTo>
                    <a:pt x="320724" y="257004"/>
                  </a:moveTo>
                  <a:cubicBezTo>
                    <a:pt x="338154" y="268777"/>
                    <a:pt x="353833" y="282950"/>
                    <a:pt x="367301" y="299105"/>
                  </a:cubicBezTo>
                  <a:cubicBezTo>
                    <a:pt x="380846" y="315707"/>
                    <a:pt x="384703" y="338176"/>
                    <a:pt x="377493" y="358350"/>
                  </a:cubicBezTo>
                  <a:cubicBezTo>
                    <a:pt x="363300" y="390354"/>
                    <a:pt x="319200" y="393688"/>
                    <a:pt x="284719" y="387497"/>
                  </a:cubicBezTo>
                  <a:cubicBezTo>
                    <a:pt x="198166" y="371485"/>
                    <a:pt x="119537" y="326746"/>
                    <a:pt x="61549" y="260528"/>
                  </a:cubicBezTo>
                  <a:cubicBezTo>
                    <a:pt x="23925" y="217190"/>
                    <a:pt x="-5126" y="161659"/>
                    <a:pt x="779" y="104509"/>
                  </a:cubicBezTo>
                  <a:cubicBezTo>
                    <a:pt x="4827" y="65332"/>
                    <a:pt x="26954" y="30309"/>
                    <a:pt x="60596" y="9830"/>
                  </a:cubicBezTo>
                  <a:cubicBezTo>
                    <a:pt x="105649" y="-15887"/>
                    <a:pt x="127271" y="12307"/>
                    <a:pt x="148321" y="50407"/>
                  </a:cubicBezTo>
                  <a:cubicBezTo>
                    <a:pt x="190869" y="130465"/>
                    <a:pt x="249572" y="200816"/>
                    <a:pt x="320724" y="257004"/>
                  </a:cubicBezTo>
                  <a:close/>
                </a:path>
              </a:pathLst>
            </a:custGeom>
            <a:solidFill>
              <a:srgbClr val="FF86A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4604958" y="6178219"/>
              <a:ext cx="222875" cy="163267"/>
            </a:xfrm>
            <a:custGeom>
              <a:rect b="b" l="l" r="r" t="t"/>
              <a:pathLst>
                <a:path extrusionOk="0" h="163267" w="222875">
                  <a:moveTo>
                    <a:pt x="199275" y="96779"/>
                  </a:moveTo>
                  <a:cubicBezTo>
                    <a:pt x="211657" y="107256"/>
                    <a:pt x="224992" y="120877"/>
                    <a:pt x="222611" y="136974"/>
                  </a:cubicBezTo>
                  <a:cubicBezTo>
                    <a:pt x="219773" y="149519"/>
                    <a:pt x="209867" y="159234"/>
                    <a:pt x="197275" y="161835"/>
                  </a:cubicBezTo>
                  <a:cubicBezTo>
                    <a:pt x="184883" y="164149"/>
                    <a:pt x="172119" y="163492"/>
                    <a:pt x="160032" y="159929"/>
                  </a:cubicBezTo>
                  <a:cubicBezTo>
                    <a:pt x="109216" y="147747"/>
                    <a:pt x="62582" y="122192"/>
                    <a:pt x="24967" y="85920"/>
                  </a:cubicBezTo>
                  <a:cubicBezTo>
                    <a:pt x="10108" y="71537"/>
                    <a:pt x="-4179" y="51916"/>
                    <a:pt x="1155" y="32009"/>
                  </a:cubicBezTo>
                  <a:cubicBezTo>
                    <a:pt x="25920" y="-60860"/>
                    <a:pt x="173938" y="75252"/>
                    <a:pt x="199275" y="96779"/>
                  </a:cubicBezTo>
                  <a:close/>
                </a:path>
              </a:pathLst>
            </a:custGeom>
            <a:solidFill>
              <a:srgbClr val="FFA5C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834">
              <a:schemeClr val="dk1"/>
            </a:gs>
            <a:gs pos="44000">
              <a:srgbClr val="0D0036">
                <a:alpha val="80000"/>
              </a:srgbClr>
            </a:gs>
            <a:gs pos="100000">
              <a:schemeClr val="accent2"/>
            </a:gs>
          </a:gsLst>
          <a:lin ang="13500000" scaled="0"/>
        </a:grad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Google Shape;7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34675"/>
            <a:ext cx="4248150" cy="39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23"/>
          <p:cNvSpPr txBox="1"/>
          <p:nvPr/>
        </p:nvSpPr>
        <p:spPr>
          <a:xfrm>
            <a:off x="4458875" y="2818375"/>
            <a:ext cx="291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Regards </a:t>
            </a:r>
            <a:endParaRPr b="1" sz="40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19" name="Google Shape;719;p23"/>
          <p:cNvSpPr txBox="1"/>
          <p:nvPr/>
        </p:nvSpPr>
        <p:spPr>
          <a:xfrm>
            <a:off x="4882175" y="3933525"/>
            <a:ext cx="41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Lora SemiBold"/>
                <a:ea typeface="Lora SemiBold"/>
                <a:cs typeface="Lora SemiBold"/>
                <a:sym typeface="Lora SemiBold"/>
              </a:rPr>
              <a:t>Team Sanvardhit Bharat.</a:t>
            </a:r>
            <a:endParaRPr sz="2000">
              <a:solidFill>
                <a:srgbClr val="FFFFFF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834">
              <a:schemeClr val="dk1"/>
            </a:gs>
            <a:gs pos="44000">
              <a:srgbClr val="0D0036">
                <a:alpha val="80000"/>
              </a:srgbClr>
            </a:gs>
            <a:gs pos="100000">
              <a:schemeClr val="accent2"/>
            </a:gs>
          </a:gsLst>
          <a:lin ang="13500000" scaled="0"/>
        </a:gra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6150" y="4895850"/>
            <a:ext cx="1962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23963" cy="1223963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4"/>
          <p:cNvSpPr txBox="1"/>
          <p:nvPr/>
        </p:nvSpPr>
        <p:spPr>
          <a:xfrm>
            <a:off x="1223963" y="2383498"/>
            <a:ext cx="66960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r>
              <a:rPr b="1" lang="en-US" sz="225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If simply put Augmented reality is bringing an computer generated object to real world,</a:t>
            </a:r>
            <a:r>
              <a:rPr b="1" i="0" lang="en-US" sz="225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and Virt</a:t>
            </a:r>
            <a:r>
              <a:rPr b="1" lang="en-US" sz="225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ual reality is putting a real world entity(Human) to virtual computer generated world.</a:t>
            </a:r>
            <a:r>
              <a:rPr b="1" i="0" lang="en-US" sz="225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834">
              <a:schemeClr val="dk1"/>
            </a:gs>
            <a:gs pos="44000">
              <a:srgbClr val="0D0036">
                <a:alpha val="80000"/>
              </a:srgbClr>
            </a:gs>
            <a:gs pos="100000">
              <a:schemeClr val="accent2"/>
            </a:gs>
          </a:gsLst>
          <a:lin ang="13500000" scaled="0"/>
        </a:gra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5"/>
          <p:cNvSpPr txBox="1"/>
          <p:nvPr/>
        </p:nvSpPr>
        <p:spPr>
          <a:xfrm>
            <a:off x="-1" y="1066439"/>
            <a:ext cx="9144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Table Of Contents</a:t>
            </a:r>
            <a:endParaRPr/>
          </a:p>
        </p:txBody>
      </p:sp>
      <p:grpSp>
        <p:nvGrpSpPr>
          <p:cNvPr id="465" name="Google Shape;465;p15"/>
          <p:cNvGrpSpPr/>
          <p:nvPr/>
        </p:nvGrpSpPr>
        <p:grpSpPr>
          <a:xfrm>
            <a:off x="1009245" y="1830703"/>
            <a:ext cx="7274357" cy="4236980"/>
            <a:chOff x="452240" y="2113580"/>
            <a:chExt cx="6763698" cy="3875759"/>
          </a:xfrm>
        </p:grpSpPr>
        <p:grpSp>
          <p:nvGrpSpPr>
            <p:cNvPr id="466" name="Google Shape;466;p15"/>
            <p:cNvGrpSpPr/>
            <p:nvPr/>
          </p:nvGrpSpPr>
          <p:grpSpPr>
            <a:xfrm>
              <a:off x="654856" y="3108752"/>
              <a:ext cx="6346971" cy="2880587"/>
              <a:chOff x="540498" y="2966833"/>
              <a:chExt cx="8462627" cy="3840782"/>
            </a:xfrm>
          </p:grpSpPr>
          <p:pic>
            <p:nvPicPr>
              <p:cNvPr id="467" name="Google Shape;467;p15"/>
              <p:cNvPicPr preferRelativeResize="0"/>
              <p:nvPr/>
            </p:nvPicPr>
            <p:blipFill rotWithShape="1">
              <a:blip r:embed="rId3">
                <a:alphaModFix/>
              </a:blip>
              <a:srcRect b="15900" l="0" r="0" t="-15900"/>
              <a:stretch/>
            </p:blipFill>
            <p:spPr>
              <a:xfrm>
                <a:off x="3657204" y="5453340"/>
                <a:ext cx="1752600" cy="11683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8" name="Google Shape;468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250526" y="5639217"/>
                <a:ext cx="1752600" cy="11683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9" name="Google Shape;469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40498" y="2966850"/>
                <a:ext cx="1752600" cy="11683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0" name="Google Shape;470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151869" y="3005267"/>
                <a:ext cx="1752600" cy="11683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1" name="Google Shape;471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574526" y="2966833"/>
                <a:ext cx="1752600" cy="1168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72" name="Google Shape;472;p15"/>
            <p:cNvGrpSpPr/>
            <p:nvPr/>
          </p:nvGrpSpPr>
          <p:grpSpPr>
            <a:xfrm>
              <a:off x="5325263" y="2113580"/>
              <a:ext cx="1890675" cy="1026850"/>
              <a:chOff x="-842037" y="2036346"/>
              <a:chExt cx="2520900" cy="1369133"/>
            </a:xfrm>
          </p:grpSpPr>
          <p:sp>
            <p:nvSpPr>
              <p:cNvPr id="473" name="Google Shape;473;p15"/>
              <p:cNvSpPr txBox="1"/>
              <p:nvPr/>
            </p:nvSpPr>
            <p:spPr>
              <a:xfrm>
                <a:off x="-535534" y="2036346"/>
                <a:ext cx="1552800" cy="60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625" u="none" cap="none" strike="noStrike">
                    <a:solidFill>
                      <a:srgbClr val="FFFFFF"/>
                    </a:solidFill>
                    <a:latin typeface="Lora"/>
                    <a:ea typeface="Lora"/>
                    <a:cs typeface="Lora"/>
                    <a:sym typeface="Lora"/>
                  </a:rPr>
                  <a:t>03</a:t>
                </a:r>
                <a:endParaRPr/>
              </a:p>
            </p:txBody>
          </p:sp>
          <p:sp>
            <p:nvSpPr>
              <p:cNvPr id="474" name="Google Shape;474;p15"/>
              <p:cNvSpPr txBox="1"/>
              <p:nvPr/>
            </p:nvSpPr>
            <p:spPr>
              <a:xfrm>
                <a:off x="-842037" y="2588879"/>
                <a:ext cx="2520900" cy="81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75">
                    <a:solidFill>
                      <a:srgbClr val="FFFFFF"/>
                    </a:solidFill>
                    <a:latin typeface="Lora"/>
                    <a:ea typeface="Lora"/>
                    <a:cs typeface="Lora"/>
                    <a:sym typeface="Lora"/>
                  </a:rPr>
                  <a:t>Requirement gathering</a:t>
                </a:r>
                <a:endParaRPr/>
              </a:p>
            </p:txBody>
          </p:sp>
        </p:grpSp>
        <p:grpSp>
          <p:nvGrpSpPr>
            <p:cNvPr id="475" name="Google Shape;475;p15"/>
            <p:cNvGrpSpPr/>
            <p:nvPr/>
          </p:nvGrpSpPr>
          <p:grpSpPr>
            <a:xfrm>
              <a:off x="2958334" y="4202446"/>
              <a:ext cx="1513575" cy="1064202"/>
              <a:chOff x="1958847" y="2305488"/>
              <a:chExt cx="2018100" cy="1418936"/>
            </a:xfrm>
          </p:grpSpPr>
          <p:sp>
            <p:nvSpPr>
              <p:cNvPr id="476" name="Google Shape;476;p15"/>
              <p:cNvSpPr txBox="1"/>
              <p:nvPr/>
            </p:nvSpPr>
            <p:spPr>
              <a:xfrm>
                <a:off x="2396871" y="2305488"/>
                <a:ext cx="778500" cy="60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625" u="none" cap="none" strike="noStrike">
                    <a:solidFill>
                      <a:srgbClr val="FFFFFF"/>
                    </a:solidFill>
                    <a:latin typeface="Lora"/>
                    <a:ea typeface="Lora"/>
                    <a:cs typeface="Lora"/>
                    <a:sym typeface="Lora"/>
                  </a:rPr>
                  <a:t>05</a:t>
                </a:r>
                <a:endParaRPr/>
              </a:p>
            </p:txBody>
          </p:sp>
          <p:sp>
            <p:nvSpPr>
              <p:cNvPr id="477" name="Google Shape;477;p15"/>
              <p:cNvSpPr txBox="1"/>
              <p:nvPr/>
            </p:nvSpPr>
            <p:spPr>
              <a:xfrm>
                <a:off x="1958847" y="2907824"/>
                <a:ext cx="2018100" cy="81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75">
                    <a:solidFill>
                      <a:srgbClr val="FFFFFF"/>
                    </a:solidFill>
                    <a:latin typeface="Lora"/>
                    <a:ea typeface="Lora"/>
                    <a:cs typeface="Lora"/>
                    <a:sym typeface="Lora"/>
                  </a:rPr>
                  <a:t>Market value</a:t>
                </a:r>
                <a:endParaRPr/>
              </a:p>
            </p:txBody>
          </p:sp>
        </p:grpSp>
        <p:grpSp>
          <p:nvGrpSpPr>
            <p:cNvPr id="478" name="Google Shape;478;p15"/>
            <p:cNvGrpSpPr/>
            <p:nvPr/>
          </p:nvGrpSpPr>
          <p:grpSpPr>
            <a:xfrm>
              <a:off x="5608659" y="4202446"/>
              <a:ext cx="1607175" cy="800271"/>
              <a:chOff x="1521423" y="2305488"/>
              <a:chExt cx="2142900" cy="1067028"/>
            </a:xfrm>
          </p:grpSpPr>
          <p:sp>
            <p:nvSpPr>
              <p:cNvPr id="479" name="Google Shape;479;p15"/>
              <p:cNvSpPr txBox="1"/>
              <p:nvPr/>
            </p:nvSpPr>
            <p:spPr>
              <a:xfrm>
                <a:off x="2021139" y="2305488"/>
                <a:ext cx="774000" cy="60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625" u="none" cap="none" strike="noStrike">
                    <a:solidFill>
                      <a:srgbClr val="FFFFFF"/>
                    </a:solidFill>
                    <a:latin typeface="Lora"/>
                    <a:ea typeface="Lora"/>
                    <a:cs typeface="Lora"/>
                    <a:sym typeface="Lora"/>
                  </a:rPr>
                  <a:t>0</a:t>
                </a:r>
                <a:r>
                  <a:rPr b="1" lang="en-US" sz="2625">
                    <a:solidFill>
                      <a:srgbClr val="FFFFFF"/>
                    </a:solidFill>
                    <a:latin typeface="Lora"/>
                    <a:ea typeface="Lora"/>
                    <a:cs typeface="Lora"/>
                    <a:sym typeface="Lora"/>
                  </a:rPr>
                  <a:t>6</a:t>
                </a:r>
                <a:endParaRPr/>
              </a:p>
            </p:txBody>
          </p:sp>
          <p:sp>
            <p:nvSpPr>
              <p:cNvPr id="480" name="Google Shape;480;p15"/>
              <p:cNvSpPr txBox="1"/>
              <p:nvPr/>
            </p:nvSpPr>
            <p:spPr>
              <a:xfrm>
                <a:off x="1521423" y="2907816"/>
                <a:ext cx="2142900" cy="46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75">
                    <a:solidFill>
                      <a:srgbClr val="FFFFFF"/>
                    </a:solidFill>
                    <a:latin typeface="Lora"/>
                    <a:ea typeface="Lora"/>
                    <a:cs typeface="Lora"/>
                    <a:sym typeface="Lora"/>
                  </a:rPr>
                  <a:t>Future Scope</a:t>
                </a:r>
                <a:endParaRPr/>
              </a:p>
            </p:txBody>
          </p:sp>
        </p:grpSp>
        <p:sp>
          <p:nvSpPr>
            <p:cNvPr id="481" name="Google Shape;481;p15"/>
            <p:cNvSpPr txBox="1"/>
            <p:nvPr/>
          </p:nvSpPr>
          <p:spPr>
            <a:xfrm>
              <a:off x="2790863" y="2113580"/>
              <a:ext cx="1471950" cy="454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25" u="none" cap="none" strike="noStrike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02</a:t>
              </a:r>
              <a:endParaRPr/>
            </a:p>
          </p:txBody>
        </p:sp>
        <p:grpSp>
          <p:nvGrpSpPr>
            <p:cNvPr id="482" name="Google Shape;482;p15"/>
            <p:cNvGrpSpPr/>
            <p:nvPr/>
          </p:nvGrpSpPr>
          <p:grpSpPr>
            <a:xfrm>
              <a:off x="452240" y="2113580"/>
              <a:ext cx="1719675" cy="1026850"/>
              <a:chOff x="602987" y="2026682"/>
              <a:chExt cx="2292900" cy="1369133"/>
            </a:xfrm>
          </p:grpSpPr>
          <p:sp>
            <p:nvSpPr>
              <p:cNvPr id="483" name="Google Shape;483;p15"/>
              <p:cNvSpPr txBox="1"/>
              <p:nvPr/>
            </p:nvSpPr>
            <p:spPr>
              <a:xfrm>
                <a:off x="1134284" y="2026682"/>
                <a:ext cx="1022700" cy="60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625" u="none" cap="none" strike="noStrike">
                    <a:solidFill>
                      <a:srgbClr val="FFFFFF"/>
                    </a:solidFill>
                    <a:latin typeface="Lora"/>
                    <a:ea typeface="Lora"/>
                    <a:cs typeface="Lora"/>
                    <a:sym typeface="Lora"/>
                  </a:rPr>
                  <a:t>01</a:t>
                </a:r>
                <a:endParaRPr/>
              </a:p>
            </p:txBody>
          </p:sp>
          <p:sp>
            <p:nvSpPr>
              <p:cNvPr id="484" name="Google Shape;484;p15"/>
              <p:cNvSpPr txBox="1"/>
              <p:nvPr/>
            </p:nvSpPr>
            <p:spPr>
              <a:xfrm>
                <a:off x="602987" y="2579215"/>
                <a:ext cx="2292900" cy="81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75">
                    <a:solidFill>
                      <a:srgbClr val="FFFFFF"/>
                    </a:solidFill>
                    <a:latin typeface="Lora"/>
                    <a:ea typeface="Lora"/>
                    <a:cs typeface="Lora"/>
                    <a:sym typeface="Lora"/>
                  </a:rPr>
                  <a:t>Problem Statement</a:t>
                </a:r>
                <a:endParaRPr/>
              </a:p>
            </p:txBody>
          </p:sp>
        </p:grpSp>
      </p:grpSp>
      <p:sp>
        <p:nvSpPr>
          <p:cNvPr id="485" name="Google Shape;485;p15"/>
          <p:cNvSpPr txBox="1"/>
          <p:nvPr/>
        </p:nvSpPr>
        <p:spPr>
          <a:xfrm>
            <a:off x="3428000" y="2285000"/>
            <a:ext cx="1952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875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Immersive Education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Google Shape;4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571" y="5033512"/>
            <a:ext cx="1413694" cy="957971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15"/>
          <p:cNvSpPr txBox="1"/>
          <p:nvPr/>
        </p:nvSpPr>
        <p:spPr>
          <a:xfrm>
            <a:off x="1619470" y="4038051"/>
            <a:ext cx="6279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25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04</a:t>
            </a:r>
            <a:endParaRPr/>
          </a:p>
        </p:txBody>
      </p:sp>
      <p:sp>
        <p:nvSpPr>
          <p:cNvPr id="488" name="Google Shape;488;p15"/>
          <p:cNvSpPr txBox="1"/>
          <p:nvPr/>
        </p:nvSpPr>
        <p:spPr>
          <a:xfrm>
            <a:off x="818725" y="4534550"/>
            <a:ext cx="2089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75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Proposed 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834">
              <a:schemeClr val="dk1"/>
            </a:gs>
            <a:gs pos="44000">
              <a:srgbClr val="0D0036">
                <a:alpha val="80000"/>
              </a:srgbClr>
            </a:gs>
            <a:gs pos="100000">
              <a:schemeClr val="accent2"/>
            </a:gs>
          </a:gsLst>
          <a:lin ang="13500000" scaled="0"/>
        </a:gra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16"/>
          <p:cNvGrpSpPr/>
          <p:nvPr/>
        </p:nvGrpSpPr>
        <p:grpSpPr>
          <a:xfrm>
            <a:off x="5150126" y="3781508"/>
            <a:ext cx="3614507" cy="2248140"/>
            <a:chOff x="1307973" y="1813729"/>
            <a:chExt cx="3613784" cy="2321739"/>
          </a:xfrm>
        </p:grpSpPr>
        <p:sp>
          <p:nvSpPr>
            <p:cNvPr id="494" name="Google Shape;494;p16"/>
            <p:cNvSpPr/>
            <p:nvPr/>
          </p:nvSpPr>
          <p:spPr>
            <a:xfrm>
              <a:off x="1694600" y="1856683"/>
              <a:ext cx="1877845" cy="654487"/>
            </a:xfrm>
            <a:custGeom>
              <a:rect b="b" l="l" r="r" t="t"/>
              <a:pathLst>
                <a:path extrusionOk="0" h="654487" w="1877845">
                  <a:moveTo>
                    <a:pt x="1877820" y="396364"/>
                  </a:moveTo>
                  <a:cubicBezTo>
                    <a:pt x="1877820" y="396364"/>
                    <a:pt x="1398999" y="-3686"/>
                    <a:pt x="602328" y="-66"/>
                  </a:cubicBezTo>
                  <a:cubicBezTo>
                    <a:pt x="63784" y="-66"/>
                    <a:pt x="-19179" y="226534"/>
                    <a:pt x="3205" y="329213"/>
                  </a:cubicBezTo>
                  <a:cubicBezTo>
                    <a:pt x="3205" y="329213"/>
                    <a:pt x="-3558" y="456181"/>
                    <a:pt x="108647" y="564671"/>
                  </a:cubicBezTo>
                  <a:cubicBezTo>
                    <a:pt x="146080" y="527238"/>
                    <a:pt x="632522" y="287875"/>
                    <a:pt x="1529967" y="654397"/>
                  </a:cubicBezTo>
                  <a:cubicBezTo>
                    <a:pt x="1529967" y="654397"/>
                    <a:pt x="1672080" y="572196"/>
                    <a:pt x="1716943" y="527238"/>
                  </a:cubicBezTo>
                  <a:cubicBezTo>
                    <a:pt x="1761806" y="482280"/>
                    <a:pt x="1877820" y="396364"/>
                    <a:pt x="1877820" y="396364"/>
                  </a:cubicBezTo>
                  <a:close/>
                </a:path>
              </a:pathLst>
            </a:custGeom>
            <a:gradFill>
              <a:gsLst>
                <a:gs pos="0">
                  <a:srgbClr val="13002A"/>
                </a:gs>
                <a:gs pos="44000">
                  <a:srgbClr val="4D0094"/>
                </a:gs>
                <a:gs pos="76000">
                  <a:srgbClr val="2A0055"/>
                </a:gs>
                <a:gs pos="100000">
                  <a:srgbClr val="13002A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2169794" y="2133694"/>
              <a:ext cx="1787461" cy="1321974"/>
            </a:xfrm>
            <a:custGeom>
              <a:rect b="b" l="l" r="r" t="t"/>
              <a:pathLst>
                <a:path extrusionOk="0" h="1321974" w="1787461">
                  <a:moveTo>
                    <a:pt x="1787437" y="159263"/>
                  </a:moveTo>
                  <a:lnTo>
                    <a:pt x="1599889" y="36676"/>
                  </a:lnTo>
                  <a:cubicBezTo>
                    <a:pt x="1569619" y="13444"/>
                    <a:pt x="1532690" y="557"/>
                    <a:pt x="1494543" y="-91"/>
                  </a:cubicBezTo>
                  <a:lnTo>
                    <a:pt x="1494543" y="5339"/>
                  </a:lnTo>
                  <a:lnTo>
                    <a:pt x="1493876" y="6005"/>
                  </a:lnTo>
                  <a:lnTo>
                    <a:pt x="1494543" y="5339"/>
                  </a:lnTo>
                  <a:lnTo>
                    <a:pt x="1494543" y="-91"/>
                  </a:lnTo>
                  <a:lnTo>
                    <a:pt x="1494543" y="-91"/>
                  </a:lnTo>
                  <a:cubicBezTo>
                    <a:pt x="1458491" y="224"/>
                    <a:pt x="1423534" y="12406"/>
                    <a:pt x="1395102" y="34580"/>
                  </a:cubicBezTo>
                  <a:cubicBezTo>
                    <a:pt x="1259370" y="136688"/>
                    <a:pt x="1195077" y="237177"/>
                    <a:pt x="978097" y="339380"/>
                  </a:cubicBezTo>
                  <a:cubicBezTo>
                    <a:pt x="761118" y="441584"/>
                    <a:pt x="504990" y="401102"/>
                    <a:pt x="337827" y="437964"/>
                  </a:cubicBezTo>
                  <a:cubicBezTo>
                    <a:pt x="170663" y="474826"/>
                    <a:pt x="-120" y="744479"/>
                    <a:pt x="-25" y="973174"/>
                  </a:cubicBezTo>
                  <a:lnTo>
                    <a:pt x="-25" y="973174"/>
                  </a:lnTo>
                  <a:cubicBezTo>
                    <a:pt x="-25" y="1102333"/>
                    <a:pt x="48934" y="1197488"/>
                    <a:pt x="124848" y="1241017"/>
                  </a:cubicBezTo>
                  <a:lnTo>
                    <a:pt x="251721" y="1321884"/>
                  </a:lnTo>
                  <a:cubicBezTo>
                    <a:pt x="464795" y="1117954"/>
                    <a:pt x="1231938" y="405103"/>
                    <a:pt x="1787437" y="159263"/>
                  </a:cubicBezTo>
                  <a:close/>
                </a:path>
              </a:pathLst>
            </a:custGeom>
            <a:solidFill>
              <a:srgbClr val="13002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2208561" y="2157315"/>
              <a:ext cx="1788033" cy="1322070"/>
            </a:xfrm>
            <a:custGeom>
              <a:rect b="b" l="l" r="r" t="t"/>
              <a:pathLst>
                <a:path extrusionOk="0" h="1322070" w="1788033">
                  <a:moveTo>
                    <a:pt x="1788008" y="159359"/>
                  </a:moveTo>
                  <a:lnTo>
                    <a:pt x="1600175" y="36677"/>
                  </a:lnTo>
                  <a:cubicBezTo>
                    <a:pt x="1570047" y="13598"/>
                    <a:pt x="1533348" y="710"/>
                    <a:pt x="1495400" y="-90"/>
                  </a:cubicBezTo>
                  <a:lnTo>
                    <a:pt x="1495400" y="5435"/>
                  </a:lnTo>
                  <a:lnTo>
                    <a:pt x="1494828" y="6006"/>
                  </a:lnTo>
                  <a:lnTo>
                    <a:pt x="1495400" y="5435"/>
                  </a:lnTo>
                  <a:lnTo>
                    <a:pt x="1495400" y="-90"/>
                  </a:lnTo>
                  <a:lnTo>
                    <a:pt x="1495400" y="-90"/>
                  </a:lnTo>
                  <a:cubicBezTo>
                    <a:pt x="1459272" y="-204"/>
                    <a:pt x="1424182" y="12026"/>
                    <a:pt x="1395959" y="34581"/>
                  </a:cubicBezTo>
                  <a:cubicBezTo>
                    <a:pt x="1183456" y="202031"/>
                    <a:pt x="1234034" y="275754"/>
                    <a:pt x="1017435" y="378053"/>
                  </a:cubicBezTo>
                  <a:cubicBezTo>
                    <a:pt x="800837" y="480351"/>
                    <a:pt x="638626" y="370052"/>
                    <a:pt x="338684" y="438060"/>
                  </a:cubicBezTo>
                  <a:cubicBezTo>
                    <a:pt x="171425" y="475874"/>
                    <a:pt x="-25" y="744479"/>
                    <a:pt x="-25" y="973270"/>
                  </a:cubicBezTo>
                  <a:lnTo>
                    <a:pt x="-25" y="973270"/>
                  </a:lnTo>
                  <a:cubicBezTo>
                    <a:pt x="-25" y="1102334"/>
                    <a:pt x="48933" y="1197489"/>
                    <a:pt x="124848" y="1241018"/>
                  </a:cubicBezTo>
                  <a:lnTo>
                    <a:pt x="251816" y="1321980"/>
                  </a:lnTo>
                  <a:cubicBezTo>
                    <a:pt x="465271" y="1117955"/>
                    <a:pt x="1232415" y="405294"/>
                    <a:pt x="1788008" y="159359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2306955" y="2221610"/>
              <a:ext cx="2064448" cy="1535144"/>
            </a:xfrm>
            <a:custGeom>
              <a:rect b="b" l="l" r="r" t="t"/>
              <a:pathLst>
                <a:path extrusionOk="0" h="1535144" w="2064448">
                  <a:moveTo>
                    <a:pt x="1600080" y="36676"/>
                  </a:moveTo>
                  <a:cubicBezTo>
                    <a:pt x="1569771" y="13463"/>
                    <a:pt x="1532814" y="576"/>
                    <a:pt x="1494638" y="-91"/>
                  </a:cubicBezTo>
                  <a:lnTo>
                    <a:pt x="1494638" y="5910"/>
                  </a:lnTo>
                  <a:lnTo>
                    <a:pt x="1494066" y="6482"/>
                  </a:lnTo>
                  <a:lnTo>
                    <a:pt x="1494638" y="5910"/>
                  </a:lnTo>
                  <a:lnTo>
                    <a:pt x="1494638" y="386"/>
                  </a:lnTo>
                  <a:lnTo>
                    <a:pt x="1494638" y="386"/>
                  </a:lnTo>
                  <a:cubicBezTo>
                    <a:pt x="1458643" y="519"/>
                    <a:pt x="1423696" y="12501"/>
                    <a:pt x="1395197" y="34485"/>
                  </a:cubicBezTo>
                  <a:cubicBezTo>
                    <a:pt x="1259370" y="136593"/>
                    <a:pt x="1195172" y="237082"/>
                    <a:pt x="978097" y="339285"/>
                  </a:cubicBezTo>
                  <a:cubicBezTo>
                    <a:pt x="761022" y="441488"/>
                    <a:pt x="504990" y="400912"/>
                    <a:pt x="337922" y="437869"/>
                  </a:cubicBezTo>
                  <a:cubicBezTo>
                    <a:pt x="170853" y="474826"/>
                    <a:pt x="-25" y="744288"/>
                    <a:pt x="-25" y="973079"/>
                  </a:cubicBezTo>
                  <a:lnTo>
                    <a:pt x="-25" y="973079"/>
                  </a:lnTo>
                  <a:cubicBezTo>
                    <a:pt x="-25" y="1102142"/>
                    <a:pt x="49029" y="1197297"/>
                    <a:pt x="124943" y="1240826"/>
                  </a:cubicBezTo>
                  <a:lnTo>
                    <a:pt x="586048" y="1535054"/>
                  </a:lnTo>
                  <a:lnTo>
                    <a:pt x="851605" y="1018894"/>
                  </a:lnTo>
                  <a:cubicBezTo>
                    <a:pt x="858273" y="1015941"/>
                    <a:pt x="864940" y="1013369"/>
                    <a:pt x="871512" y="1010988"/>
                  </a:cubicBezTo>
                  <a:lnTo>
                    <a:pt x="1380148" y="830013"/>
                  </a:lnTo>
                  <a:cubicBezTo>
                    <a:pt x="1563027" y="764767"/>
                    <a:pt x="2064423" y="342714"/>
                    <a:pt x="2064423" y="342714"/>
                  </a:cubicBezTo>
                  <a:close/>
                </a:path>
              </a:pathLst>
            </a:custGeom>
            <a:gradFill>
              <a:gsLst>
                <a:gs pos="0">
                  <a:srgbClr val="D1D3D4"/>
                </a:gs>
                <a:gs pos="25000">
                  <a:srgbClr val="FFFFFF"/>
                </a:gs>
                <a:gs pos="44000">
                  <a:srgbClr val="D1D3D4"/>
                </a:gs>
                <a:gs pos="65000">
                  <a:srgbClr val="A7A9AC"/>
                </a:gs>
                <a:gs pos="100000">
                  <a:srgbClr val="D1D3D4"/>
                </a:gs>
              </a:gsLst>
              <a:lin ang="1824920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2616041" y="2424588"/>
              <a:ext cx="1753361" cy="1342167"/>
            </a:xfrm>
            <a:custGeom>
              <a:rect b="b" l="l" r="r" t="t"/>
              <a:pathLst>
                <a:path extrusionOk="0" h="1342167" w="1753361">
                  <a:moveTo>
                    <a:pt x="1600080" y="36771"/>
                  </a:moveTo>
                  <a:cubicBezTo>
                    <a:pt x="1569781" y="13511"/>
                    <a:pt x="1532824" y="595"/>
                    <a:pt x="1494638" y="-91"/>
                  </a:cubicBezTo>
                  <a:lnTo>
                    <a:pt x="1494638" y="5434"/>
                  </a:lnTo>
                  <a:lnTo>
                    <a:pt x="1494067" y="6101"/>
                  </a:lnTo>
                  <a:lnTo>
                    <a:pt x="1494638" y="5434"/>
                  </a:lnTo>
                  <a:lnTo>
                    <a:pt x="1494638" y="-91"/>
                  </a:lnTo>
                  <a:lnTo>
                    <a:pt x="1494638" y="-91"/>
                  </a:lnTo>
                  <a:cubicBezTo>
                    <a:pt x="1458576" y="309"/>
                    <a:pt x="1423648" y="12521"/>
                    <a:pt x="1395197" y="34676"/>
                  </a:cubicBezTo>
                  <a:cubicBezTo>
                    <a:pt x="1259370" y="136784"/>
                    <a:pt x="1195172" y="237273"/>
                    <a:pt x="978193" y="339476"/>
                  </a:cubicBezTo>
                  <a:cubicBezTo>
                    <a:pt x="761213" y="441679"/>
                    <a:pt x="504990" y="401198"/>
                    <a:pt x="337922" y="438059"/>
                  </a:cubicBezTo>
                  <a:cubicBezTo>
                    <a:pt x="170853" y="474921"/>
                    <a:pt x="-25" y="744574"/>
                    <a:pt x="-25" y="973269"/>
                  </a:cubicBezTo>
                  <a:lnTo>
                    <a:pt x="-25" y="973269"/>
                  </a:lnTo>
                  <a:cubicBezTo>
                    <a:pt x="-25" y="1102428"/>
                    <a:pt x="49029" y="1197583"/>
                    <a:pt x="124943" y="1241017"/>
                  </a:cubicBezTo>
                  <a:lnTo>
                    <a:pt x="279343" y="1342077"/>
                  </a:lnTo>
                  <a:lnTo>
                    <a:pt x="282486" y="1337315"/>
                  </a:lnTo>
                  <a:lnTo>
                    <a:pt x="390309" y="1218824"/>
                  </a:lnTo>
                  <a:lnTo>
                    <a:pt x="851605" y="1018799"/>
                  </a:lnTo>
                  <a:cubicBezTo>
                    <a:pt x="858273" y="1015941"/>
                    <a:pt x="864940" y="1013274"/>
                    <a:pt x="871608" y="1010988"/>
                  </a:cubicBezTo>
                  <a:lnTo>
                    <a:pt x="1380147" y="829537"/>
                  </a:lnTo>
                  <a:cubicBezTo>
                    <a:pt x="1563027" y="764291"/>
                    <a:pt x="1714380" y="522546"/>
                    <a:pt x="1714380" y="295661"/>
                  </a:cubicBezTo>
                  <a:lnTo>
                    <a:pt x="1714380" y="294708"/>
                  </a:lnTo>
                  <a:cubicBezTo>
                    <a:pt x="1714380" y="195934"/>
                    <a:pt x="1751242" y="142308"/>
                    <a:pt x="1751242" y="142308"/>
                  </a:cubicBezTo>
                  <a:lnTo>
                    <a:pt x="1753337" y="138593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2795016" y="2544695"/>
              <a:ext cx="1713929" cy="1266296"/>
            </a:xfrm>
            <a:custGeom>
              <a:rect b="b" l="l" r="r" t="t"/>
              <a:pathLst>
                <a:path extrusionOk="0" h="1266296" w="1713929">
                  <a:moveTo>
                    <a:pt x="1380052" y="828778"/>
                  </a:moveTo>
                  <a:lnTo>
                    <a:pt x="871512" y="1009753"/>
                  </a:lnTo>
                  <a:cubicBezTo>
                    <a:pt x="864845" y="1012134"/>
                    <a:pt x="858177" y="1014801"/>
                    <a:pt x="851605" y="1017659"/>
                  </a:cubicBezTo>
                  <a:lnTo>
                    <a:pt x="334112" y="1242068"/>
                  </a:lnTo>
                  <a:cubicBezTo>
                    <a:pt x="151232" y="1321221"/>
                    <a:pt x="-25" y="1199110"/>
                    <a:pt x="-25" y="972224"/>
                  </a:cubicBezTo>
                  <a:lnTo>
                    <a:pt x="-25" y="972224"/>
                  </a:lnTo>
                  <a:cubicBezTo>
                    <a:pt x="-25" y="743624"/>
                    <a:pt x="153613" y="500165"/>
                    <a:pt x="337922" y="437015"/>
                  </a:cubicBezTo>
                  <a:cubicBezTo>
                    <a:pt x="337922" y="437015"/>
                    <a:pt x="664534" y="355290"/>
                    <a:pt x="881514" y="252992"/>
                  </a:cubicBezTo>
                  <a:cubicBezTo>
                    <a:pt x="1098493" y="150693"/>
                    <a:pt x="1376814" y="25344"/>
                    <a:pt x="1376814" y="25344"/>
                  </a:cubicBezTo>
                  <a:cubicBezTo>
                    <a:pt x="1560741" y="-56380"/>
                    <a:pt x="1713903" y="65635"/>
                    <a:pt x="1713903" y="293949"/>
                  </a:cubicBezTo>
                  <a:lnTo>
                    <a:pt x="1713903" y="294902"/>
                  </a:lnTo>
                  <a:cubicBezTo>
                    <a:pt x="1714284" y="521787"/>
                    <a:pt x="1563027" y="763532"/>
                    <a:pt x="1380052" y="828778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2822733" y="2560417"/>
              <a:ext cx="1667160" cy="1231364"/>
            </a:xfrm>
            <a:custGeom>
              <a:rect b="b" l="l" r="r" t="t"/>
              <a:pathLst>
                <a:path extrusionOk="0" h="1231364" w="1667160">
                  <a:moveTo>
                    <a:pt x="1341762" y="805912"/>
                  </a:moveTo>
                  <a:lnTo>
                    <a:pt x="847224" y="982315"/>
                  </a:lnTo>
                  <a:cubicBezTo>
                    <a:pt x="840747" y="984601"/>
                    <a:pt x="834270" y="987173"/>
                    <a:pt x="828174" y="989935"/>
                  </a:cubicBezTo>
                  <a:lnTo>
                    <a:pt x="324968" y="1207772"/>
                  </a:lnTo>
                  <a:cubicBezTo>
                    <a:pt x="147136" y="1284829"/>
                    <a:pt x="-25" y="1165957"/>
                    <a:pt x="-25" y="945358"/>
                  </a:cubicBezTo>
                  <a:lnTo>
                    <a:pt x="-25" y="945358"/>
                  </a:lnTo>
                  <a:cubicBezTo>
                    <a:pt x="-25" y="722949"/>
                    <a:pt x="149422" y="486348"/>
                    <a:pt x="328587" y="424912"/>
                  </a:cubicBezTo>
                  <a:cubicBezTo>
                    <a:pt x="328587" y="424912"/>
                    <a:pt x="646246" y="345473"/>
                    <a:pt x="857225" y="246032"/>
                  </a:cubicBezTo>
                  <a:cubicBezTo>
                    <a:pt x="1068204" y="146591"/>
                    <a:pt x="1339285" y="24671"/>
                    <a:pt x="1339285" y="24671"/>
                  </a:cubicBezTo>
                  <a:cubicBezTo>
                    <a:pt x="1518165" y="-54862"/>
                    <a:pt x="1667136" y="63819"/>
                    <a:pt x="1667136" y="285847"/>
                  </a:cubicBezTo>
                  <a:lnTo>
                    <a:pt x="1667136" y="286704"/>
                  </a:lnTo>
                  <a:cubicBezTo>
                    <a:pt x="1666850" y="507398"/>
                    <a:pt x="1519403" y="742475"/>
                    <a:pt x="1341762" y="805912"/>
                  </a:cubicBezTo>
                  <a:close/>
                </a:path>
              </a:pathLst>
            </a:custGeom>
            <a:solidFill>
              <a:srgbClr val="1DB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2822733" y="2560417"/>
              <a:ext cx="1667160" cy="1231364"/>
            </a:xfrm>
            <a:custGeom>
              <a:rect b="b" l="l" r="r" t="t"/>
              <a:pathLst>
                <a:path extrusionOk="0" h="1231364" w="1667160">
                  <a:moveTo>
                    <a:pt x="1341762" y="805912"/>
                  </a:moveTo>
                  <a:lnTo>
                    <a:pt x="847224" y="982315"/>
                  </a:lnTo>
                  <a:cubicBezTo>
                    <a:pt x="840747" y="984601"/>
                    <a:pt x="834270" y="987173"/>
                    <a:pt x="828174" y="989935"/>
                  </a:cubicBezTo>
                  <a:lnTo>
                    <a:pt x="324968" y="1207772"/>
                  </a:lnTo>
                  <a:cubicBezTo>
                    <a:pt x="147136" y="1284829"/>
                    <a:pt x="-25" y="1165957"/>
                    <a:pt x="-25" y="945358"/>
                  </a:cubicBezTo>
                  <a:lnTo>
                    <a:pt x="-25" y="945358"/>
                  </a:lnTo>
                  <a:cubicBezTo>
                    <a:pt x="-25" y="722949"/>
                    <a:pt x="149422" y="486348"/>
                    <a:pt x="328587" y="424912"/>
                  </a:cubicBezTo>
                  <a:cubicBezTo>
                    <a:pt x="328587" y="424912"/>
                    <a:pt x="646246" y="345473"/>
                    <a:pt x="857225" y="246032"/>
                  </a:cubicBezTo>
                  <a:cubicBezTo>
                    <a:pt x="1068204" y="146591"/>
                    <a:pt x="1339285" y="24671"/>
                    <a:pt x="1339285" y="24671"/>
                  </a:cubicBezTo>
                  <a:cubicBezTo>
                    <a:pt x="1518165" y="-54862"/>
                    <a:pt x="1667136" y="63819"/>
                    <a:pt x="1667136" y="285847"/>
                  </a:cubicBezTo>
                  <a:lnTo>
                    <a:pt x="1667136" y="286704"/>
                  </a:lnTo>
                  <a:cubicBezTo>
                    <a:pt x="1666850" y="507398"/>
                    <a:pt x="1519403" y="742475"/>
                    <a:pt x="1341762" y="8059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2626709" y="2439733"/>
              <a:ext cx="1655254" cy="1266634"/>
            </a:xfrm>
            <a:custGeom>
              <a:rect b="b" l="l" r="r" t="t"/>
              <a:pathLst>
                <a:path extrusionOk="0" h="1266634" w="1655254">
                  <a:moveTo>
                    <a:pt x="1564647" y="32294"/>
                  </a:moveTo>
                  <a:lnTo>
                    <a:pt x="1564170" y="32294"/>
                  </a:lnTo>
                  <a:lnTo>
                    <a:pt x="1563694" y="32294"/>
                  </a:lnTo>
                  <a:cubicBezTo>
                    <a:pt x="1537224" y="11968"/>
                    <a:pt x="1504954" y="624"/>
                    <a:pt x="1471587" y="-91"/>
                  </a:cubicBezTo>
                  <a:lnTo>
                    <a:pt x="1471587" y="-91"/>
                  </a:lnTo>
                  <a:cubicBezTo>
                    <a:pt x="1440469" y="262"/>
                    <a:pt x="1410332" y="10873"/>
                    <a:pt x="1385862" y="30104"/>
                  </a:cubicBezTo>
                  <a:cubicBezTo>
                    <a:pt x="1343667" y="61822"/>
                    <a:pt x="1307758" y="94112"/>
                    <a:pt x="1272896" y="125354"/>
                  </a:cubicBezTo>
                  <a:cubicBezTo>
                    <a:pt x="1195839" y="194505"/>
                    <a:pt x="1116210" y="265943"/>
                    <a:pt x="964858" y="337285"/>
                  </a:cubicBezTo>
                  <a:cubicBezTo>
                    <a:pt x="821983" y="404627"/>
                    <a:pt x="664439" y="411675"/>
                    <a:pt x="525469" y="417962"/>
                  </a:cubicBezTo>
                  <a:cubicBezTo>
                    <a:pt x="449745" y="421391"/>
                    <a:pt x="378213" y="424629"/>
                    <a:pt x="319920" y="437012"/>
                  </a:cubicBezTo>
                  <a:cubicBezTo>
                    <a:pt x="247053" y="453109"/>
                    <a:pt x="165805" y="522737"/>
                    <a:pt x="102464" y="622749"/>
                  </a:cubicBezTo>
                  <a:cubicBezTo>
                    <a:pt x="85319" y="649905"/>
                    <a:pt x="70041" y="678194"/>
                    <a:pt x="56744" y="707426"/>
                  </a:cubicBezTo>
                  <a:lnTo>
                    <a:pt x="169520" y="768386"/>
                  </a:lnTo>
                  <a:cubicBezTo>
                    <a:pt x="185989" y="777235"/>
                    <a:pt x="193142" y="797076"/>
                    <a:pt x="186093" y="814392"/>
                  </a:cubicBezTo>
                  <a:cubicBezTo>
                    <a:pt x="170568" y="852968"/>
                    <a:pt x="146279" y="923453"/>
                    <a:pt x="142374" y="994319"/>
                  </a:cubicBezTo>
                  <a:cubicBezTo>
                    <a:pt x="141154" y="1014484"/>
                    <a:pt x="123819" y="1029838"/>
                    <a:pt x="103655" y="1028628"/>
                  </a:cubicBezTo>
                  <a:cubicBezTo>
                    <a:pt x="97968" y="1028276"/>
                    <a:pt x="92444" y="1026609"/>
                    <a:pt x="87510" y="1023752"/>
                  </a:cubicBezTo>
                  <a:cubicBezTo>
                    <a:pt x="60268" y="1008035"/>
                    <a:pt x="27693" y="988128"/>
                    <a:pt x="-25" y="968316"/>
                  </a:cubicBezTo>
                  <a:cubicBezTo>
                    <a:pt x="4071" y="1076044"/>
                    <a:pt x="44838" y="1159388"/>
                    <a:pt x="113227" y="1198631"/>
                  </a:cubicBezTo>
                  <a:lnTo>
                    <a:pt x="113799" y="1198631"/>
                  </a:lnTo>
                  <a:lnTo>
                    <a:pt x="114370" y="1198631"/>
                  </a:lnTo>
                  <a:lnTo>
                    <a:pt x="218193" y="1266544"/>
                  </a:lnTo>
                  <a:cubicBezTo>
                    <a:pt x="181045" y="1212632"/>
                    <a:pt x="161043" y="1140623"/>
                    <a:pt x="161043" y="1057565"/>
                  </a:cubicBezTo>
                  <a:cubicBezTo>
                    <a:pt x="161043" y="823822"/>
                    <a:pt x="315252" y="580839"/>
                    <a:pt x="504800" y="515879"/>
                  </a:cubicBezTo>
                  <a:lnTo>
                    <a:pt x="505657" y="515879"/>
                  </a:lnTo>
                  <a:lnTo>
                    <a:pt x="506610" y="515879"/>
                  </a:lnTo>
                  <a:cubicBezTo>
                    <a:pt x="509753" y="515021"/>
                    <a:pt x="824650" y="435678"/>
                    <a:pt x="1031151" y="338428"/>
                  </a:cubicBezTo>
                  <a:cubicBezTo>
                    <a:pt x="1239844" y="240035"/>
                    <a:pt x="1510830" y="118115"/>
                    <a:pt x="1513497" y="116876"/>
                  </a:cubicBezTo>
                  <a:cubicBezTo>
                    <a:pt x="1550312" y="99855"/>
                    <a:pt x="1590288" y="90768"/>
                    <a:pt x="1630845" y="90206"/>
                  </a:cubicBezTo>
                  <a:cubicBezTo>
                    <a:pt x="1638989" y="90187"/>
                    <a:pt x="1647133" y="90597"/>
                    <a:pt x="1655229" y="91445"/>
                  </a:cubicBezTo>
                  <a:close/>
                </a:path>
              </a:pathLst>
            </a:custGeom>
            <a:gradFill>
              <a:gsLst>
                <a:gs pos="0">
                  <a:srgbClr val="241335">
                    <a:alpha val="0"/>
                  </a:srgbClr>
                </a:gs>
                <a:gs pos="1000">
                  <a:srgbClr val="241335">
                    <a:alpha val="0"/>
                  </a:srgbClr>
                </a:gs>
                <a:gs pos="3000">
                  <a:srgbClr val="241335">
                    <a:alpha val="29803"/>
                  </a:srgbClr>
                </a:gs>
                <a:gs pos="6000">
                  <a:srgbClr val="241335">
                    <a:alpha val="60392"/>
                  </a:srgbClr>
                </a:gs>
                <a:gs pos="10000">
                  <a:srgbClr val="241335">
                    <a:alpha val="83921"/>
                  </a:srgbClr>
                </a:gs>
                <a:gs pos="15000">
                  <a:srgbClr val="241335">
                    <a:alpha val="95294"/>
                  </a:srgbClr>
                </a:gs>
                <a:gs pos="29000">
                  <a:srgbClr val="241335"/>
                </a:gs>
                <a:gs pos="41000">
                  <a:srgbClr val="241335">
                    <a:alpha val="95294"/>
                  </a:srgbClr>
                </a:gs>
                <a:gs pos="45000">
                  <a:srgbClr val="241335">
                    <a:alpha val="83921"/>
                  </a:srgbClr>
                </a:gs>
                <a:gs pos="48000">
                  <a:srgbClr val="241335">
                    <a:alpha val="60392"/>
                  </a:srgbClr>
                </a:gs>
                <a:gs pos="50000">
                  <a:srgbClr val="241335">
                    <a:alpha val="29803"/>
                  </a:srgbClr>
                </a:gs>
                <a:gs pos="52000">
                  <a:srgbClr val="241335">
                    <a:alpha val="0"/>
                  </a:srgbClr>
                </a:gs>
                <a:gs pos="58000">
                  <a:srgbClr val="241335">
                    <a:alpha val="5490"/>
                  </a:srgbClr>
                </a:gs>
                <a:gs pos="63000">
                  <a:srgbClr val="241335">
                    <a:alpha val="24705"/>
                  </a:srgbClr>
                </a:gs>
                <a:gs pos="67000">
                  <a:srgbClr val="241335">
                    <a:alpha val="57254"/>
                  </a:srgbClr>
                </a:gs>
                <a:gs pos="72000">
                  <a:srgbClr val="241335"/>
                </a:gs>
                <a:gs pos="86000">
                  <a:srgbClr val="241335">
                    <a:alpha val="95294"/>
                  </a:srgbClr>
                </a:gs>
                <a:gs pos="91000">
                  <a:srgbClr val="241335">
                    <a:alpha val="83921"/>
                  </a:srgbClr>
                </a:gs>
                <a:gs pos="95000">
                  <a:srgbClr val="241335">
                    <a:alpha val="60392"/>
                  </a:srgbClr>
                </a:gs>
                <a:gs pos="98000">
                  <a:srgbClr val="241335">
                    <a:alpha val="29803"/>
                  </a:srgbClr>
                </a:gs>
                <a:gs pos="100000">
                  <a:srgbClr val="241335">
                    <a:alpha val="0"/>
                  </a:srgbClr>
                </a:gs>
              </a:gsLst>
              <a:lin ang="19321963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2360104" y="2920808"/>
              <a:ext cx="253404" cy="440527"/>
            </a:xfrm>
            <a:custGeom>
              <a:rect b="b" l="l" r="r" t="t"/>
              <a:pathLst>
                <a:path extrusionOk="0" h="440527" w="253404">
                  <a:moveTo>
                    <a:pt x="235528" y="78237"/>
                  </a:moveTo>
                  <a:lnTo>
                    <a:pt x="119323" y="5656"/>
                  </a:lnTo>
                  <a:cubicBezTo>
                    <a:pt x="101454" y="-5450"/>
                    <a:pt x="77956" y="27"/>
                    <a:pt x="66850" y="17896"/>
                  </a:cubicBezTo>
                  <a:cubicBezTo>
                    <a:pt x="66117" y="19077"/>
                    <a:pt x="65440" y="20306"/>
                    <a:pt x="64840" y="21563"/>
                  </a:cubicBezTo>
                  <a:cubicBezTo>
                    <a:pt x="24835" y="105478"/>
                    <a:pt x="-25" y="198633"/>
                    <a:pt x="-25" y="285787"/>
                  </a:cubicBezTo>
                  <a:lnTo>
                    <a:pt x="-25" y="285787"/>
                  </a:lnTo>
                  <a:cubicBezTo>
                    <a:pt x="-35" y="305465"/>
                    <a:pt x="1204" y="325125"/>
                    <a:pt x="3690" y="344651"/>
                  </a:cubicBezTo>
                  <a:cubicBezTo>
                    <a:pt x="5185" y="355938"/>
                    <a:pt x="11643" y="365968"/>
                    <a:pt x="21311" y="371988"/>
                  </a:cubicBezTo>
                  <a:lnTo>
                    <a:pt x="121800" y="434757"/>
                  </a:lnTo>
                  <a:cubicBezTo>
                    <a:pt x="139707" y="445806"/>
                    <a:pt x="163186" y="440244"/>
                    <a:pt x="174225" y="422337"/>
                  </a:cubicBezTo>
                  <a:cubicBezTo>
                    <a:pt x="177997" y="416222"/>
                    <a:pt x="179969" y="409173"/>
                    <a:pt x="179902" y="401991"/>
                  </a:cubicBezTo>
                  <a:lnTo>
                    <a:pt x="179902" y="401230"/>
                  </a:lnTo>
                  <a:lnTo>
                    <a:pt x="179902" y="401230"/>
                  </a:lnTo>
                  <a:cubicBezTo>
                    <a:pt x="179902" y="310742"/>
                    <a:pt x="206667" y="213968"/>
                    <a:pt x="249339" y="127576"/>
                  </a:cubicBezTo>
                  <a:cubicBezTo>
                    <a:pt x="258131" y="110031"/>
                    <a:pt x="252149" y="88667"/>
                    <a:pt x="235528" y="78237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4000">
                  <a:srgbClr val="D1D3D4"/>
                </a:gs>
                <a:gs pos="100000">
                  <a:srgbClr val="A7A9AC"/>
                </a:gs>
              </a:gsLst>
              <a:lin ang="1653699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4" name="Google Shape;504;p16"/>
            <p:cNvGrpSpPr/>
            <p:nvPr/>
          </p:nvGrpSpPr>
          <p:grpSpPr>
            <a:xfrm>
              <a:off x="2379725" y="2926907"/>
              <a:ext cx="264959" cy="416732"/>
              <a:chOff x="2379725" y="2926907"/>
              <a:chExt cx="264959" cy="416732"/>
            </a:xfrm>
          </p:grpSpPr>
          <p:sp>
            <p:nvSpPr>
              <p:cNvPr id="505" name="Google Shape;505;p16"/>
              <p:cNvSpPr/>
              <p:nvPr/>
            </p:nvSpPr>
            <p:spPr>
              <a:xfrm>
                <a:off x="2379725" y="2926907"/>
                <a:ext cx="253495" cy="416732"/>
              </a:xfrm>
              <a:custGeom>
                <a:rect b="b" l="l" r="r" t="t"/>
                <a:pathLst>
                  <a:path extrusionOk="0" h="416732" w="253495">
                    <a:moveTo>
                      <a:pt x="235623" y="73757"/>
                    </a:moveTo>
                    <a:lnTo>
                      <a:pt x="119323" y="5463"/>
                    </a:lnTo>
                    <a:cubicBezTo>
                      <a:pt x="100816" y="-5615"/>
                      <a:pt x="76832" y="396"/>
                      <a:pt x="65755" y="18903"/>
                    </a:cubicBezTo>
                    <a:cubicBezTo>
                      <a:pt x="65440" y="19427"/>
                      <a:pt x="65135" y="19969"/>
                      <a:pt x="64840" y="20512"/>
                    </a:cubicBezTo>
                    <a:cubicBezTo>
                      <a:pt x="24835" y="99856"/>
                      <a:pt x="-25" y="187867"/>
                      <a:pt x="-25" y="270258"/>
                    </a:cubicBezTo>
                    <a:lnTo>
                      <a:pt x="-25" y="270258"/>
                    </a:lnTo>
                    <a:cubicBezTo>
                      <a:pt x="-35" y="288860"/>
                      <a:pt x="1213" y="307444"/>
                      <a:pt x="3690" y="325884"/>
                    </a:cubicBezTo>
                    <a:cubicBezTo>
                      <a:pt x="5338" y="336714"/>
                      <a:pt x="11824" y="346210"/>
                      <a:pt x="21311" y="351697"/>
                    </a:cubicBezTo>
                    <a:lnTo>
                      <a:pt x="121800" y="410942"/>
                    </a:lnTo>
                    <a:cubicBezTo>
                      <a:pt x="139697" y="422010"/>
                      <a:pt x="163176" y="416467"/>
                      <a:pt x="174244" y="398569"/>
                    </a:cubicBezTo>
                    <a:cubicBezTo>
                      <a:pt x="177683" y="392997"/>
                      <a:pt x="179635" y="386625"/>
                      <a:pt x="179902" y="380081"/>
                    </a:cubicBezTo>
                    <a:lnTo>
                      <a:pt x="179902" y="379319"/>
                    </a:lnTo>
                    <a:lnTo>
                      <a:pt x="179902" y="379319"/>
                    </a:lnTo>
                    <a:cubicBezTo>
                      <a:pt x="179902" y="293594"/>
                      <a:pt x="206667" y="202345"/>
                      <a:pt x="249339" y="120715"/>
                    </a:cubicBezTo>
                    <a:cubicBezTo>
                      <a:pt x="258302" y="103942"/>
                      <a:pt x="252206" y="83073"/>
                      <a:pt x="235623" y="7375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E8E8E"/>
                  </a:gs>
                  <a:gs pos="50000">
                    <a:srgbClr val="AFB0B1"/>
                  </a:gs>
                  <a:gs pos="100000">
                    <a:srgbClr val="D1D3D4"/>
                  </a:gs>
                </a:gsLst>
                <a:lin ang="344838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>
                <a:off x="2391060" y="2937990"/>
                <a:ext cx="253624" cy="391814"/>
              </a:xfrm>
              <a:custGeom>
                <a:rect b="b" l="l" r="r" t="t"/>
                <a:pathLst>
                  <a:path extrusionOk="0" h="391814" w="253624">
                    <a:moveTo>
                      <a:pt x="235528" y="69723"/>
                    </a:moveTo>
                    <a:lnTo>
                      <a:pt x="119228" y="5144"/>
                    </a:lnTo>
                    <a:cubicBezTo>
                      <a:pt x="100244" y="-5591"/>
                      <a:pt x="76165" y="695"/>
                      <a:pt x="64840" y="19336"/>
                    </a:cubicBezTo>
                    <a:cubicBezTo>
                      <a:pt x="24835" y="93917"/>
                      <a:pt x="-25" y="176689"/>
                      <a:pt x="-25" y="254222"/>
                    </a:cubicBezTo>
                    <a:lnTo>
                      <a:pt x="-25" y="254222"/>
                    </a:lnTo>
                    <a:cubicBezTo>
                      <a:pt x="-25" y="271720"/>
                      <a:pt x="1213" y="289198"/>
                      <a:pt x="3690" y="306514"/>
                    </a:cubicBezTo>
                    <a:cubicBezTo>
                      <a:pt x="5442" y="316925"/>
                      <a:pt x="11957" y="325907"/>
                      <a:pt x="21311" y="330803"/>
                    </a:cubicBezTo>
                    <a:lnTo>
                      <a:pt x="122276" y="386525"/>
                    </a:lnTo>
                    <a:cubicBezTo>
                      <a:pt x="147803" y="400717"/>
                      <a:pt x="180378" y="384143"/>
                      <a:pt x="180378" y="357473"/>
                    </a:cubicBezTo>
                    <a:lnTo>
                      <a:pt x="180378" y="356806"/>
                    </a:lnTo>
                    <a:lnTo>
                      <a:pt x="180378" y="356806"/>
                    </a:lnTo>
                    <a:cubicBezTo>
                      <a:pt x="180378" y="276320"/>
                      <a:pt x="207144" y="190310"/>
                      <a:pt x="249720" y="113538"/>
                    </a:cubicBezTo>
                    <a:cubicBezTo>
                      <a:pt x="258112" y="98155"/>
                      <a:pt x="252435" y="78896"/>
                      <a:pt x="237062" y="70504"/>
                    </a:cubicBezTo>
                    <a:cubicBezTo>
                      <a:pt x="236557" y="70228"/>
                      <a:pt x="236042" y="69971"/>
                      <a:pt x="235528" y="697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4000">
                    <a:srgbClr val="D1D3D4"/>
                  </a:gs>
                  <a:gs pos="100000">
                    <a:srgbClr val="A7A9AC"/>
                  </a:gs>
                </a:gsLst>
                <a:lin ang="653263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7" name="Google Shape;507;p16"/>
            <p:cNvSpPr/>
            <p:nvPr/>
          </p:nvSpPr>
          <p:spPr>
            <a:xfrm>
              <a:off x="1694048" y="2174209"/>
              <a:ext cx="720253" cy="970468"/>
            </a:xfrm>
            <a:custGeom>
              <a:rect b="b" l="l" r="r" t="t"/>
              <a:pathLst>
                <a:path extrusionOk="0" h="970468" w="720253">
                  <a:moveTo>
                    <a:pt x="548112" y="970378"/>
                  </a:moveTo>
                  <a:cubicBezTo>
                    <a:pt x="548112" y="970378"/>
                    <a:pt x="555636" y="764733"/>
                    <a:pt x="720228" y="577662"/>
                  </a:cubicBezTo>
                  <a:cubicBezTo>
                    <a:pt x="720228" y="577662"/>
                    <a:pt x="54907" y="358587"/>
                    <a:pt x="2139" y="828"/>
                  </a:cubicBezTo>
                  <a:cubicBezTo>
                    <a:pt x="-1671" y="-24794"/>
                    <a:pt x="710" y="494033"/>
                    <a:pt x="710" y="494033"/>
                  </a:cubicBezTo>
                  <a:cubicBezTo>
                    <a:pt x="710" y="494033"/>
                    <a:pt x="24522" y="727300"/>
                    <a:pt x="548112" y="970378"/>
                  </a:cubicBezTo>
                  <a:close/>
                </a:path>
              </a:pathLst>
            </a:custGeom>
            <a:gradFill>
              <a:gsLst>
                <a:gs pos="0">
                  <a:srgbClr val="D1D3D4"/>
                </a:gs>
                <a:gs pos="16000">
                  <a:srgbClr val="D1D3D4"/>
                </a:gs>
                <a:gs pos="38000">
                  <a:srgbClr val="FFFFFF"/>
                </a:gs>
                <a:gs pos="48000">
                  <a:srgbClr val="D1D3D4"/>
                </a:gs>
                <a:gs pos="65000">
                  <a:srgbClr val="A7A9AC"/>
                </a:gs>
                <a:gs pos="100000">
                  <a:srgbClr val="D1D3D4"/>
                </a:gs>
              </a:gsLst>
              <a:lin ang="156290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2210573" y="2725944"/>
              <a:ext cx="208222" cy="429956"/>
            </a:xfrm>
            <a:custGeom>
              <a:rect b="b" l="l" r="r" t="t"/>
              <a:pathLst>
                <a:path extrusionOk="0" h="429956" w="208222">
                  <a:moveTo>
                    <a:pt x="206656" y="25927"/>
                  </a:moveTo>
                  <a:cubicBezTo>
                    <a:pt x="213229" y="18974"/>
                    <a:pt x="198655" y="-18459"/>
                    <a:pt x="165413" y="11164"/>
                  </a:cubicBezTo>
                  <a:cubicBezTo>
                    <a:pt x="128075" y="49264"/>
                    <a:pt x="19300" y="203950"/>
                    <a:pt x="345" y="402450"/>
                  </a:cubicBezTo>
                  <a:cubicBezTo>
                    <a:pt x="-3941" y="432169"/>
                    <a:pt x="30348" y="437979"/>
                    <a:pt x="34635" y="418643"/>
                  </a:cubicBezTo>
                  <a:cubicBezTo>
                    <a:pt x="34635" y="418643"/>
                    <a:pt x="57971" y="184995"/>
                    <a:pt x="206656" y="25927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1967829" y="2305619"/>
              <a:ext cx="2951396" cy="1225638"/>
            </a:xfrm>
            <a:custGeom>
              <a:rect b="b" l="l" r="r" t="t"/>
              <a:pathLst>
                <a:path extrusionOk="0" h="1225638" w="2951396">
                  <a:moveTo>
                    <a:pt x="2091415" y="42298"/>
                  </a:moveTo>
                  <a:cubicBezTo>
                    <a:pt x="2137611" y="34392"/>
                    <a:pt x="2183903" y="27153"/>
                    <a:pt x="2230290" y="20962"/>
                  </a:cubicBezTo>
                  <a:cubicBezTo>
                    <a:pt x="2276676" y="14770"/>
                    <a:pt x="2323444" y="10103"/>
                    <a:pt x="2370212" y="6388"/>
                  </a:cubicBezTo>
                  <a:cubicBezTo>
                    <a:pt x="2463995" y="-1851"/>
                    <a:pt x="2558302" y="-2232"/>
                    <a:pt x="2652152" y="5245"/>
                  </a:cubicBezTo>
                  <a:cubicBezTo>
                    <a:pt x="2699491" y="9255"/>
                    <a:pt x="2746335" y="17742"/>
                    <a:pt x="2792074" y="30582"/>
                  </a:cubicBezTo>
                  <a:cubicBezTo>
                    <a:pt x="2815296" y="37249"/>
                    <a:pt x="2837842" y="46079"/>
                    <a:pt x="2859416" y="56966"/>
                  </a:cubicBezTo>
                  <a:cubicBezTo>
                    <a:pt x="2881781" y="68120"/>
                    <a:pt x="2901888" y="83293"/>
                    <a:pt x="2918757" y="101734"/>
                  </a:cubicBezTo>
                  <a:cubicBezTo>
                    <a:pt x="2927319" y="111411"/>
                    <a:pt x="2934473" y="122250"/>
                    <a:pt x="2939997" y="133928"/>
                  </a:cubicBezTo>
                  <a:cubicBezTo>
                    <a:pt x="2945588" y="145958"/>
                    <a:pt x="2949132" y="158836"/>
                    <a:pt x="2950475" y="172028"/>
                  </a:cubicBezTo>
                  <a:cubicBezTo>
                    <a:pt x="2951913" y="184868"/>
                    <a:pt x="2951618" y="197841"/>
                    <a:pt x="2949617" y="210604"/>
                  </a:cubicBezTo>
                  <a:cubicBezTo>
                    <a:pt x="2947532" y="223025"/>
                    <a:pt x="2944350" y="235236"/>
                    <a:pt x="2940092" y="247085"/>
                  </a:cubicBezTo>
                  <a:cubicBezTo>
                    <a:pt x="2921395" y="292119"/>
                    <a:pt x="2894601" y="333343"/>
                    <a:pt x="2861035" y="368719"/>
                  </a:cubicBezTo>
                  <a:cubicBezTo>
                    <a:pt x="2796551" y="439776"/>
                    <a:pt x="2720827" y="497593"/>
                    <a:pt x="2642817" y="550647"/>
                  </a:cubicBezTo>
                  <a:cubicBezTo>
                    <a:pt x="2564379" y="602987"/>
                    <a:pt x="2483245" y="651155"/>
                    <a:pt x="2399739" y="694951"/>
                  </a:cubicBezTo>
                  <a:cubicBezTo>
                    <a:pt x="2232861" y="781790"/>
                    <a:pt x="2060725" y="858133"/>
                    <a:pt x="1884341" y="923551"/>
                  </a:cubicBezTo>
                  <a:cubicBezTo>
                    <a:pt x="1708129" y="988940"/>
                    <a:pt x="1528735" y="1045432"/>
                    <a:pt x="1346846" y="1092810"/>
                  </a:cubicBezTo>
                  <a:cubicBezTo>
                    <a:pt x="1255853" y="1116242"/>
                    <a:pt x="1164318" y="1137263"/>
                    <a:pt x="1072240" y="1155865"/>
                  </a:cubicBezTo>
                  <a:cubicBezTo>
                    <a:pt x="980133" y="1174439"/>
                    <a:pt x="887360" y="1190060"/>
                    <a:pt x="794110" y="1201967"/>
                  </a:cubicBezTo>
                  <a:cubicBezTo>
                    <a:pt x="700803" y="1214377"/>
                    <a:pt x="606925" y="1222045"/>
                    <a:pt x="512837" y="1224922"/>
                  </a:cubicBezTo>
                  <a:cubicBezTo>
                    <a:pt x="465783" y="1226131"/>
                    <a:pt x="418663" y="1225588"/>
                    <a:pt x="371486" y="1223302"/>
                  </a:cubicBezTo>
                  <a:cubicBezTo>
                    <a:pt x="324280" y="1220807"/>
                    <a:pt x="277274" y="1215492"/>
                    <a:pt x="230706" y="1207396"/>
                  </a:cubicBezTo>
                  <a:cubicBezTo>
                    <a:pt x="183700" y="1199471"/>
                    <a:pt x="138028" y="1185079"/>
                    <a:pt x="94975" y="1164628"/>
                  </a:cubicBezTo>
                  <a:cubicBezTo>
                    <a:pt x="73182" y="1154084"/>
                    <a:pt x="53284" y="1139978"/>
                    <a:pt x="36110" y="1122909"/>
                  </a:cubicBezTo>
                  <a:cubicBezTo>
                    <a:pt x="18699" y="1105469"/>
                    <a:pt x="6831" y="1083266"/>
                    <a:pt x="2011" y="1059092"/>
                  </a:cubicBezTo>
                  <a:cubicBezTo>
                    <a:pt x="-142" y="1047090"/>
                    <a:pt x="-589" y="1034841"/>
                    <a:pt x="677" y="1022706"/>
                  </a:cubicBezTo>
                  <a:cubicBezTo>
                    <a:pt x="2001" y="1010762"/>
                    <a:pt x="4649" y="999008"/>
                    <a:pt x="8583" y="987654"/>
                  </a:cubicBezTo>
                  <a:cubicBezTo>
                    <a:pt x="16441" y="965223"/>
                    <a:pt x="27262" y="943953"/>
                    <a:pt x="40778" y="924408"/>
                  </a:cubicBezTo>
                  <a:cubicBezTo>
                    <a:pt x="67914" y="886022"/>
                    <a:pt x="99547" y="851008"/>
                    <a:pt x="134980" y="820109"/>
                  </a:cubicBezTo>
                  <a:cubicBezTo>
                    <a:pt x="101052" y="852256"/>
                    <a:pt x="71058" y="888327"/>
                    <a:pt x="45635" y="927551"/>
                  </a:cubicBezTo>
                  <a:cubicBezTo>
                    <a:pt x="33177" y="947011"/>
                    <a:pt x="23309" y="968013"/>
                    <a:pt x="16298" y="990035"/>
                  </a:cubicBezTo>
                  <a:cubicBezTo>
                    <a:pt x="12936" y="1000951"/>
                    <a:pt x="10726" y="1012190"/>
                    <a:pt x="9726" y="1023563"/>
                  </a:cubicBezTo>
                  <a:cubicBezTo>
                    <a:pt x="8964" y="1034793"/>
                    <a:pt x="9726" y="1046071"/>
                    <a:pt x="12012" y="1057091"/>
                  </a:cubicBezTo>
                  <a:cubicBezTo>
                    <a:pt x="17146" y="1078970"/>
                    <a:pt x="28605" y="1098839"/>
                    <a:pt x="44969" y="1114241"/>
                  </a:cubicBezTo>
                  <a:cubicBezTo>
                    <a:pt x="61618" y="1129662"/>
                    <a:pt x="80659" y="1142264"/>
                    <a:pt x="101357" y="1151579"/>
                  </a:cubicBezTo>
                  <a:cubicBezTo>
                    <a:pt x="122255" y="1161075"/>
                    <a:pt x="143924" y="1168791"/>
                    <a:pt x="166127" y="1174630"/>
                  </a:cubicBezTo>
                  <a:cubicBezTo>
                    <a:pt x="188415" y="1180535"/>
                    <a:pt x="211085" y="1185012"/>
                    <a:pt x="233945" y="1188727"/>
                  </a:cubicBezTo>
                  <a:cubicBezTo>
                    <a:pt x="279836" y="1195518"/>
                    <a:pt x="326071" y="1199652"/>
                    <a:pt x="372438" y="1201109"/>
                  </a:cubicBezTo>
                  <a:cubicBezTo>
                    <a:pt x="418920" y="1202319"/>
                    <a:pt x="465431" y="1201804"/>
                    <a:pt x="511979" y="1199585"/>
                  </a:cubicBezTo>
                  <a:cubicBezTo>
                    <a:pt x="604943" y="1195394"/>
                    <a:pt x="697717" y="1185298"/>
                    <a:pt x="790014" y="1172058"/>
                  </a:cubicBezTo>
                  <a:cubicBezTo>
                    <a:pt x="974599" y="1144588"/>
                    <a:pt x="1157441" y="1106421"/>
                    <a:pt x="1337606" y="1057758"/>
                  </a:cubicBezTo>
                  <a:cubicBezTo>
                    <a:pt x="1517886" y="1009752"/>
                    <a:pt x="1695680" y="953078"/>
                    <a:pt x="1871006" y="887737"/>
                  </a:cubicBezTo>
                  <a:cubicBezTo>
                    <a:pt x="2046076" y="823357"/>
                    <a:pt x="2217050" y="748348"/>
                    <a:pt x="2382975" y="663137"/>
                  </a:cubicBezTo>
                  <a:cubicBezTo>
                    <a:pt x="2465738" y="620370"/>
                    <a:pt x="2546177" y="573250"/>
                    <a:pt x="2623958" y="521977"/>
                  </a:cubicBezTo>
                  <a:cubicBezTo>
                    <a:pt x="2662629" y="496354"/>
                    <a:pt x="2700158" y="469399"/>
                    <a:pt x="2736639" y="440728"/>
                  </a:cubicBezTo>
                  <a:cubicBezTo>
                    <a:pt x="2772967" y="412458"/>
                    <a:pt x="2807066" y="381445"/>
                    <a:pt x="2838651" y="347955"/>
                  </a:cubicBezTo>
                  <a:cubicBezTo>
                    <a:pt x="2870312" y="315789"/>
                    <a:pt x="2895839" y="278117"/>
                    <a:pt x="2913994" y="236798"/>
                  </a:cubicBezTo>
                  <a:cubicBezTo>
                    <a:pt x="2917814" y="226692"/>
                    <a:pt x="2920747" y="216272"/>
                    <a:pt x="2922757" y="205651"/>
                  </a:cubicBezTo>
                  <a:cubicBezTo>
                    <a:pt x="2924500" y="195298"/>
                    <a:pt x="2924910" y="184773"/>
                    <a:pt x="2923995" y="174314"/>
                  </a:cubicBezTo>
                  <a:cubicBezTo>
                    <a:pt x="2921919" y="153445"/>
                    <a:pt x="2913394" y="133738"/>
                    <a:pt x="2899611" y="117926"/>
                  </a:cubicBezTo>
                  <a:cubicBezTo>
                    <a:pt x="2885086" y="101486"/>
                    <a:pt x="2867693" y="87837"/>
                    <a:pt x="2848272" y="77635"/>
                  </a:cubicBezTo>
                  <a:cubicBezTo>
                    <a:pt x="2828231" y="67015"/>
                    <a:pt x="2807247" y="58280"/>
                    <a:pt x="2785597" y="51537"/>
                  </a:cubicBezTo>
                  <a:cubicBezTo>
                    <a:pt x="2741515" y="38221"/>
                    <a:pt x="2696300" y="28982"/>
                    <a:pt x="2650533" y="23914"/>
                  </a:cubicBezTo>
                  <a:cubicBezTo>
                    <a:pt x="2557835" y="13751"/>
                    <a:pt x="2464462" y="11294"/>
                    <a:pt x="2371355" y="16580"/>
                  </a:cubicBezTo>
                  <a:cubicBezTo>
                    <a:pt x="2277533" y="21057"/>
                    <a:pt x="2184284" y="30391"/>
                    <a:pt x="2091415" y="4229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4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61211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2922936" y="1813729"/>
              <a:ext cx="985753" cy="2272385"/>
            </a:xfrm>
            <a:custGeom>
              <a:rect b="b" l="l" r="r" t="t"/>
              <a:pathLst>
                <a:path extrusionOk="0" h="2272385" w="985753">
                  <a:moveTo>
                    <a:pt x="-25" y="839368"/>
                  </a:moveTo>
                  <a:lnTo>
                    <a:pt x="6452" y="777075"/>
                  </a:lnTo>
                  <a:lnTo>
                    <a:pt x="14739" y="714686"/>
                  </a:lnTo>
                  <a:cubicBezTo>
                    <a:pt x="17882" y="693922"/>
                    <a:pt x="21692" y="673252"/>
                    <a:pt x="25121" y="652488"/>
                  </a:cubicBezTo>
                  <a:cubicBezTo>
                    <a:pt x="28550" y="631723"/>
                    <a:pt x="33408" y="611149"/>
                    <a:pt x="37503" y="590480"/>
                  </a:cubicBezTo>
                  <a:cubicBezTo>
                    <a:pt x="55058" y="506927"/>
                    <a:pt x="79718" y="425031"/>
                    <a:pt x="111227" y="345688"/>
                  </a:cubicBezTo>
                  <a:lnTo>
                    <a:pt x="123609" y="315779"/>
                  </a:lnTo>
                  <a:cubicBezTo>
                    <a:pt x="128086" y="306254"/>
                    <a:pt x="133134" y="296062"/>
                    <a:pt x="137421" y="286252"/>
                  </a:cubicBezTo>
                  <a:cubicBezTo>
                    <a:pt x="146279" y="266440"/>
                    <a:pt x="157328" y="247390"/>
                    <a:pt x="167615" y="228054"/>
                  </a:cubicBezTo>
                  <a:cubicBezTo>
                    <a:pt x="172949" y="218529"/>
                    <a:pt x="179045" y="209004"/>
                    <a:pt x="184760" y="199479"/>
                  </a:cubicBezTo>
                  <a:lnTo>
                    <a:pt x="193523" y="185382"/>
                  </a:lnTo>
                  <a:cubicBezTo>
                    <a:pt x="196476" y="180715"/>
                    <a:pt x="199905" y="175857"/>
                    <a:pt x="203048" y="171666"/>
                  </a:cubicBezTo>
                  <a:cubicBezTo>
                    <a:pt x="209620" y="162617"/>
                    <a:pt x="215907" y="153378"/>
                    <a:pt x="222669" y="144520"/>
                  </a:cubicBezTo>
                  <a:lnTo>
                    <a:pt x="244386" y="118421"/>
                  </a:lnTo>
                  <a:cubicBezTo>
                    <a:pt x="247949" y="113983"/>
                    <a:pt x="251797" y="109782"/>
                    <a:pt x="255912" y="105848"/>
                  </a:cubicBezTo>
                  <a:lnTo>
                    <a:pt x="268008" y="93561"/>
                  </a:lnTo>
                  <a:cubicBezTo>
                    <a:pt x="272104" y="89560"/>
                    <a:pt x="275819" y="85274"/>
                    <a:pt x="280296" y="81464"/>
                  </a:cubicBezTo>
                  <a:lnTo>
                    <a:pt x="293631" y="70320"/>
                  </a:lnTo>
                  <a:lnTo>
                    <a:pt x="307061" y="59176"/>
                  </a:lnTo>
                  <a:cubicBezTo>
                    <a:pt x="311538" y="55461"/>
                    <a:pt x="316586" y="52413"/>
                    <a:pt x="321444" y="48984"/>
                  </a:cubicBezTo>
                  <a:cubicBezTo>
                    <a:pt x="326301" y="45555"/>
                    <a:pt x="330969" y="42126"/>
                    <a:pt x="336112" y="39459"/>
                  </a:cubicBezTo>
                  <a:lnTo>
                    <a:pt x="351733" y="30696"/>
                  </a:lnTo>
                  <a:cubicBezTo>
                    <a:pt x="394205" y="7083"/>
                    <a:pt x="442754" y="-3327"/>
                    <a:pt x="491179" y="787"/>
                  </a:cubicBezTo>
                  <a:cubicBezTo>
                    <a:pt x="536985" y="6131"/>
                    <a:pt x="580724" y="22828"/>
                    <a:pt x="618433" y="49365"/>
                  </a:cubicBezTo>
                  <a:cubicBezTo>
                    <a:pt x="653828" y="74254"/>
                    <a:pt x="685623" y="103895"/>
                    <a:pt x="712921" y="137471"/>
                  </a:cubicBezTo>
                  <a:cubicBezTo>
                    <a:pt x="765328" y="202965"/>
                    <a:pt x="808295" y="275498"/>
                    <a:pt x="840556" y="352927"/>
                  </a:cubicBezTo>
                  <a:cubicBezTo>
                    <a:pt x="905898" y="505898"/>
                    <a:pt x="942855" y="668585"/>
                    <a:pt x="965143" y="832796"/>
                  </a:cubicBezTo>
                  <a:cubicBezTo>
                    <a:pt x="986384" y="998322"/>
                    <a:pt x="991204" y="1165533"/>
                    <a:pt x="979526" y="1332001"/>
                  </a:cubicBezTo>
                  <a:cubicBezTo>
                    <a:pt x="973573" y="1416060"/>
                    <a:pt x="962981" y="1499718"/>
                    <a:pt x="947808" y="1582604"/>
                  </a:cubicBezTo>
                  <a:cubicBezTo>
                    <a:pt x="940473" y="1624228"/>
                    <a:pt x="931139" y="1665757"/>
                    <a:pt x="921043" y="1707096"/>
                  </a:cubicBezTo>
                  <a:cubicBezTo>
                    <a:pt x="910946" y="1748434"/>
                    <a:pt x="898754" y="1789487"/>
                    <a:pt x="884847" y="1830159"/>
                  </a:cubicBezTo>
                  <a:cubicBezTo>
                    <a:pt x="857930" y="1913093"/>
                    <a:pt x="821458" y="1992627"/>
                    <a:pt x="776167" y="2067141"/>
                  </a:cubicBezTo>
                  <a:cubicBezTo>
                    <a:pt x="752459" y="2105317"/>
                    <a:pt x="724713" y="2140827"/>
                    <a:pt x="693395" y="2173059"/>
                  </a:cubicBezTo>
                  <a:cubicBezTo>
                    <a:pt x="661258" y="2206806"/>
                    <a:pt x="622853" y="2233981"/>
                    <a:pt x="580333" y="2253069"/>
                  </a:cubicBezTo>
                  <a:cubicBezTo>
                    <a:pt x="558559" y="2262356"/>
                    <a:pt x="535556" y="2268423"/>
                    <a:pt x="512039" y="2271071"/>
                  </a:cubicBezTo>
                  <a:cubicBezTo>
                    <a:pt x="488912" y="2273500"/>
                    <a:pt x="465547" y="2272309"/>
                    <a:pt x="442792" y="2267547"/>
                  </a:cubicBezTo>
                  <a:cubicBezTo>
                    <a:pt x="399815" y="2257641"/>
                    <a:pt x="359715" y="2237915"/>
                    <a:pt x="325635" y="2209921"/>
                  </a:cubicBezTo>
                  <a:cubicBezTo>
                    <a:pt x="258960" y="2156295"/>
                    <a:pt x="212192" y="2086096"/>
                    <a:pt x="174187" y="2013420"/>
                  </a:cubicBezTo>
                  <a:cubicBezTo>
                    <a:pt x="194685" y="2049224"/>
                    <a:pt x="217964" y="2083372"/>
                    <a:pt x="243815" y="2115528"/>
                  </a:cubicBezTo>
                  <a:cubicBezTo>
                    <a:pt x="256674" y="2131720"/>
                    <a:pt x="270485" y="2147151"/>
                    <a:pt x="285153" y="2161724"/>
                  </a:cubicBezTo>
                  <a:cubicBezTo>
                    <a:pt x="299765" y="2176574"/>
                    <a:pt x="315529" y="2190233"/>
                    <a:pt x="332302" y="2202586"/>
                  </a:cubicBezTo>
                  <a:cubicBezTo>
                    <a:pt x="365849" y="2228561"/>
                    <a:pt x="404978" y="2246363"/>
                    <a:pt x="446602" y="2254593"/>
                  </a:cubicBezTo>
                  <a:cubicBezTo>
                    <a:pt x="467824" y="2258432"/>
                    <a:pt x="489512" y="2258946"/>
                    <a:pt x="510896" y="2256117"/>
                  </a:cubicBezTo>
                  <a:cubicBezTo>
                    <a:pt x="532480" y="2253031"/>
                    <a:pt x="553501" y="2246801"/>
                    <a:pt x="573285" y="2237639"/>
                  </a:cubicBezTo>
                  <a:cubicBezTo>
                    <a:pt x="612928" y="2218912"/>
                    <a:pt x="648523" y="2192604"/>
                    <a:pt x="678060" y="2160200"/>
                  </a:cubicBezTo>
                  <a:cubicBezTo>
                    <a:pt x="707444" y="2128625"/>
                    <a:pt x="733343" y="2093973"/>
                    <a:pt x="755307" y="2056854"/>
                  </a:cubicBezTo>
                  <a:cubicBezTo>
                    <a:pt x="797684" y="1983131"/>
                    <a:pt x="831593" y="1904844"/>
                    <a:pt x="856368" y="1823491"/>
                  </a:cubicBezTo>
                  <a:cubicBezTo>
                    <a:pt x="881314" y="1743453"/>
                    <a:pt x="900849" y="1661833"/>
                    <a:pt x="914851" y="1579175"/>
                  </a:cubicBezTo>
                  <a:cubicBezTo>
                    <a:pt x="928958" y="1497222"/>
                    <a:pt x="938492" y="1414545"/>
                    <a:pt x="943426" y="1331525"/>
                  </a:cubicBezTo>
                  <a:cubicBezTo>
                    <a:pt x="954170" y="1167086"/>
                    <a:pt x="948741" y="1001989"/>
                    <a:pt x="927234" y="838606"/>
                  </a:cubicBezTo>
                  <a:cubicBezTo>
                    <a:pt x="906088" y="676681"/>
                    <a:pt x="869607" y="515995"/>
                    <a:pt x="806933" y="366166"/>
                  </a:cubicBezTo>
                  <a:cubicBezTo>
                    <a:pt x="775119" y="291681"/>
                    <a:pt x="737019" y="219196"/>
                    <a:pt x="685775" y="156616"/>
                  </a:cubicBezTo>
                  <a:cubicBezTo>
                    <a:pt x="660543" y="124822"/>
                    <a:pt x="631054" y="96647"/>
                    <a:pt x="598145" y="72892"/>
                  </a:cubicBezTo>
                  <a:cubicBezTo>
                    <a:pt x="565046" y="48660"/>
                    <a:pt x="526403" y="33106"/>
                    <a:pt x="485750" y="27648"/>
                  </a:cubicBezTo>
                  <a:cubicBezTo>
                    <a:pt x="480702" y="26981"/>
                    <a:pt x="475463" y="27076"/>
                    <a:pt x="470319" y="26695"/>
                  </a:cubicBezTo>
                  <a:lnTo>
                    <a:pt x="462509" y="26695"/>
                  </a:lnTo>
                  <a:cubicBezTo>
                    <a:pt x="459937" y="26695"/>
                    <a:pt x="457270" y="26695"/>
                    <a:pt x="454698" y="27172"/>
                  </a:cubicBezTo>
                  <a:lnTo>
                    <a:pt x="439077" y="28219"/>
                  </a:lnTo>
                  <a:lnTo>
                    <a:pt x="423552" y="31077"/>
                  </a:lnTo>
                  <a:cubicBezTo>
                    <a:pt x="420980" y="31077"/>
                    <a:pt x="418313" y="31934"/>
                    <a:pt x="415741" y="32601"/>
                  </a:cubicBezTo>
                  <a:lnTo>
                    <a:pt x="408121" y="34887"/>
                  </a:lnTo>
                  <a:cubicBezTo>
                    <a:pt x="403073" y="36411"/>
                    <a:pt x="397929" y="37840"/>
                    <a:pt x="392881" y="39459"/>
                  </a:cubicBezTo>
                  <a:lnTo>
                    <a:pt x="378117" y="45650"/>
                  </a:lnTo>
                  <a:lnTo>
                    <a:pt x="370688" y="48793"/>
                  </a:lnTo>
                  <a:lnTo>
                    <a:pt x="363639" y="52603"/>
                  </a:lnTo>
                  <a:lnTo>
                    <a:pt x="349447" y="60223"/>
                  </a:lnTo>
                  <a:cubicBezTo>
                    <a:pt x="344780" y="62890"/>
                    <a:pt x="339922" y="66129"/>
                    <a:pt x="335826" y="69082"/>
                  </a:cubicBezTo>
                  <a:cubicBezTo>
                    <a:pt x="331731" y="72034"/>
                    <a:pt x="326301" y="74797"/>
                    <a:pt x="322491" y="78607"/>
                  </a:cubicBezTo>
                  <a:lnTo>
                    <a:pt x="309918" y="88798"/>
                  </a:lnTo>
                  <a:lnTo>
                    <a:pt x="297250" y="98990"/>
                  </a:lnTo>
                  <a:cubicBezTo>
                    <a:pt x="293059" y="102419"/>
                    <a:pt x="289440" y="106515"/>
                    <a:pt x="285534" y="110134"/>
                  </a:cubicBezTo>
                  <a:lnTo>
                    <a:pt x="273819" y="121469"/>
                  </a:lnTo>
                  <a:cubicBezTo>
                    <a:pt x="269837" y="125117"/>
                    <a:pt x="266113" y="129032"/>
                    <a:pt x="262674" y="133185"/>
                  </a:cubicBezTo>
                  <a:lnTo>
                    <a:pt x="241243" y="156616"/>
                  </a:lnTo>
                  <a:cubicBezTo>
                    <a:pt x="234576" y="165094"/>
                    <a:pt x="228289" y="173857"/>
                    <a:pt x="221717" y="182524"/>
                  </a:cubicBezTo>
                  <a:cubicBezTo>
                    <a:pt x="218574" y="186811"/>
                    <a:pt x="215145" y="191097"/>
                    <a:pt x="212192" y="195574"/>
                  </a:cubicBezTo>
                  <a:lnTo>
                    <a:pt x="203429" y="209099"/>
                  </a:lnTo>
                  <a:cubicBezTo>
                    <a:pt x="197714" y="218624"/>
                    <a:pt x="191427" y="227006"/>
                    <a:pt x="186093" y="236341"/>
                  </a:cubicBezTo>
                  <a:cubicBezTo>
                    <a:pt x="175616" y="255391"/>
                    <a:pt x="164376" y="273393"/>
                    <a:pt x="155232" y="292729"/>
                  </a:cubicBezTo>
                  <a:cubicBezTo>
                    <a:pt x="150470" y="302254"/>
                    <a:pt x="145707" y="311779"/>
                    <a:pt x="140945" y="321304"/>
                  </a:cubicBezTo>
                  <a:lnTo>
                    <a:pt x="127896" y="350545"/>
                  </a:lnTo>
                  <a:cubicBezTo>
                    <a:pt x="94101" y="428365"/>
                    <a:pt x="66983" y="508918"/>
                    <a:pt x="46838" y="591337"/>
                  </a:cubicBezTo>
                  <a:cubicBezTo>
                    <a:pt x="42075" y="611816"/>
                    <a:pt x="37313" y="632295"/>
                    <a:pt x="32455" y="652869"/>
                  </a:cubicBezTo>
                  <a:lnTo>
                    <a:pt x="19882" y="714686"/>
                  </a:lnTo>
                  <a:lnTo>
                    <a:pt x="8928" y="776694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4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6087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1776126" y="3230974"/>
              <a:ext cx="489585" cy="810863"/>
            </a:xfrm>
            <a:custGeom>
              <a:rect b="b" l="l" r="r" t="t"/>
              <a:pathLst>
                <a:path extrusionOk="0" h="810863" w="489585">
                  <a:moveTo>
                    <a:pt x="489585" y="592264"/>
                  </a:moveTo>
                  <a:lnTo>
                    <a:pt x="0" y="810863"/>
                  </a:lnTo>
                  <a:lnTo>
                    <a:pt x="0" y="218599"/>
                  </a:lnTo>
                  <a:lnTo>
                    <a:pt x="489585" y="0"/>
                  </a:lnTo>
                  <a:lnTo>
                    <a:pt x="489585" y="592264"/>
                  </a:lnTo>
                  <a:close/>
                </a:path>
              </a:pathLst>
            </a:custGeom>
            <a:solidFill>
              <a:srgbClr val="7734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1394650" y="2999136"/>
              <a:ext cx="489584" cy="810863"/>
            </a:xfrm>
            <a:custGeom>
              <a:rect b="b" l="l" r="r" t="t"/>
              <a:pathLst>
                <a:path extrusionOk="0" h="810863" w="489584">
                  <a:moveTo>
                    <a:pt x="489585" y="592360"/>
                  </a:moveTo>
                  <a:lnTo>
                    <a:pt x="0" y="810863"/>
                  </a:lnTo>
                  <a:lnTo>
                    <a:pt x="0" y="218599"/>
                  </a:lnTo>
                  <a:lnTo>
                    <a:pt x="489585" y="0"/>
                  </a:lnTo>
                  <a:lnTo>
                    <a:pt x="489585" y="592360"/>
                  </a:lnTo>
                  <a:close/>
                </a:path>
              </a:pathLst>
            </a:custGeom>
            <a:solidFill>
              <a:srgbClr val="7734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1394650" y="3591495"/>
              <a:ext cx="871061" cy="450341"/>
            </a:xfrm>
            <a:custGeom>
              <a:rect b="b" l="l" r="r" t="t"/>
              <a:pathLst>
                <a:path extrusionOk="0" h="450341" w="871061">
                  <a:moveTo>
                    <a:pt x="0" y="218504"/>
                  </a:moveTo>
                  <a:lnTo>
                    <a:pt x="381476" y="450342"/>
                  </a:lnTo>
                  <a:lnTo>
                    <a:pt x="871061" y="231743"/>
                  </a:lnTo>
                  <a:lnTo>
                    <a:pt x="489585" y="0"/>
                  </a:lnTo>
                  <a:lnTo>
                    <a:pt x="0" y="218504"/>
                  </a:lnTo>
                  <a:close/>
                </a:path>
              </a:pathLst>
            </a:custGeom>
            <a:solidFill>
              <a:srgbClr val="7734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1394650" y="2999231"/>
              <a:ext cx="871061" cy="450341"/>
            </a:xfrm>
            <a:custGeom>
              <a:rect b="b" l="l" r="r" t="t"/>
              <a:pathLst>
                <a:path extrusionOk="0" h="450341" w="871061">
                  <a:moveTo>
                    <a:pt x="0" y="218504"/>
                  </a:moveTo>
                  <a:lnTo>
                    <a:pt x="381476" y="450342"/>
                  </a:lnTo>
                  <a:lnTo>
                    <a:pt x="871061" y="231743"/>
                  </a:lnTo>
                  <a:lnTo>
                    <a:pt x="489585" y="0"/>
                  </a:lnTo>
                  <a:lnTo>
                    <a:pt x="0" y="218504"/>
                  </a:lnTo>
                  <a:close/>
                </a:path>
              </a:pathLst>
            </a:custGeom>
            <a:solidFill>
              <a:srgbClr val="7734F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0D003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16"/>
            <p:cNvGrpSpPr/>
            <p:nvPr/>
          </p:nvGrpSpPr>
          <p:grpSpPr>
            <a:xfrm>
              <a:off x="1307973" y="2855880"/>
              <a:ext cx="1069181" cy="1279588"/>
              <a:chOff x="1307973" y="2855880"/>
              <a:chExt cx="1069181" cy="1279588"/>
            </a:xfrm>
          </p:grpSpPr>
          <p:sp>
            <p:nvSpPr>
              <p:cNvPr id="516" name="Google Shape;516;p16"/>
              <p:cNvSpPr/>
              <p:nvPr/>
            </p:nvSpPr>
            <p:spPr>
              <a:xfrm>
                <a:off x="1776222" y="3140106"/>
                <a:ext cx="600932" cy="995362"/>
              </a:xfrm>
              <a:custGeom>
                <a:rect b="b" l="l" r="r" t="t"/>
                <a:pathLst>
                  <a:path extrusionOk="0" h="995362" w="600932">
                    <a:moveTo>
                      <a:pt x="593478" y="11339"/>
                    </a:moveTo>
                    <a:lnTo>
                      <a:pt x="593478" y="722095"/>
                    </a:lnTo>
                    <a:lnTo>
                      <a:pt x="7309" y="983937"/>
                    </a:lnTo>
                    <a:lnTo>
                      <a:pt x="7309" y="273182"/>
                    </a:lnTo>
                    <a:lnTo>
                      <a:pt x="593478" y="11339"/>
                    </a:lnTo>
                    <a:moveTo>
                      <a:pt x="600907" y="-91"/>
                    </a:moveTo>
                    <a:lnTo>
                      <a:pt x="-25" y="268515"/>
                    </a:lnTo>
                    <a:lnTo>
                      <a:pt x="-25" y="995272"/>
                    </a:lnTo>
                    <a:lnTo>
                      <a:pt x="600907" y="727048"/>
                    </a:lnTo>
                    <a:lnTo>
                      <a:pt x="600907" y="1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16"/>
              <p:cNvSpPr/>
              <p:nvPr/>
            </p:nvSpPr>
            <p:spPr>
              <a:xfrm>
                <a:off x="1307973" y="2855880"/>
                <a:ext cx="600932" cy="995171"/>
              </a:xfrm>
              <a:custGeom>
                <a:rect b="b" l="l" r="r" t="t"/>
                <a:pathLst>
                  <a:path extrusionOk="0" h="995171" w="600932">
                    <a:moveTo>
                      <a:pt x="593478" y="11244"/>
                    </a:moveTo>
                    <a:lnTo>
                      <a:pt x="593478" y="721999"/>
                    </a:lnTo>
                    <a:lnTo>
                      <a:pt x="7404" y="983651"/>
                    </a:lnTo>
                    <a:lnTo>
                      <a:pt x="7404" y="272896"/>
                    </a:lnTo>
                    <a:lnTo>
                      <a:pt x="593478" y="11244"/>
                    </a:lnTo>
                    <a:moveTo>
                      <a:pt x="600907" y="-91"/>
                    </a:moveTo>
                    <a:lnTo>
                      <a:pt x="-25" y="268133"/>
                    </a:lnTo>
                    <a:lnTo>
                      <a:pt x="-25" y="995081"/>
                    </a:lnTo>
                    <a:lnTo>
                      <a:pt x="600907" y="726762"/>
                    </a:lnTo>
                    <a:lnTo>
                      <a:pt x="600907" y="2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16"/>
              <p:cNvSpPr/>
              <p:nvPr/>
            </p:nvSpPr>
            <p:spPr>
              <a:xfrm>
                <a:off x="1307973" y="3582732"/>
                <a:ext cx="1069181" cy="552735"/>
              </a:xfrm>
              <a:custGeom>
                <a:rect b="b" l="l" r="r" t="t"/>
                <a:pathLst>
                  <a:path extrusionOk="0" h="552735" w="1069181">
                    <a:moveTo>
                      <a:pt x="600336" y="8291"/>
                    </a:moveTo>
                    <a:lnTo>
                      <a:pt x="1052964" y="283088"/>
                    </a:lnTo>
                    <a:lnTo>
                      <a:pt x="468414" y="544073"/>
                    </a:lnTo>
                    <a:lnTo>
                      <a:pt x="15882" y="269181"/>
                    </a:lnTo>
                    <a:lnTo>
                      <a:pt x="600336" y="8291"/>
                    </a:lnTo>
                    <a:moveTo>
                      <a:pt x="600907" y="-91"/>
                    </a:moveTo>
                    <a:lnTo>
                      <a:pt x="-25" y="268229"/>
                    </a:lnTo>
                    <a:lnTo>
                      <a:pt x="468224" y="552645"/>
                    </a:lnTo>
                    <a:lnTo>
                      <a:pt x="1069156" y="284421"/>
                    </a:lnTo>
                    <a:lnTo>
                      <a:pt x="600907" y="-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16"/>
              <p:cNvSpPr/>
              <p:nvPr/>
            </p:nvSpPr>
            <p:spPr>
              <a:xfrm>
                <a:off x="1307973" y="2855880"/>
                <a:ext cx="1069181" cy="552830"/>
              </a:xfrm>
              <a:custGeom>
                <a:rect b="b" l="l" r="r" t="t"/>
                <a:pathLst>
                  <a:path extrusionOk="0" h="552830" w="1069181">
                    <a:moveTo>
                      <a:pt x="600336" y="8196"/>
                    </a:moveTo>
                    <a:lnTo>
                      <a:pt x="1052964" y="283373"/>
                    </a:lnTo>
                    <a:lnTo>
                      <a:pt x="468414" y="544358"/>
                    </a:lnTo>
                    <a:lnTo>
                      <a:pt x="15882" y="269181"/>
                    </a:lnTo>
                    <a:lnTo>
                      <a:pt x="600336" y="8196"/>
                    </a:lnTo>
                    <a:moveTo>
                      <a:pt x="600907" y="-91"/>
                    </a:moveTo>
                    <a:lnTo>
                      <a:pt x="-25" y="268133"/>
                    </a:lnTo>
                    <a:lnTo>
                      <a:pt x="468224" y="552740"/>
                    </a:lnTo>
                    <a:lnTo>
                      <a:pt x="1069156" y="284516"/>
                    </a:lnTo>
                    <a:lnTo>
                      <a:pt x="600907" y="2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0" name="Google Shape;520;p16"/>
            <p:cNvGrpSpPr/>
            <p:nvPr/>
          </p:nvGrpSpPr>
          <p:grpSpPr>
            <a:xfrm>
              <a:off x="3138392" y="2720687"/>
              <a:ext cx="1661731" cy="1272668"/>
              <a:chOff x="3138392" y="2720687"/>
              <a:chExt cx="1661731" cy="1272668"/>
            </a:xfrm>
          </p:grpSpPr>
          <p:sp>
            <p:nvSpPr>
              <p:cNvPr id="521" name="Google Shape;521;p16"/>
              <p:cNvSpPr/>
              <p:nvPr/>
            </p:nvSpPr>
            <p:spPr>
              <a:xfrm>
                <a:off x="3138392" y="2720687"/>
                <a:ext cx="1661731" cy="1272668"/>
              </a:xfrm>
              <a:custGeom>
                <a:rect b="b" l="l" r="r" t="t"/>
                <a:pathLst>
                  <a:path extrusionOk="0" h="1272668" w="1661731">
                    <a:moveTo>
                      <a:pt x="21311" y="1008449"/>
                    </a:moveTo>
                    <a:lnTo>
                      <a:pt x="21311" y="1008449"/>
                    </a:lnTo>
                    <a:cubicBezTo>
                      <a:pt x="21311" y="782326"/>
                      <a:pt x="173139" y="541724"/>
                      <a:pt x="355353" y="479336"/>
                    </a:cubicBezTo>
                    <a:cubicBezTo>
                      <a:pt x="355353" y="479336"/>
                      <a:pt x="678250" y="398564"/>
                      <a:pt x="892658" y="297503"/>
                    </a:cubicBezTo>
                    <a:cubicBezTo>
                      <a:pt x="1107066" y="196443"/>
                      <a:pt x="1471206" y="35756"/>
                      <a:pt x="1471206" y="35756"/>
                    </a:cubicBezTo>
                    <a:cubicBezTo>
                      <a:pt x="1541501" y="4514"/>
                      <a:pt x="1607128" y="3467"/>
                      <a:pt x="1661706" y="26803"/>
                    </a:cubicBezTo>
                    <a:cubicBezTo>
                      <a:pt x="1603890" y="-7106"/>
                      <a:pt x="1529976" y="-10344"/>
                      <a:pt x="1450347" y="25089"/>
                    </a:cubicBezTo>
                    <a:cubicBezTo>
                      <a:pt x="1450347" y="25089"/>
                      <a:pt x="1086206" y="185775"/>
                      <a:pt x="871703" y="286835"/>
                    </a:cubicBezTo>
                    <a:cubicBezTo>
                      <a:pt x="657200" y="387896"/>
                      <a:pt x="334017" y="468858"/>
                      <a:pt x="334017" y="468858"/>
                    </a:cubicBezTo>
                    <a:cubicBezTo>
                      <a:pt x="151803" y="531247"/>
                      <a:pt x="-25" y="771753"/>
                      <a:pt x="-25" y="997877"/>
                    </a:cubicBezTo>
                    <a:lnTo>
                      <a:pt x="-25" y="997877"/>
                    </a:lnTo>
                    <a:cubicBezTo>
                      <a:pt x="-25" y="1136656"/>
                      <a:pt x="57125" y="1236002"/>
                      <a:pt x="143707" y="1272578"/>
                    </a:cubicBezTo>
                    <a:cubicBezTo>
                      <a:pt x="69317" y="1229239"/>
                      <a:pt x="21311" y="1135608"/>
                      <a:pt x="21311" y="10084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C0F0FF"/>
                  </a:gs>
                  <a:gs pos="42000">
                    <a:srgbClr val="C0F0FF"/>
                  </a:gs>
                  <a:gs pos="44000">
                    <a:srgbClr val="C5F1FF"/>
                  </a:gs>
                  <a:gs pos="47000">
                    <a:srgbClr val="D5F5FF"/>
                  </a:gs>
                  <a:gs pos="50000">
                    <a:srgbClr val="EEFBFF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8405569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16"/>
              <p:cNvSpPr/>
              <p:nvPr/>
            </p:nvSpPr>
            <p:spPr>
              <a:xfrm>
                <a:off x="3138392" y="2720687"/>
                <a:ext cx="1661731" cy="1272668"/>
              </a:xfrm>
              <a:custGeom>
                <a:rect b="b" l="l" r="r" t="t"/>
                <a:pathLst>
                  <a:path extrusionOk="0" h="1272668" w="1661731">
                    <a:moveTo>
                      <a:pt x="21311" y="1008449"/>
                    </a:moveTo>
                    <a:lnTo>
                      <a:pt x="21311" y="1008449"/>
                    </a:lnTo>
                    <a:cubicBezTo>
                      <a:pt x="21311" y="782326"/>
                      <a:pt x="173139" y="541724"/>
                      <a:pt x="355353" y="479336"/>
                    </a:cubicBezTo>
                    <a:cubicBezTo>
                      <a:pt x="355353" y="479336"/>
                      <a:pt x="678250" y="398564"/>
                      <a:pt x="892658" y="297503"/>
                    </a:cubicBezTo>
                    <a:cubicBezTo>
                      <a:pt x="1107066" y="196443"/>
                      <a:pt x="1471206" y="35756"/>
                      <a:pt x="1471206" y="35756"/>
                    </a:cubicBezTo>
                    <a:cubicBezTo>
                      <a:pt x="1541501" y="4514"/>
                      <a:pt x="1607128" y="3467"/>
                      <a:pt x="1661706" y="26803"/>
                    </a:cubicBezTo>
                    <a:cubicBezTo>
                      <a:pt x="1603890" y="-7106"/>
                      <a:pt x="1529976" y="-10344"/>
                      <a:pt x="1450347" y="25089"/>
                    </a:cubicBezTo>
                    <a:cubicBezTo>
                      <a:pt x="1450347" y="25089"/>
                      <a:pt x="1086206" y="185775"/>
                      <a:pt x="871703" y="286835"/>
                    </a:cubicBezTo>
                    <a:cubicBezTo>
                      <a:pt x="657200" y="387896"/>
                      <a:pt x="334017" y="468858"/>
                      <a:pt x="334017" y="468858"/>
                    </a:cubicBezTo>
                    <a:cubicBezTo>
                      <a:pt x="151803" y="531247"/>
                      <a:pt x="-25" y="771753"/>
                      <a:pt x="-25" y="997877"/>
                    </a:cubicBezTo>
                    <a:lnTo>
                      <a:pt x="-25" y="997877"/>
                    </a:lnTo>
                    <a:cubicBezTo>
                      <a:pt x="-25" y="1136656"/>
                      <a:pt x="57125" y="1236002"/>
                      <a:pt x="143707" y="1272578"/>
                    </a:cubicBezTo>
                    <a:cubicBezTo>
                      <a:pt x="69317" y="1229239"/>
                      <a:pt x="21311" y="1135608"/>
                      <a:pt x="21311" y="10084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3" name="Google Shape;523;p16"/>
            <p:cNvGrpSpPr/>
            <p:nvPr/>
          </p:nvGrpSpPr>
          <p:grpSpPr>
            <a:xfrm>
              <a:off x="3138392" y="2721632"/>
              <a:ext cx="1783365" cy="1288412"/>
              <a:chOff x="3138392" y="2721632"/>
              <a:chExt cx="1783365" cy="1288412"/>
            </a:xfrm>
          </p:grpSpPr>
          <p:sp>
            <p:nvSpPr>
              <p:cNvPr id="524" name="Google Shape;524;p16"/>
              <p:cNvSpPr/>
              <p:nvPr/>
            </p:nvSpPr>
            <p:spPr>
              <a:xfrm>
                <a:off x="3138392" y="2721632"/>
                <a:ext cx="1783365" cy="1288412"/>
              </a:xfrm>
              <a:custGeom>
                <a:rect b="b" l="l" r="r" t="t"/>
                <a:pathLst>
                  <a:path extrusionOk="0" h="1288412" w="1783365">
                    <a:moveTo>
                      <a:pt x="1452823" y="819100"/>
                    </a:moveTo>
                    <a:lnTo>
                      <a:pt x="861511" y="1035223"/>
                    </a:lnTo>
                    <a:cubicBezTo>
                      <a:pt x="854939" y="1037508"/>
                      <a:pt x="848367" y="1040175"/>
                      <a:pt x="841794" y="1042938"/>
                    </a:cubicBezTo>
                    <a:lnTo>
                      <a:pt x="330302" y="1264489"/>
                    </a:lnTo>
                    <a:cubicBezTo>
                      <a:pt x="149327" y="1342690"/>
                      <a:pt x="-25" y="1221913"/>
                      <a:pt x="-25" y="997789"/>
                    </a:cubicBezTo>
                    <a:lnTo>
                      <a:pt x="-25" y="997789"/>
                    </a:lnTo>
                    <a:cubicBezTo>
                      <a:pt x="-25" y="771666"/>
                      <a:pt x="151899" y="531064"/>
                      <a:pt x="334017" y="468771"/>
                    </a:cubicBezTo>
                    <a:cubicBezTo>
                      <a:pt x="334017" y="468771"/>
                      <a:pt x="656914" y="387904"/>
                      <a:pt x="871417" y="286843"/>
                    </a:cubicBezTo>
                    <a:cubicBezTo>
                      <a:pt x="1085920" y="185783"/>
                      <a:pt x="1449966" y="25096"/>
                      <a:pt x="1449966" y="25096"/>
                    </a:cubicBezTo>
                    <a:cubicBezTo>
                      <a:pt x="1631798" y="-55771"/>
                      <a:pt x="1783341" y="64815"/>
                      <a:pt x="1783341" y="290558"/>
                    </a:cubicBezTo>
                    <a:lnTo>
                      <a:pt x="1783341" y="291511"/>
                    </a:lnTo>
                    <a:cubicBezTo>
                      <a:pt x="1783245" y="515539"/>
                      <a:pt x="1633608" y="754616"/>
                      <a:pt x="1452823" y="8191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0F0FF"/>
                  </a:gs>
                  <a:gs pos="42000">
                    <a:srgbClr val="C0F0FF"/>
                  </a:gs>
                  <a:gs pos="44000">
                    <a:srgbClr val="C5F1FF"/>
                  </a:gs>
                  <a:gs pos="47000">
                    <a:srgbClr val="D5F5FF"/>
                  </a:gs>
                  <a:gs pos="50000">
                    <a:srgbClr val="EEFBFF"/>
                  </a:gs>
                  <a:gs pos="51000">
                    <a:srgbClr val="FFFFFF"/>
                  </a:gs>
                  <a:gs pos="100000">
                    <a:srgbClr val="FFFFFF"/>
                  </a:gs>
                </a:gsLst>
                <a:lin ang="18405524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6"/>
              <p:cNvSpPr/>
              <p:nvPr/>
            </p:nvSpPr>
            <p:spPr>
              <a:xfrm>
                <a:off x="3138392" y="2721632"/>
                <a:ext cx="1783365" cy="1288412"/>
              </a:xfrm>
              <a:custGeom>
                <a:rect b="b" l="l" r="r" t="t"/>
                <a:pathLst>
                  <a:path extrusionOk="0" h="1288412" w="1783365">
                    <a:moveTo>
                      <a:pt x="1452823" y="819100"/>
                    </a:moveTo>
                    <a:lnTo>
                      <a:pt x="861511" y="1035223"/>
                    </a:lnTo>
                    <a:cubicBezTo>
                      <a:pt x="854939" y="1037508"/>
                      <a:pt x="848367" y="1040175"/>
                      <a:pt x="841794" y="1042938"/>
                    </a:cubicBezTo>
                    <a:lnTo>
                      <a:pt x="330302" y="1264489"/>
                    </a:lnTo>
                    <a:cubicBezTo>
                      <a:pt x="149327" y="1342690"/>
                      <a:pt x="-25" y="1221913"/>
                      <a:pt x="-25" y="997789"/>
                    </a:cubicBezTo>
                    <a:lnTo>
                      <a:pt x="-25" y="997789"/>
                    </a:lnTo>
                    <a:cubicBezTo>
                      <a:pt x="-25" y="771666"/>
                      <a:pt x="151899" y="531064"/>
                      <a:pt x="334017" y="468771"/>
                    </a:cubicBezTo>
                    <a:cubicBezTo>
                      <a:pt x="334017" y="468771"/>
                      <a:pt x="656914" y="387904"/>
                      <a:pt x="871417" y="286843"/>
                    </a:cubicBezTo>
                    <a:cubicBezTo>
                      <a:pt x="1085920" y="185783"/>
                      <a:pt x="1449966" y="25096"/>
                      <a:pt x="1449966" y="25096"/>
                    </a:cubicBezTo>
                    <a:cubicBezTo>
                      <a:pt x="1631798" y="-55771"/>
                      <a:pt x="1783341" y="64815"/>
                      <a:pt x="1783341" y="290558"/>
                    </a:cubicBezTo>
                    <a:lnTo>
                      <a:pt x="1783341" y="291511"/>
                    </a:lnTo>
                    <a:cubicBezTo>
                      <a:pt x="1783245" y="515539"/>
                      <a:pt x="1633608" y="754616"/>
                      <a:pt x="1452823" y="819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0D003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16"/>
            <p:cNvGrpSpPr/>
            <p:nvPr/>
          </p:nvGrpSpPr>
          <p:grpSpPr>
            <a:xfrm>
              <a:off x="3645122" y="2961863"/>
              <a:ext cx="1015365" cy="754362"/>
              <a:chOff x="3645122" y="2961863"/>
              <a:chExt cx="1015365" cy="754362"/>
            </a:xfrm>
          </p:grpSpPr>
          <p:sp>
            <p:nvSpPr>
              <p:cNvPr id="527" name="Google Shape;527;p16"/>
              <p:cNvSpPr/>
              <p:nvPr/>
            </p:nvSpPr>
            <p:spPr>
              <a:xfrm>
                <a:off x="3645122" y="3220216"/>
                <a:ext cx="238791" cy="496009"/>
              </a:xfrm>
              <a:custGeom>
                <a:rect b="b" l="l" r="r" t="t"/>
                <a:pathLst>
                  <a:path extrusionOk="0" h="496009" w="238791">
                    <a:moveTo>
                      <a:pt x="72555" y="495871"/>
                    </a:moveTo>
                    <a:cubicBezTo>
                      <a:pt x="57220" y="496433"/>
                      <a:pt x="42104" y="492099"/>
                      <a:pt x="29407" y="483488"/>
                    </a:cubicBezTo>
                    <a:cubicBezTo>
                      <a:pt x="9881" y="469391"/>
                      <a:pt x="-25" y="444722"/>
                      <a:pt x="-25" y="410050"/>
                    </a:cubicBezTo>
                    <a:lnTo>
                      <a:pt x="-25" y="378142"/>
                    </a:lnTo>
                    <a:lnTo>
                      <a:pt x="79699" y="347852"/>
                    </a:lnTo>
                    <a:lnTo>
                      <a:pt x="79699" y="378904"/>
                    </a:lnTo>
                    <a:cubicBezTo>
                      <a:pt x="79699" y="396715"/>
                      <a:pt x="83033" y="408146"/>
                      <a:pt x="89700" y="413003"/>
                    </a:cubicBezTo>
                    <a:cubicBezTo>
                      <a:pt x="97835" y="417032"/>
                      <a:pt x="107379" y="417032"/>
                      <a:pt x="115513" y="413003"/>
                    </a:cubicBezTo>
                    <a:cubicBezTo>
                      <a:pt x="142659" y="403955"/>
                      <a:pt x="156375" y="383095"/>
                      <a:pt x="156375" y="350900"/>
                    </a:cubicBezTo>
                    <a:lnTo>
                      <a:pt x="156375" y="315753"/>
                    </a:lnTo>
                    <a:cubicBezTo>
                      <a:pt x="156375" y="296703"/>
                      <a:pt x="152851" y="284606"/>
                      <a:pt x="145517" y="279367"/>
                    </a:cubicBezTo>
                    <a:cubicBezTo>
                      <a:pt x="138182" y="274129"/>
                      <a:pt x="128086" y="274700"/>
                      <a:pt x="112560" y="279844"/>
                    </a:cubicBezTo>
                    <a:lnTo>
                      <a:pt x="75508" y="292131"/>
                    </a:lnTo>
                    <a:lnTo>
                      <a:pt x="75508" y="215931"/>
                    </a:lnTo>
                    <a:lnTo>
                      <a:pt x="108846" y="204882"/>
                    </a:lnTo>
                    <a:cubicBezTo>
                      <a:pt x="138945" y="194881"/>
                      <a:pt x="151708" y="175355"/>
                      <a:pt x="151708" y="139445"/>
                    </a:cubicBezTo>
                    <a:lnTo>
                      <a:pt x="151708" y="115061"/>
                    </a:lnTo>
                    <a:cubicBezTo>
                      <a:pt x="151708" y="99726"/>
                      <a:pt x="148279" y="89153"/>
                      <a:pt x="141707" y="84486"/>
                    </a:cubicBezTo>
                    <a:cubicBezTo>
                      <a:pt x="134134" y="80304"/>
                      <a:pt x="125009" y="80057"/>
                      <a:pt x="117228" y="83819"/>
                    </a:cubicBezTo>
                    <a:cubicBezTo>
                      <a:pt x="92081" y="92106"/>
                      <a:pt x="80366" y="111823"/>
                      <a:pt x="80366" y="145827"/>
                    </a:cubicBezTo>
                    <a:lnTo>
                      <a:pt x="80366" y="172973"/>
                    </a:lnTo>
                    <a:lnTo>
                      <a:pt x="642" y="195643"/>
                    </a:lnTo>
                    <a:lnTo>
                      <a:pt x="642" y="159829"/>
                    </a:lnTo>
                    <a:cubicBezTo>
                      <a:pt x="642" y="88772"/>
                      <a:pt x="43599" y="32098"/>
                      <a:pt x="115513" y="8191"/>
                    </a:cubicBezTo>
                    <a:cubicBezTo>
                      <a:pt x="152565" y="-4096"/>
                      <a:pt x="183045" y="-2668"/>
                      <a:pt x="203810" y="12191"/>
                    </a:cubicBezTo>
                    <a:cubicBezTo>
                      <a:pt x="224574" y="27050"/>
                      <a:pt x="234099" y="52958"/>
                      <a:pt x="234099" y="88391"/>
                    </a:cubicBezTo>
                    <a:lnTo>
                      <a:pt x="234099" y="114490"/>
                    </a:lnTo>
                    <a:cubicBezTo>
                      <a:pt x="235290" y="152733"/>
                      <a:pt x="218897" y="189404"/>
                      <a:pt x="189618" y="214026"/>
                    </a:cubicBezTo>
                    <a:cubicBezTo>
                      <a:pt x="222193" y="221360"/>
                      <a:pt x="238767" y="249173"/>
                      <a:pt x="238767" y="296989"/>
                    </a:cubicBezTo>
                    <a:lnTo>
                      <a:pt x="238767" y="331469"/>
                    </a:lnTo>
                    <a:cubicBezTo>
                      <a:pt x="238767" y="404050"/>
                      <a:pt x="194856" y="462057"/>
                      <a:pt x="121228" y="486536"/>
                    </a:cubicBezTo>
                    <a:cubicBezTo>
                      <a:pt x="105597" y="492213"/>
                      <a:pt x="89176" y="495356"/>
                      <a:pt x="72555" y="495871"/>
                    </a:cubicBezTo>
                    <a:close/>
                    <a:moveTo>
                      <a:pt x="11214" y="386047"/>
                    </a:moveTo>
                    <a:lnTo>
                      <a:pt x="11214" y="410050"/>
                    </a:lnTo>
                    <a:cubicBezTo>
                      <a:pt x="11214" y="440816"/>
                      <a:pt x="19501" y="462343"/>
                      <a:pt x="35884" y="474154"/>
                    </a:cubicBezTo>
                    <a:cubicBezTo>
                      <a:pt x="53886" y="487108"/>
                      <a:pt x="82080" y="487774"/>
                      <a:pt x="117323" y="476059"/>
                    </a:cubicBezTo>
                    <a:cubicBezTo>
                      <a:pt x="186951" y="452913"/>
                      <a:pt x="226955" y="400335"/>
                      <a:pt x="226955" y="331946"/>
                    </a:cubicBezTo>
                    <a:lnTo>
                      <a:pt x="226955" y="297465"/>
                    </a:lnTo>
                    <a:cubicBezTo>
                      <a:pt x="226955" y="250507"/>
                      <a:pt x="210382" y="226599"/>
                      <a:pt x="176187" y="224313"/>
                    </a:cubicBezTo>
                    <a:lnTo>
                      <a:pt x="170853" y="224313"/>
                    </a:lnTo>
                    <a:lnTo>
                      <a:pt x="170853" y="214788"/>
                    </a:lnTo>
                    <a:lnTo>
                      <a:pt x="173235" y="213073"/>
                    </a:lnTo>
                    <a:cubicBezTo>
                      <a:pt x="205210" y="191071"/>
                      <a:pt x="223717" y="154237"/>
                      <a:pt x="222288" y="115442"/>
                    </a:cubicBezTo>
                    <a:lnTo>
                      <a:pt x="222288" y="89344"/>
                    </a:lnTo>
                    <a:cubicBezTo>
                      <a:pt x="222288" y="57530"/>
                      <a:pt x="213430" y="34384"/>
                      <a:pt x="196761" y="22669"/>
                    </a:cubicBezTo>
                    <a:cubicBezTo>
                      <a:pt x="180093" y="10953"/>
                      <a:pt x="152280" y="9048"/>
                      <a:pt x="118942" y="20192"/>
                    </a:cubicBezTo>
                    <a:cubicBezTo>
                      <a:pt x="51219" y="42005"/>
                      <a:pt x="12167" y="93154"/>
                      <a:pt x="12167" y="159829"/>
                    </a:cubicBezTo>
                    <a:lnTo>
                      <a:pt x="12167" y="180117"/>
                    </a:lnTo>
                    <a:lnTo>
                      <a:pt x="68840" y="164020"/>
                    </a:lnTo>
                    <a:lnTo>
                      <a:pt x="68840" y="145541"/>
                    </a:lnTo>
                    <a:cubicBezTo>
                      <a:pt x="68840" y="106489"/>
                      <a:pt x="83509" y="82581"/>
                      <a:pt x="113608" y="72580"/>
                    </a:cubicBezTo>
                    <a:cubicBezTo>
                      <a:pt x="124895" y="67627"/>
                      <a:pt x="137887" y="68446"/>
                      <a:pt x="148470" y="74771"/>
                    </a:cubicBezTo>
                    <a:cubicBezTo>
                      <a:pt x="157995" y="81914"/>
                      <a:pt x="163233" y="95345"/>
                      <a:pt x="163233" y="114775"/>
                    </a:cubicBezTo>
                    <a:lnTo>
                      <a:pt x="163233" y="139445"/>
                    </a:lnTo>
                    <a:cubicBezTo>
                      <a:pt x="163233" y="180593"/>
                      <a:pt x="147612" y="204120"/>
                      <a:pt x="112560" y="215645"/>
                    </a:cubicBezTo>
                    <a:lnTo>
                      <a:pt x="87033" y="224027"/>
                    </a:lnTo>
                    <a:lnTo>
                      <a:pt x="87033" y="275653"/>
                    </a:lnTo>
                    <a:lnTo>
                      <a:pt x="108846" y="268414"/>
                    </a:lnTo>
                    <a:cubicBezTo>
                      <a:pt x="127896" y="261937"/>
                      <a:pt x="142373" y="262413"/>
                      <a:pt x="152280" y="269462"/>
                    </a:cubicBezTo>
                    <a:cubicBezTo>
                      <a:pt x="162186" y="276510"/>
                      <a:pt x="167901" y="292036"/>
                      <a:pt x="167901" y="315277"/>
                    </a:cubicBezTo>
                    <a:lnTo>
                      <a:pt x="167901" y="350424"/>
                    </a:lnTo>
                    <a:cubicBezTo>
                      <a:pt x="167901" y="387572"/>
                      <a:pt x="151041" y="412908"/>
                      <a:pt x="119228" y="423481"/>
                    </a:cubicBezTo>
                    <a:cubicBezTo>
                      <a:pt x="103512" y="428624"/>
                      <a:pt x="91701" y="428148"/>
                      <a:pt x="82938" y="421862"/>
                    </a:cubicBezTo>
                    <a:cubicBezTo>
                      <a:pt x="74174" y="415575"/>
                      <a:pt x="68364" y="400906"/>
                      <a:pt x="68364" y="378904"/>
                    </a:cubicBezTo>
                    <a:lnTo>
                      <a:pt x="68364" y="36452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651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16"/>
              <p:cNvSpPr/>
              <p:nvPr/>
            </p:nvSpPr>
            <p:spPr>
              <a:xfrm>
                <a:off x="4030789" y="3091806"/>
                <a:ext cx="238410" cy="495627"/>
              </a:xfrm>
              <a:custGeom>
                <a:rect b="b" l="l" r="r" t="t"/>
                <a:pathLst>
                  <a:path extrusionOk="0" h="495627" w="238410">
                    <a:moveTo>
                      <a:pt x="75794" y="495503"/>
                    </a:moveTo>
                    <a:cubicBezTo>
                      <a:pt x="60021" y="495979"/>
                      <a:pt x="44504" y="491407"/>
                      <a:pt x="31503" y="482454"/>
                    </a:cubicBezTo>
                    <a:cubicBezTo>
                      <a:pt x="10929" y="467595"/>
                      <a:pt x="-25" y="440544"/>
                      <a:pt x="-25" y="404444"/>
                    </a:cubicBezTo>
                    <a:lnTo>
                      <a:pt x="-25" y="161175"/>
                    </a:lnTo>
                    <a:cubicBezTo>
                      <a:pt x="-25" y="89738"/>
                      <a:pt x="43409" y="32683"/>
                      <a:pt x="116180" y="8775"/>
                    </a:cubicBezTo>
                    <a:cubicBezTo>
                      <a:pt x="154851" y="-4083"/>
                      <a:pt x="185046" y="-2940"/>
                      <a:pt x="205905" y="12109"/>
                    </a:cubicBezTo>
                    <a:cubicBezTo>
                      <a:pt x="224955" y="25825"/>
                      <a:pt x="234480" y="50209"/>
                      <a:pt x="234480" y="84690"/>
                    </a:cubicBezTo>
                    <a:lnTo>
                      <a:pt x="234480" y="108883"/>
                    </a:lnTo>
                    <a:lnTo>
                      <a:pt x="154851" y="139173"/>
                    </a:lnTo>
                    <a:lnTo>
                      <a:pt x="154851" y="114503"/>
                    </a:lnTo>
                    <a:cubicBezTo>
                      <a:pt x="154851" y="98120"/>
                      <a:pt x="151708" y="87547"/>
                      <a:pt x="145326" y="83070"/>
                    </a:cubicBezTo>
                    <a:cubicBezTo>
                      <a:pt x="137582" y="79242"/>
                      <a:pt x="128496" y="79242"/>
                      <a:pt x="120752" y="83070"/>
                    </a:cubicBezTo>
                    <a:cubicBezTo>
                      <a:pt x="96206" y="89919"/>
                      <a:pt x="79956" y="113198"/>
                      <a:pt x="81985" y="138601"/>
                    </a:cubicBezTo>
                    <a:lnTo>
                      <a:pt x="81985" y="217563"/>
                    </a:lnTo>
                    <a:cubicBezTo>
                      <a:pt x="97035" y="201114"/>
                      <a:pt x="116056" y="188817"/>
                      <a:pt x="137230" y="181845"/>
                    </a:cubicBezTo>
                    <a:cubicBezTo>
                      <a:pt x="165329" y="172320"/>
                      <a:pt x="189713" y="174415"/>
                      <a:pt x="207620" y="187369"/>
                    </a:cubicBezTo>
                    <a:cubicBezTo>
                      <a:pt x="227718" y="201847"/>
                      <a:pt x="238386" y="229565"/>
                      <a:pt x="238386" y="267475"/>
                    </a:cubicBezTo>
                    <a:lnTo>
                      <a:pt x="238386" y="329196"/>
                    </a:lnTo>
                    <a:cubicBezTo>
                      <a:pt x="238386" y="402825"/>
                      <a:pt x="193047" y="463594"/>
                      <a:pt x="120085" y="487788"/>
                    </a:cubicBezTo>
                    <a:cubicBezTo>
                      <a:pt x="105826" y="492712"/>
                      <a:pt x="90872" y="495312"/>
                      <a:pt x="75794" y="495503"/>
                    </a:cubicBezTo>
                    <a:close/>
                    <a:moveTo>
                      <a:pt x="163995" y="11157"/>
                    </a:moveTo>
                    <a:cubicBezTo>
                      <a:pt x="148927" y="11557"/>
                      <a:pt x="134011" y="14319"/>
                      <a:pt x="119800" y="19348"/>
                    </a:cubicBezTo>
                    <a:cubicBezTo>
                      <a:pt x="51981" y="41923"/>
                      <a:pt x="11500" y="94882"/>
                      <a:pt x="11500" y="161175"/>
                    </a:cubicBezTo>
                    <a:lnTo>
                      <a:pt x="11500" y="404444"/>
                    </a:lnTo>
                    <a:cubicBezTo>
                      <a:pt x="11500" y="436734"/>
                      <a:pt x="21025" y="460546"/>
                      <a:pt x="38265" y="473119"/>
                    </a:cubicBezTo>
                    <a:cubicBezTo>
                      <a:pt x="55506" y="485692"/>
                      <a:pt x="83795" y="487502"/>
                      <a:pt x="116847" y="476548"/>
                    </a:cubicBezTo>
                    <a:cubicBezTo>
                      <a:pt x="185903" y="453498"/>
                      <a:pt x="227146" y="398348"/>
                      <a:pt x="227146" y="328816"/>
                    </a:cubicBezTo>
                    <a:lnTo>
                      <a:pt x="227146" y="267093"/>
                    </a:lnTo>
                    <a:cubicBezTo>
                      <a:pt x="227146" y="232994"/>
                      <a:pt x="218193" y="208610"/>
                      <a:pt x="201334" y="196323"/>
                    </a:cubicBezTo>
                    <a:cubicBezTo>
                      <a:pt x="186475" y="185655"/>
                      <a:pt x="165710" y="184321"/>
                      <a:pt x="141231" y="192417"/>
                    </a:cubicBezTo>
                    <a:cubicBezTo>
                      <a:pt x="117571" y="200018"/>
                      <a:pt x="97015" y="215097"/>
                      <a:pt x="82652" y="235375"/>
                    </a:cubicBezTo>
                    <a:lnTo>
                      <a:pt x="81604" y="236899"/>
                    </a:lnTo>
                    <a:lnTo>
                      <a:pt x="70841" y="240614"/>
                    </a:lnTo>
                    <a:lnTo>
                      <a:pt x="70841" y="138220"/>
                    </a:lnTo>
                    <a:cubicBezTo>
                      <a:pt x="68679" y="107759"/>
                      <a:pt x="88148" y="79937"/>
                      <a:pt x="117513" y="71545"/>
                    </a:cubicBezTo>
                    <a:cubicBezTo>
                      <a:pt x="132563" y="66497"/>
                      <a:pt x="143993" y="67068"/>
                      <a:pt x="152375" y="73165"/>
                    </a:cubicBezTo>
                    <a:cubicBezTo>
                      <a:pt x="160757" y="79260"/>
                      <a:pt x="166567" y="93358"/>
                      <a:pt x="166567" y="113932"/>
                    </a:cubicBezTo>
                    <a:lnTo>
                      <a:pt x="166567" y="121837"/>
                    </a:lnTo>
                    <a:lnTo>
                      <a:pt x="223146" y="100311"/>
                    </a:lnTo>
                    <a:lnTo>
                      <a:pt x="223146" y="84118"/>
                    </a:lnTo>
                    <a:cubicBezTo>
                      <a:pt x="223146" y="53638"/>
                      <a:pt x="215145" y="32398"/>
                      <a:pt x="199143" y="20872"/>
                    </a:cubicBezTo>
                    <a:cubicBezTo>
                      <a:pt x="188751" y="13986"/>
                      <a:pt x="176445" y="10585"/>
                      <a:pt x="163995" y="11157"/>
                    </a:cubicBezTo>
                    <a:close/>
                    <a:moveTo>
                      <a:pt x="103893" y="426637"/>
                    </a:moveTo>
                    <a:cubicBezTo>
                      <a:pt x="97454" y="426809"/>
                      <a:pt x="91129" y="424865"/>
                      <a:pt x="85890" y="421113"/>
                    </a:cubicBezTo>
                    <a:cubicBezTo>
                      <a:pt x="75889" y="413969"/>
                      <a:pt x="70841" y="400158"/>
                      <a:pt x="70841" y="380155"/>
                    </a:cubicBezTo>
                    <a:lnTo>
                      <a:pt x="70841" y="323577"/>
                    </a:lnTo>
                    <a:cubicBezTo>
                      <a:pt x="70841" y="287382"/>
                      <a:pt x="87414" y="261950"/>
                      <a:pt x="117513" y="251853"/>
                    </a:cubicBezTo>
                    <a:cubicBezTo>
                      <a:pt x="128943" y="246824"/>
                      <a:pt x="142107" y="247710"/>
                      <a:pt x="152756" y="254235"/>
                    </a:cubicBezTo>
                    <a:cubicBezTo>
                      <a:pt x="162281" y="261474"/>
                      <a:pt x="167901" y="275190"/>
                      <a:pt x="167901" y="295192"/>
                    </a:cubicBezTo>
                    <a:lnTo>
                      <a:pt x="167901" y="351771"/>
                    </a:lnTo>
                    <a:cubicBezTo>
                      <a:pt x="167901" y="387966"/>
                      <a:pt x="151327" y="413493"/>
                      <a:pt x="121133" y="423494"/>
                    </a:cubicBezTo>
                    <a:cubicBezTo>
                      <a:pt x="115599" y="425466"/>
                      <a:pt x="109770" y="426533"/>
                      <a:pt x="103893" y="426637"/>
                    </a:cubicBezTo>
                    <a:close/>
                    <a:moveTo>
                      <a:pt x="134754" y="260331"/>
                    </a:moveTo>
                    <a:cubicBezTo>
                      <a:pt x="130115" y="260464"/>
                      <a:pt x="125524" y="261302"/>
                      <a:pt x="121133" y="262807"/>
                    </a:cubicBezTo>
                    <a:cubicBezTo>
                      <a:pt x="96082" y="271189"/>
                      <a:pt x="82366" y="292716"/>
                      <a:pt x="82366" y="323577"/>
                    </a:cubicBezTo>
                    <a:lnTo>
                      <a:pt x="82366" y="380155"/>
                    </a:lnTo>
                    <a:cubicBezTo>
                      <a:pt x="82366" y="395967"/>
                      <a:pt x="85890" y="406920"/>
                      <a:pt x="92653" y="411778"/>
                    </a:cubicBezTo>
                    <a:cubicBezTo>
                      <a:pt x="100330" y="416036"/>
                      <a:pt x="109589" y="416322"/>
                      <a:pt x="117513" y="412540"/>
                    </a:cubicBezTo>
                    <a:cubicBezTo>
                      <a:pt x="142564" y="404253"/>
                      <a:pt x="156376" y="382632"/>
                      <a:pt x="156376" y="351771"/>
                    </a:cubicBezTo>
                    <a:lnTo>
                      <a:pt x="156376" y="295192"/>
                    </a:lnTo>
                    <a:cubicBezTo>
                      <a:pt x="156376" y="279381"/>
                      <a:pt x="152756" y="268427"/>
                      <a:pt x="145993" y="263569"/>
                    </a:cubicBezTo>
                    <a:cubicBezTo>
                      <a:pt x="142698" y="261302"/>
                      <a:pt x="138754" y="260169"/>
                      <a:pt x="134754" y="2603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651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4420457" y="2961863"/>
                <a:ext cx="240030" cy="495842"/>
              </a:xfrm>
              <a:custGeom>
                <a:rect b="b" l="l" r="r" t="t"/>
                <a:pathLst>
                  <a:path extrusionOk="0" h="495842" w="240030">
                    <a:moveTo>
                      <a:pt x="75889" y="495715"/>
                    </a:moveTo>
                    <a:cubicBezTo>
                      <a:pt x="60049" y="496210"/>
                      <a:pt x="44466" y="491639"/>
                      <a:pt x="31407" y="482666"/>
                    </a:cubicBezTo>
                    <a:cubicBezTo>
                      <a:pt x="10833" y="467807"/>
                      <a:pt x="-25" y="440851"/>
                      <a:pt x="-25" y="404847"/>
                    </a:cubicBezTo>
                    <a:lnTo>
                      <a:pt x="-25" y="166722"/>
                    </a:lnTo>
                    <a:cubicBezTo>
                      <a:pt x="-25" y="93189"/>
                      <a:pt x="45219" y="32419"/>
                      <a:pt x="118180" y="8130"/>
                    </a:cubicBezTo>
                    <a:cubicBezTo>
                      <a:pt x="155709" y="-4252"/>
                      <a:pt x="186951" y="-2633"/>
                      <a:pt x="208572" y="12893"/>
                    </a:cubicBezTo>
                    <a:cubicBezTo>
                      <a:pt x="230194" y="28419"/>
                      <a:pt x="240005" y="54708"/>
                      <a:pt x="240005" y="90808"/>
                    </a:cubicBezTo>
                    <a:lnTo>
                      <a:pt x="240005" y="328933"/>
                    </a:lnTo>
                    <a:cubicBezTo>
                      <a:pt x="240005" y="402466"/>
                      <a:pt x="194761" y="463235"/>
                      <a:pt x="121800" y="487524"/>
                    </a:cubicBezTo>
                    <a:cubicBezTo>
                      <a:pt x="107026" y="492677"/>
                      <a:pt x="91529" y="495449"/>
                      <a:pt x="75889" y="495715"/>
                    </a:cubicBezTo>
                    <a:close/>
                    <a:moveTo>
                      <a:pt x="164091" y="11369"/>
                    </a:moveTo>
                    <a:cubicBezTo>
                      <a:pt x="149670" y="11674"/>
                      <a:pt x="135401" y="14284"/>
                      <a:pt x="121800" y="19084"/>
                    </a:cubicBezTo>
                    <a:cubicBezTo>
                      <a:pt x="52743" y="42039"/>
                      <a:pt x="11500" y="97284"/>
                      <a:pt x="11500" y="166722"/>
                    </a:cubicBezTo>
                    <a:lnTo>
                      <a:pt x="11500" y="404847"/>
                    </a:lnTo>
                    <a:cubicBezTo>
                      <a:pt x="11500" y="437041"/>
                      <a:pt x="21025" y="460759"/>
                      <a:pt x="38170" y="473332"/>
                    </a:cubicBezTo>
                    <a:cubicBezTo>
                      <a:pt x="55315" y="485904"/>
                      <a:pt x="84271" y="487714"/>
                      <a:pt x="118180" y="476475"/>
                    </a:cubicBezTo>
                    <a:cubicBezTo>
                      <a:pt x="187236" y="453519"/>
                      <a:pt x="228480" y="398275"/>
                      <a:pt x="228480" y="328837"/>
                    </a:cubicBezTo>
                    <a:lnTo>
                      <a:pt x="228480" y="90712"/>
                    </a:lnTo>
                    <a:cubicBezTo>
                      <a:pt x="228480" y="58422"/>
                      <a:pt x="218955" y="34801"/>
                      <a:pt x="201810" y="22132"/>
                    </a:cubicBezTo>
                    <a:cubicBezTo>
                      <a:pt x="190703" y="14627"/>
                      <a:pt x="177492" y="10855"/>
                      <a:pt x="164091" y="11369"/>
                    </a:cubicBezTo>
                    <a:close/>
                    <a:moveTo>
                      <a:pt x="103988" y="426850"/>
                    </a:moveTo>
                    <a:cubicBezTo>
                      <a:pt x="97530" y="427021"/>
                      <a:pt x="91186" y="425116"/>
                      <a:pt x="85890" y="421420"/>
                    </a:cubicBezTo>
                    <a:cubicBezTo>
                      <a:pt x="75889" y="414181"/>
                      <a:pt x="70746" y="400465"/>
                      <a:pt x="70746" y="380558"/>
                    </a:cubicBezTo>
                    <a:lnTo>
                      <a:pt x="70746" y="143862"/>
                    </a:lnTo>
                    <a:cubicBezTo>
                      <a:pt x="70746" y="107572"/>
                      <a:pt x="87605" y="82045"/>
                      <a:pt x="118371" y="71948"/>
                    </a:cubicBezTo>
                    <a:cubicBezTo>
                      <a:pt x="129953" y="66624"/>
                      <a:pt x="143431" y="67443"/>
                      <a:pt x="154280" y="74139"/>
                    </a:cubicBezTo>
                    <a:cubicBezTo>
                      <a:pt x="164281" y="81378"/>
                      <a:pt x="169425" y="95094"/>
                      <a:pt x="169425" y="115001"/>
                    </a:cubicBezTo>
                    <a:lnTo>
                      <a:pt x="169425" y="351507"/>
                    </a:lnTo>
                    <a:cubicBezTo>
                      <a:pt x="169425" y="387797"/>
                      <a:pt x="152565" y="413324"/>
                      <a:pt x="121800" y="423420"/>
                    </a:cubicBezTo>
                    <a:cubicBezTo>
                      <a:pt x="116094" y="425526"/>
                      <a:pt x="110074" y="426688"/>
                      <a:pt x="103988" y="426850"/>
                    </a:cubicBezTo>
                    <a:close/>
                    <a:moveTo>
                      <a:pt x="135897" y="80235"/>
                    </a:moveTo>
                    <a:cubicBezTo>
                      <a:pt x="131096" y="80359"/>
                      <a:pt x="126333" y="81225"/>
                      <a:pt x="121800" y="82806"/>
                    </a:cubicBezTo>
                    <a:cubicBezTo>
                      <a:pt x="95987" y="91474"/>
                      <a:pt x="82271" y="112525"/>
                      <a:pt x="82271" y="143862"/>
                    </a:cubicBezTo>
                    <a:lnTo>
                      <a:pt x="82271" y="380558"/>
                    </a:lnTo>
                    <a:cubicBezTo>
                      <a:pt x="82271" y="396369"/>
                      <a:pt x="85890" y="407228"/>
                      <a:pt x="92558" y="412086"/>
                    </a:cubicBezTo>
                    <a:cubicBezTo>
                      <a:pt x="100511" y="416344"/>
                      <a:pt x="110017" y="416591"/>
                      <a:pt x="118180" y="412752"/>
                    </a:cubicBezTo>
                    <a:cubicBezTo>
                      <a:pt x="143993" y="404180"/>
                      <a:pt x="157709" y="383035"/>
                      <a:pt x="157709" y="351697"/>
                    </a:cubicBezTo>
                    <a:lnTo>
                      <a:pt x="157709" y="115001"/>
                    </a:lnTo>
                    <a:cubicBezTo>
                      <a:pt x="157709" y="99189"/>
                      <a:pt x="154089" y="88331"/>
                      <a:pt x="147422" y="83473"/>
                    </a:cubicBezTo>
                    <a:cubicBezTo>
                      <a:pt x="144031" y="81187"/>
                      <a:pt x="139983" y="80044"/>
                      <a:pt x="135897" y="802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651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0" name="Google Shape;530;p16"/>
          <p:cNvGrpSpPr/>
          <p:nvPr/>
        </p:nvGrpSpPr>
        <p:grpSpPr>
          <a:xfrm>
            <a:off x="544900" y="382200"/>
            <a:ext cx="4938251" cy="2091875"/>
            <a:chOff x="1012283" y="-176704"/>
            <a:chExt cx="6584334" cy="2789167"/>
          </a:xfrm>
        </p:grpSpPr>
        <p:sp>
          <p:nvSpPr>
            <p:cNvPr id="531" name="Google Shape;531;p16"/>
            <p:cNvSpPr txBox="1"/>
            <p:nvPr/>
          </p:nvSpPr>
          <p:spPr>
            <a:xfrm>
              <a:off x="1372817" y="-176704"/>
              <a:ext cx="6223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Problem statement</a:t>
              </a:r>
              <a:endParaRPr/>
            </a:p>
          </p:txBody>
        </p:sp>
        <p:sp>
          <p:nvSpPr>
            <p:cNvPr id="532" name="Google Shape;532;p16"/>
            <p:cNvSpPr txBox="1"/>
            <p:nvPr/>
          </p:nvSpPr>
          <p:spPr>
            <a:xfrm>
              <a:off x="1012283" y="845463"/>
              <a:ext cx="6076200" cy="17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Georgia"/>
                <a:buChar char="❏"/>
              </a:pPr>
              <a:r>
                <a:rPr lang="en-US" sz="18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Develop an Virtual Reality(VR) powered </a:t>
              </a:r>
              <a:r>
                <a:rPr lang="en-US" sz="18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platform</a:t>
              </a:r>
              <a:r>
                <a:rPr lang="en-US" sz="180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 that enhances personalized learning experience for K-12 students.</a:t>
              </a:r>
              <a:endParaRPr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533" name="Google Shape;533;p16"/>
          <p:cNvSpPr txBox="1"/>
          <p:nvPr/>
        </p:nvSpPr>
        <p:spPr>
          <a:xfrm>
            <a:off x="544900" y="2130875"/>
            <a:ext cx="43152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❏"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Interactive multimedia content,such as Simulations and gamification, that engage students and reinforce concepts.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❏"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Integration with learning management system and other educational tools to provide a seamless user experience.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834">
              <a:schemeClr val="dk1"/>
            </a:gs>
            <a:gs pos="44000">
              <a:srgbClr val="0D0036">
                <a:alpha val="80000"/>
              </a:srgbClr>
            </a:gs>
            <a:gs pos="100000">
              <a:schemeClr val="accent2"/>
            </a:gs>
          </a:gsLst>
          <a:lin ang="13500000" scaled="0"/>
        </a:gra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9490" y="2028825"/>
            <a:ext cx="4535986" cy="3971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9" name="Google Shape;539;p17"/>
          <p:cNvGrpSpPr/>
          <p:nvPr/>
        </p:nvGrpSpPr>
        <p:grpSpPr>
          <a:xfrm>
            <a:off x="500499" y="1037800"/>
            <a:ext cx="6109650" cy="3590675"/>
            <a:chOff x="7281965" y="3292475"/>
            <a:chExt cx="8146200" cy="4787567"/>
          </a:xfrm>
        </p:grpSpPr>
        <p:sp>
          <p:nvSpPr>
            <p:cNvPr id="540" name="Google Shape;540;p17"/>
            <p:cNvSpPr txBox="1"/>
            <p:nvPr/>
          </p:nvSpPr>
          <p:spPr>
            <a:xfrm>
              <a:off x="7281965" y="3292475"/>
              <a:ext cx="81462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00" u="none" cap="none" strike="noStrike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What Is</a:t>
              </a:r>
              <a:r>
                <a:rPr b="1" lang="en-US" sz="3000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 Immersive education</a:t>
              </a:r>
              <a:endParaRPr/>
            </a:p>
          </p:txBody>
        </p:sp>
        <p:sp>
          <p:nvSpPr>
            <p:cNvPr id="541" name="Google Shape;541;p17"/>
            <p:cNvSpPr txBox="1"/>
            <p:nvPr/>
          </p:nvSpPr>
          <p:spPr>
            <a:xfrm>
              <a:off x="7281966" y="4613842"/>
              <a:ext cx="5589900" cy="34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Immersive education</a:t>
              </a:r>
              <a:r>
                <a:rPr b="0" i="0" lang="en-US" sz="1800" u="none" cap="none" strike="noStrike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 </a:t>
              </a:r>
              <a:r>
                <a:rPr lang="en-US" sz="1800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is a technology powered by augmented reality and virtual reality which helps students to visualise the concepts of any subject which in turn will help them to understand </a:t>
              </a:r>
              <a:r>
                <a:rPr lang="en-US" sz="18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 better</a:t>
              </a:r>
              <a:r>
                <a:rPr lang="en-US" sz="1800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 and will </a:t>
              </a:r>
              <a:r>
                <a:rPr lang="en-US" sz="1800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significantly</a:t>
              </a:r>
              <a:r>
                <a:rPr lang="en-US" sz="1800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 boost their </a:t>
              </a:r>
              <a:r>
                <a:rPr lang="en-US" sz="1800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Efficiency</a:t>
              </a:r>
              <a:r>
                <a:rPr lang="en-US" sz="1800">
                  <a:solidFill>
                    <a:srgbClr val="FFFFFF"/>
                  </a:solidFill>
                  <a:latin typeface="Lora"/>
                  <a:ea typeface="Lora"/>
                  <a:cs typeface="Lora"/>
                  <a:sym typeface="Lora"/>
                </a:rPr>
                <a:t> of studies. </a:t>
              </a:r>
              <a:endParaRPr sz="17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840">
              <a:schemeClr val="dk1"/>
            </a:gs>
            <a:gs pos="44000">
              <a:srgbClr val="0D0036">
                <a:alpha val="80000"/>
              </a:srgbClr>
            </a:gs>
            <a:gs pos="100000">
              <a:schemeClr val="accent2"/>
            </a:gs>
          </a:gsLst>
          <a:lin ang="13500032" scaled="0"/>
        </a:gra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8"/>
          <p:cNvSpPr/>
          <p:nvPr/>
        </p:nvSpPr>
        <p:spPr>
          <a:xfrm>
            <a:off x="5060775" y="1012700"/>
            <a:ext cx="3250200" cy="554100"/>
          </a:xfrm>
          <a:prstGeom prst="roundRect">
            <a:avLst>
              <a:gd fmla="val 16667" name="adj"/>
            </a:avLst>
          </a:prstGeom>
          <a:solidFill>
            <a:schemeClr val="lt1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8"/>
          <p:cNvSpPr txBox="1"/>
          <p:nvPr/>
        </p:nvSpPr>
        <p:spPr>
          <a:xfrm>
            <a:off x="1089450" y="268425"/>
            <a:ext cx="671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Requirement Gathering</a:t>
            </a:r>
            <a:endParaRPr/>
          </a:p>
        </p:txBody>
      </p:sp>
      <p:sp>
        <p:nvSpPr>
          <p:cNvPr id="548" name="Google Shape;548;p18"/>
          <p:cNvSpPr txBox="1"/>
          <p:nvPr/>
        </p:nvSpPr>
        <p:spPr>
          <a:xfrm>
            <a:off x="5107825" y="1051250"/>
            <a:ext cx="303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Hardware</a:t>
            </a:r>
            <a:endParaRPr sz="900"/>
          </a:p>
        </p:txBody>
      </p:sp>
      <p:cxnSp>
        <p:nvCxnSpPr>
          <p:cNvPr id="549" name="Google Shape;549;p18"/>
          <p:cNvCxnSpPr/>
          <p:nvPr/>
        </p:nvCxnSpPr>
        <p:spPr>
          <a:xfrm flipH="1">
            <a:off x="4565250" y="1334025"/>
            <a:ext cx="13500" cy="50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18"/>
          <p:cNvSpPr/>
          <p:nvPr/>
        </p:nvSpPr>
        <p:spPr>
          <a:xfrm>
            <a:off x="1176424" y="2116350"/>
            <a:ext cx="2731800" cy="500400"/>
          </a:xfrm>
          <a:prstGeom prst="roundRect">
            <a:avLst>
              <a:gd fmla="val 50000" name="adj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ora SemiBold"/>
              <a:buChar char="❏"/>
            </a:pPr>
            <a:r>
              <a:rPr lang="en-US" sz="1700">
                <a:solidFill>
                  <a:schemeClr val="lt1"/>
                </a:solidFill>
                <a:latin typeface="Lora SemiBold"/>
                <a:ea typeface="Lora SemiBold"/>
                <a:cs typeface="Lora SemiBold"/>
                <a:sym typeface="Lora SemiBold"/>
              </a:rPr>
              <a:t> </a:t>
            </a:r>
            <a:r>
              <a:rPr lang="en-US" sz="1600">
                <a:solidFill>
                  <a:schemeClr val="lt1"/>
                </a:solidFill>
                <a:latin typeface="Lora SemiBold"/>
                <a:ea typeface="Lora SemiBold"/>
                <a:cs typeface="Lora SemiBold"/>
                <a:sym typeface="Lora SemiBold"/>
              </a:rPr>
              <a:t>Unity 3D</a:t>
            </a:r>
            <a:endParaRPr b="0" i="0" sz="11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8"/>
          <p:cNvSpPr/>
          <p:nvPr/>
        </p:nvSpPr>
        <p:spPr>
          <a:xfrm>
            <a:off x="1176432" y="2116498"/>
            <a:ext cx="500100" cy="50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01</a:t>
            </a:r>
            <a:endParaRPr/>
          </a:p>
        </p:txBody>
      </p:sp>
      <p:grpSp>
        <p:nvGrpSpPr>
          <p:cNvPr id="552" name="Google Shape;552;p18"/>
          <p:cNvGrpSpPr/>
          <p:nvPr/>
        </p:nvGrpSpPr>
        <p:grpSpPr>
          <a:xfrm>
            <a:off x="805551" y="998519"/>
            <a:ext cx="3250125" cy="579895"/>
            <a:chOff x="1074056" y="867217"/>
            <a:chExt cx="4333500" cy="565200"/>
          </a:xfrm>
        </p:grpSpPr>
        <p:sp>
          <p:nvSpPr>
            <p:cNvPr id="553" name="Google Shape;553;p18"/>
            <p:cNvSpPr/>
            <p:nvPr/>
          </p:nvSpPr>
          <p:spPr>
            <a:xfrm>
              <a:off x="1074056" y="867217"/>
              <a:ext cx="4333500" cy="565200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8"/>
            <p:cNvSpPr txBox="1"/>
            <p:nvPr/>
          </p:nvSpPr>
          <p:spPr>
            <a:xfrm>
              <a:off x="1219706" y="906516"/>
              <a:ext cx="40422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Software</a:t>
              </a:r>
              <a:endParaRPr sz="900"/>
            </a:p>
          </p:txBody>
        </p:sp>
      </p:grpSp>
      <p:sp>
        <p:nvSpPr>
          <p:cNvPr id="555" name="Google Shape;555;p18"/>
          <p:cNvSpPr/>
          <p:nvPr/>
        </p:nvSpPr>
        <p:spPr>
          <a:xfrm>
            <a:off x="5423774" y="3933800"/>
            <a:ext cx="2887200" cy="500400"/>
          </a:xfrm>
          <a:prstGeom prst="roundRect">
            <a:avLst>
              <a:gd fmla="val 50000" name="adj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ora SemiBold"/>
                <a:ea typeface="Lora SemiBold"/>
                <a:cs typeface="Lora SemiBold"/>
                <a:sym typeface="Lora SemiBold"/>
              </a:rPr>
              <a:t>      </a:t>
            </a:r>
            <a:r>
              <a:rPr lang="en-US" sz="1600">
                <a:solidFill>
                  <a:schemeClr val="lt1"/>
                </a:solidFill>
                <a:latin typeface="Lora SemiBold"/>
                <a:ea typeface="Lora SemiBold"/>
                <a:cs typeface="Lora SemiBold"/>
                <a:sym typeface="Lora SemiBold"/>
              </a:rPr>
              <a:t>Hard disk(Min.512GB)</a:t>
            </a:r>
            <a:endParaRPr b="0" i="0" sz="11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8"/>
          <p:cNvSpPr/>
          <p:nvPr/>
        </p:nvSpPr>
        <p:spPr>
          <a:xfrm>
            <a:off x="5431249" y="3025075"/>
            <a:ext cx="2825100" cy="500400"/>
          </a:xfrm>
          <a:prstGeom prst="roundRect">
            <a:avLst>
              <a:gd fmla="val 50000" name="adj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ora SemiBold"/>
              <a:buChar char="❏"/>
            </a:pPr>
            <a:r>
              <a:rPr lang="en-US" sz="1800">
                <a:solidFill>
                  <a:schemeClr val="lt1"/>
                </a:solidFill>
                <a:latin typeface="Lora SemiBold"/>
                <a:ea typeface="Lora SemiBold"/>
                <a:cs typeface="Lora SemiBold"/>
                <a:sym typeface="Lora SemiBold"/>
              </a:rPr>
              <a:t> </a:t>
            </a:r>
            <a:r>
              <a:rPr lang="en-US" sz="1600">
                <a:solidFill>
                  <a:schemeClr val="lt1"/>
                </a:solidFill>
                <a:latin typeface="Lora SemiBold"/>
                <a:ea typeface="Lora SemiBold"/>
                <a:cs typeface="Lora SemiBold"/>
                <a:sym typeface="Lora SemiBold"/>
              </a:rPr>
              <a:t>RAM(Min. 4GB)</a:t>
            </a:r>
            <a:endParaRPr b="0" i="0" sz="11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18"/>
          <p:cNvSpPr/>
          <p:nvPr/>
        </p:nvSpPr>
        <p:spPr>
          <a:xfrm>
            <a:off x="5443374" y="2116350"/>
            <a:ext cx="2813100" cy="500400"/>
          </a:xfrm>
          <a:prstGeom prst="roundRect">
            <a:avLst>
              <a:gd fmla="val 50000" name="adj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ora SemiBold"/>
              <a:buChar char="❏"/>
            </a:pPr>
            <a:r>
              <a:rPr lang="en-US" sz="1600">
                <a:solidFill>
                  <a:schemeClr val="lt1"/>
                </a:solidFill>
                <a:latin typeface="Lora SemiBold"/>
                <a:ea typeface="Lora SemiBold"/>
                <a:cs typeface="Lora SemiBold"/>
                <a:sym typeface="Lora SemiBold"/>
              </a:rPr>
              <a:t>VR Headset</a:t>
            </a:r>
            <a:endParaRPr sz="1200"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558" name="Google Shape;558;p18"/>
          <p:cNvSpPr/>
          <p:nvPr/>
        </p:nvSpPr>
        <p:spPr>
          <a:xfrm>
            <a:off x="5420882" y="3933798"/>
            <a:ext cx="500100" cy="50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0</a:t>
            </a:r>
            <a:r>
              <a:rPr b="1" lang="en-US" sz="135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/>
          </a:p>
        </p:txBody>
      </p:sp>
      <p:sp>
        <p:nvSpPr>
          <p:cNvPr id="559" name="Google Shape;559;p18"/>
          <p:cNvSpPr/>
          <p:nvPr/>
        </p:nvSpPr>
        <p:spPr>
          <a:xfrm>
            <a:off x="5443382" y="2116498"/>
            <a:ext cx="500100" cy="50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01</a:t>
            </a:r>
            <a:endParaRPr/>
          </a:p>
        </p:txBody>
      </p:sp>
      <p:sp>
        <p:nvSpPr>
          <p:cNvPr id="560" name="Google Shape;560;p18"/>
          <p:cNvSpPr/>
          <p:nvPr/>
        </p:nvSpPr>
        <p:spPr>
          <a:xfrm>
            <a:off x="5420882" y="3025223"/>
            <a:ext cx="500100" cy="50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0</a:t>
            </a:r>
            <a:r>
              <a:rPr b="1" lang="en-US" sz="135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/>
          </a:p>
        </p:txBody>
      </p:sp>
      <p:sp>
        <p:nvSpPr>
          <p:cNvPr id="561" name="Google Shape;561;p18"/>
          <p:cNvSpPr/>
          <p:nvPr/>
        </p:nvSpPr>
        <p:spPr>
          <a:xfrm>
            <a:off x="1176424" y="3030750"/>
            <a:ext cx="2731800" cy="500400"/>
          </a:xfrm>
          <a:prstGeom prst="roundRect">
            <a:avLst>
              <a:gd fmla="val 50000" name="adj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ora SemiBold"/>
                <a:ea typeface="Lora SemiBold"/>
                <a:cs typeface="Lora SemiBold"/>
                <a:sym typeface="Lora SemiBold"/>
              </a:rPr>
              <a:t>   s  </a:t>
            </a:r>
            <a:r>
              <a:rPr lang="en-US" sz="1600">
                <a:solidFill>
                  <a:schemeClr val="lt1"/>
                </a:solidFill>
                <a:latin typeface="Lora SemiBold"/>
                <a:ea typeface="Lora SemiBold"/>
                <a:cs typeface="Lora SemiBold"/>
                <a:sym typeface="Lora SemiBold"/>
              </a:rPr>
              <a:t>Google Cardboard</a:t>
            </a:r>
            <a:endParaRPr b="0" i="0" sz="11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18"/>
          <p:cNvSpPr/>
          <p:nvPr/>
        </p:nvSpPr>
        <p:spPr>
          <a:xfrm>
            <a:off x="1176432" y="3030898"/>
            <a:ext cx="500100" cy="50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0</a:t>
            </a:r>
            <a:r>
              <a:rPr b="1" lang="en-US" sz="135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/>
          </a:p>
        </p:txBody>
      </p:sp>
      <p:sp>
        <p:nvSpPr>
          <p:cNvPr id="563" name="Google Shape;563;p18"/>
          <p:cNvSpPr/>
          <p:nvPr/>
        </p:nvSpPr>
        <p:spPr>
          <a:xfrm>
            <a:off x="1176424" y="3945150"/>
            <a:ext cx="2731800" cy="500400"/>
          </a:xfrm>
          <a:prstGeom prst="roundRect">
            <a:avLst>
              <a:gd fmla="val 50000" name="adj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ora SemiBold"/>
                <a:ea typeface="Lora SemiBold"/>
                <a:cs typeface="Lora SemiBold"/>
                <a:sym typeface="Lora SemiBold"/>
              </a:rPr>
              <a:t>PHP 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18"/>
          <p:cNvSpPr/>
          <p:nvPr/>
        </p:nvSpPr>
        <p:spPr>
          <a:xfrm>
            <a:off x="1176424" y="4859550"/>
            <a:ext cx="2731800" cy="500400"/>
          </a:xfrm>
          <a:prstGeom prst="roundRect">
            <a:avLst>
              <a:gd fmla="val 50000" name="adj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ora SemiBold"/>
                <a:ea typeface="Lora SemiBold"/>
                <a:cs typeface="Lora SemiBold"/>
                <a:sym typeface="Lora SemiBold"/>
              </a:rPr>
              <a:t>      </a:t>
            </a:r>
            <a:r>
              <a:rPr lang="en-US" sz="1700">
                <a:solidFill>
                  <a:schemeClr val="lt1"/>
                </a:solidFill>
                <a:latin typeface="Lora SemiBold"/>
                <a:ea typeface="Lora SemiBold"/>
                <a:cs typeface="Lora SemiBold"/>
                <a:sym typeface="Lora SemiBold"/>
              </a:rPr>
              <a:t> Apache Server</a:t>
            </a:r>
            <a:endParaRPr b="0" i="0" sz="12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8"/>
          <p:cNvSpPr/>
          <p:nvPr/>
        </p:nvSpPr>
        <p:spPr>
          <a:xfrm>
            <a:off x="1176432" y="3945298"/>
            <a:ext cx="500100" cy="50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0</a:t>
            </a:r>
            <a:r>
              <a:rPr b="1" lang="en-US" sz="135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/>
          </a:p>
        </p:txBody>
      </p:sp>
      <p:sp>
        <p:nvSpPr>
          <p:cNvPr id="566" name="Google Shape;566;p18"/>
          <p:cNvSpPr/>
          <p:nvPr/>
        </p:nvSpPr>
        <p:spPr>
          <a:xfrm>
            <a:off x="1176432" y="4859698"/>
            <a:ext cx="500100" cy="50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0</a:t>
            </a:r>
            <a:r>
              <a:rPr b="1" lang="en-US" sz="135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/>
          </a:p>
        </p:txBody>
      </p:sp>
      <p:sp>
        <p:nvSpPr>
          <p:cNvPr id="567" name="Google Shape;567;p18"/>
          <p:cNvSpPr/>
          <p:nvPr/>
        </p:nvSpPr>
        <p:spPr>
          <a:xfrm>
            <a:off x="1174625" y="5697750"/>
            <a:ext cx="2731800" cy="500400"/>
          </a:xfrm>
          <a:prstGeom prst="roundRect">
            <a:avLst>
              <a:gd fmla="val 50000" name="adj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ora SemiBold"/>
                <a:ea typeface="Lora SemiBold"/>
                <a:cs typeface="Lora SemiBold"/>
                <a:sym typeface="Lora SemiBold"/>
              </a:rPr>
              <a:t>MySQL</a:t>
            </a:r>
            <a:endParaRPr b="0" i="0" sz="11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18"/>
          <p:cNvSpPr/>
          <p:nvPr/>
        </p:nvSpPr>
        <p:spPr>
          <a:xfrm>
            <a:off x="1176432" y="5697898"/>
            <a:ext cx="500100" cy="50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05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840">
              <a:schemeClr val="dk1"/>
            </a:gs>
            <a:gs pos="44000">
              <a:srgbClr val="0D0036">
                <a:alpha val="80000"/>
              </a:srgbClr>
            </a:gs>
            <a:gs pos="100000">
              <a:schemeClr val="accent2"/>
            </a:gs>
          </a:gsLst>
          <a:lin ang="13500032" scaled="0"/>
        </a:gra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9"/>
          <p:cNvSpPr txBox="1"/>
          <p:nvPr/>
        </p:nvSpPr>
        <p:spPr>
          <a:xfrm>
            <a:off x="2384361" y="497686"/>
            <a:ext cx="437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Proposed Solution</a:t>
            </a:r>
            <a:endParaRPr/>
          </a:p>
        </p:txBody>
      </p:sp>
      <p:sp>
        <p:nvSpPr>
          <p:cNvPr id="574" name="Google Shape;574;p19"/>
          <p:cNvSpPr txBox="1"/>
          <p:nvPr/>
        </p:nvSpPr>
        <p:spPr>
          <a:xfrm>
            <a:off x="526100" y="1360875"/>
            <a:ext cx="8481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 Medium"/>
              <a:buChar char="❏"/>
            </a:pPr>
            <a:r>
              <a:rPr lang="en-US" sz="1800">
                <a:solidFill>
                  <a:srgbClr val="FFFFFF"/>
                </a:solidFill>
                <a:latin typeface="Lora Medium"/>
                <a:ea typeface="Lora Medium"/>
                <a:cs typeface="Lora Medium"/>
                <a:sym typeface="Lora Medium"/>
              </a:rPr>
              <a:t>Virtual Reality (VR) technology has the potential to revolutionize education by providing an immersive and interactive learning </a:t>
            </a:r>
            <a:r>
              <a:rPr lang="en-US" sz="1800">
                <a:solidFill>
                  <a:srgbClr val="FFFFFF"/>
                </a:solidFill>
                <a:latin typeface="Lora Medium"/>
                <a:ea typeface="Lora Medium"/>
                <a:cs typeface="Lora Medium"/>
                <a:sym typeface="Lora Medium"/>
              </a:rPr>
              <a:t>experience.</a:t>
            </a:r>
            <a:endParaRPr sz="1800">
              <a:solidFill>
                <a:srgbClr val="FFFFFF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 Medium"/>
              <a:buChar char="❏"/>
            </a:pPr>
            <a:r>
              <a:rPr lang="en-US" sz="1800">
                <a:solidFill>
                  <a:srgbClr val="FFFFFF"/>
                </a:solidFill>
                <a:latin typeface="Lora Medium"/>
                <a:ea typeface="Lora Medium"/>
                <a:cs typeface="Lora Medium"/>
                <a:sym typeface="Lora Medium"/>
              </a:rPr>
              <a:t>Our proposed solution is to develop a platform that incorporates VR technology into classroom and concepts of various subjects.</a:t>
            </a:r>
            <a:endParaRPr sz="1800">
              <a:solidFill>
                <a:srgbClr val="FFFFFF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 Medium"/>
              <a:buChar char="❏"/>
            </a:pPr>
            <a:r>
              <a:rPr lang="en-US" sz="1800">
                <a:solidFill>
                  <a:srgbClr val="FFFFFF"/>
                </a:solidFill>
                <a:latin typeface="Lora Medium"/>
                <a:ea typeface="Lora Medium"/>
                <a:cs typeface="Lora Medium"/>
                <a:sym typeface="Lora Medium"/>
              </a:rPr>
              <a:t>Through this platform, users can access virtual classroom, labs, and playground.</a:t>
            </a:r>
            <a:endParaRPr sz="1800">
              <a:solidFill>
                <a:srgbClr val="FFFFFF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 Medium"/>
              <a:buChar char="❏"/>
            </a:pPr>
            <a:r>
              <a:rPr lang="en-US" sz="1800">
                <a:solidFill>
                  <a:srgbClr val="FFFFFF"/>
                </a:solidFill>
                <a:latin typeface="Lora Medium"/>
                <a:ea typeface="Lora Medium"/>
                <a:cs typeface="Lora Medium"/>
                <a:sym typeface="Lora Medium"/>
              </a:rPr>
              <a:t>An implementation of such solution will bring soul to the concepts by visualizing classroom and learning.</a:t>
            </a:r>
            <a:endParaRPr sz="1800">
              <a:solidFill>
                <a:srgbClr val="FFFFFF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 Medium"/>
              <a:buChar char="❏"/>
            </a:pPr>
            <a:r>
              <a:rPr lang="en-US" sz="1800">
                <a:solidFill>
                  <a:srgbClr val="FFFFFF"/>
                </a:solidFill>
                <a:latin typeface="Lora Medium"/>
                <a:ea typeface="Lora Medium"/>
                <a:cs typeface="Lora Medium"/>
                <a:sym typeface="Lora Medium"/>
              </a:rPr>
              <a:t>Users just need a VR headset and our powerful application to get the work done!!</a:t>
            </a:r>
            <a:endParaRPr sz="1800">
              <a:solidFill>
                <a:srgbClr val="FFFFFF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840">
              <a:schemeClr val="dk1"/>
            </a:gs>
            <a:gs pos="44000">
              <a:srgbClr val="0D0036">
                <a:alpha val="80000"/>
              </a:srgbClr>
            </a:gs>
            <a:gs pos="100000">
              <a:schemeClr val="accent2"/>
            </a:gs>
          </a:gsLst>
          <a:lin ang="13500032" scaled="0"/>
        </a:gra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0"/>
          <p:cNvSpPr txBox="1"/>
          <p:nvPr/>
        </p:nvSpPr>
        <p:spPr>
          <a:xfrm>
            <a:off x="526100" y="327475"/>
            <a:ext cx="742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Current Market Capitalization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0"/>
          <p:cNvSpPr txBox="1"/>
          <p:nvPr/>
        </p:nvSpPr>
        <p:spPr>
          <a:xfrm>
            <a:off x="1170300" y="1198925"/>
            <a:ext cx="69747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 Medium"/>
              <a:buChar char="❏"/>
            </a:pPr>
            <a:r>
              <a:rPr lang="en-US" sz="1800">
                <a:solidFill>
                  <a:srgbClr val="FFFFFF"/>
                </a:solidFill>
                <a:latin typeface="Lora Medium"/>
                <a:ea typeface="Lora Medium"/>
                <a:cs typeface="Lora Medium"/>
                <a:sym typeface="Lora Medium"/>
              </a:rPr>
              <a:t>As off 2023, the market capitalization of AR &amp; VR industry of world is estimated to be around $30 billion dollar.</a:t>
            </a:r>
            <a:endParaRPr sz="1800">
              <a:solidFill>
                <a:srgbClr val="FFFFFF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 Medium"/>
              <a:buChar char="❏"/>
            </a:pPr>
            <a:r>
              <a:rPr lang="en-US" sz="1800">
                <a:solidFill>
                  <a:srgbClr val="FFFFFF"/>
                </a:solidFill>
                <a:latin typeface="Lora Medium"/>
                <a:ea typeface="Lora Medium"/>
                <a:cs typeface="Lora Medium"/>
                <a:sym typeface="Lora Medium"/>
              </a:rPr>
              <a:t>The AR &amp; VR industry is expected to grow at a CAGR of 14% which will result in its market value of </a:t>
            </a:r>
            <a:r>
              <a:rPr lang="en-US" sz="1800">
                <a:solidFill>
                  <a:srgbClr val="FFFFFF"/>
                </a:solidFill>
                <a:latin typeface="Lora Medium"/>
                <a:ea typeface="Lora Medium"/>
                <a:cs typeface="Lora Medium"/>
                <a:sym typeface="Lora Medium"/>
              </a:rPr>
              <a:t>approximate $60 billion dollars in 2027. </a:t>
            </a:r>
            <a:r>
              <a:rPr lang="en-US" sz="1800">
                <a:solidFill>
                  <a:srgbClr val="FFFFFF"/>
                </a:solidFill>
                <a:latin typeface="Lora Medium"/>
                <a:ea typeface="Lora Medium"/>
                <a:cs typeface="Lora Medium"/>
                <a:sym typeface="Lora Medium"/>
              </a:rPr>
              <a:t> </a:t>
            </a:r>
            <a:endParaRPr sz="1800">
              <a:solidFill>
                <a:srgbClr val="FFFFFF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 Medium"/>
              <a:buChar char="❏"/>
            </a:pPr>
            <a:r>
              <a:rPr lang="en-US" sz="1800">
                <a:solidFill>
                  <a:srgbClr val="FFFFFF"/>
                </a:solidFill>
                <a:latin typeface="Lora Medium"/>
                <a:ea typeface="Lora Medium"/>
                <a:cs typeface="Lora Medium"/>
                <a:sym typeface="Lora Medium"/>
              </a:rPr>
              <a:t>23 millions jobs are expected to be created by this industry worldwide by the year 2030.</a:t>
            </a:r>
            <a:endParaRPr sz="1800">
              <a:solidFill>
                <a:srgbClr val="FFFFFF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ora Medium"/>
              <a:buChar char="❏"/>
            </a:pPr>
            <a:r>
              <a:rPr lang="en-US" sz="1800">
                <a:solidFill>
                  <a:srgbClr val="FFFFFF"/>
                </a:solidFill>
                <a:latin typeface="Lora Medium"/>
                <a:ea typeface="Lora Medium"/>
                <a:cs typeface="Lora Medium"/>
                <a:sym typeface="Lora Medium"/>
              </a:rPr>
              <a:t>The application of Virtual reality(VR) and Augmented reality(AR) industry can be found in healthcare ,education, sports and entertainment. </a:t>
            </a:r>
            <a:endParaRPr sz="1800">
              <a:solidFill>
                <a:srgbClr val="FFFFFF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840">
              <a:schemeClr val="dk1"/>
            </a:gs>
            <a:gs pos="44000">
              <a:srgbClr val="0D0036">
                <a:alpha val="80000"/>
              </a:srgbClr>
            </a:gs>
            <a:gs pos="100000">
              <a:schemeClr val="accent2"/>
            </a:gs>
          </a:gsLst>
          <a:lin ang="13500032" scaled="0"/>
        </a:gra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/>
          <p:nvPr/>
        </p:nvSpPr>
        <p:spPr>
          <a:xfrm>
            <a:off x="678500" y="327475"/>
            <a:ext cx="742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Market share of VR in each Industry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6375"/>
            <a:ext cx="9144000" cy="57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Custom 300">
      <a:dk1>
        <a:srgbClr val="0D0036"/>
      </a:dk1>
      <a:lt1>
        <a:srgbClr val="FFFFFF"/>
      </a:lt1>
      <a:dk2>
        <a:srgbClr val="18FFFF"/>
      </a:dk2>
      <a:lt2>
        <a:srgbClr val="651FFF"/>
      </a:lt2>
      <a:accent1>
        <a:srgbClr val="D500F9"/>
      </a:accent1>
      <a:accent2>
        <a:srgbClr val="7C4DFF"/>
      </a:accent2>
      <a:accent3>
        <a:srgbClr val="D789FF"/>
      </a:accent3>
      <a:accent4>
        <a:srgbClr val="0D0036"/>
      </a:accent4>
      <a:accent5>
        <a:srgbClr val="FFFFFF"/>
      </a:accent5>
      <a:accent6>
        <a:srgbClr val="18FFFF"/>
      </a:accent6>
      <a:hlink>
        <a:srgbClr val="D789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