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F79"/>
    <a:srgbClr val="EDF1F5"/>
    <a:srgbClr val="0A3041"/>
    <a:srgbClr val="1A4A60"/>
    <a:srgbClr val="286B88"/>
    <a:srgbClr val="0F61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0"/>
  </p:normalViewPr>
  <p:slideViewPr>
    <p:cSldViewPr snapToGrid="0">
      <p:cViewPr varScale="1">
        <p:scale>
          <a:sx n="100" d="100"/>
          <a:sy n="100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DF57E-323B-AF46-A98F-AC581376176B}" type="datetimeFigureOut">
              <a:rPr lang="en-US" smtClean="0"/>
              <a:t>4/27/24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93B46-A7B4-064B-9628-A050A49B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5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93B46-A7B4-064B-9628-A050A49BC9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5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F57A-E7FE-3C91-6394-2338ADC0F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5624B-3385-608A-5BFF-CCD02B10F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37928-3F0F-CB23-9286-9444B3C1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0C3-8D9B-8C42-B061-01BE77370622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E92D-E820-CA5D-DD28-49531E96C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E1F8A-4415-65CC-53A8-755BE285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CA13-C54D-1F45-B880-20A635E2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4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B2CA-1B4E-7A18-3C75-580F4C48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EC5E9-9E36-22A0-4837-E80C82BDA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4D49E-F753-6AD3-0986-3A0AD4D0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0C3-8D9B-8C42-B061-01BE77370622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190C9-5DEC-37BD-8AD2-1168FC9FB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821A-DD9F-A089-399A-A2010CA7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CA13-C54D-1F45-B880-20A635E2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4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2233B-0CE2-778B-53AE-4D727E005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5099D-FC1E-9664-74BF-C3A2E37F7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6376C-3CD9-8AAC-5A78-73960A20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0C3-8D9B-8C42-B061-01BE77370622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4300D-CEA0-204C-0072-C8B2E254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F1E17-2ABE-B8A9-235A-06D082BA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CA13-C54D-1F45-B880-20A635E2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0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B8F7-A40B-D758-0FE3-E316D999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A1FB7-BAF0-49D1-ABD6-6304B0728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2DA1-F69B-121A-91DD-89CB584D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0C3-8D9B-8C42-B061-01BE77370622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6C8C0-6DFE-A3EE-9885-A4B04A6F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A8C1F-3603-299A-CEAC-F07246D7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CA13-C54D-1F45-B880-20A635E2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5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A007-6A0D-5A4B-B2E2-D0885BEF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124A4-BB72-6A87-D7D5-4303ED04F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5CC23-F9F5-DEF5-C04B-5772597C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0C3-8D9B-8C42-B061-01BE77370622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74D14-3BE0-EF92-094D-48E7232C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A3745-7081-2E2D-CEEF-B29C745B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CA13-C54D-1F45-B880-20A635E2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3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8BB7-3E1D-424F-D4AE-23206BC1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7603-43AD-3D30-96F9-E2F589548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1DCBB-C97C-0F71-2BFA-EBB4727E1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90105-4D6C-1338-7E4D-9ADB6569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0C3-8D9B-8C42-B061-01BE77370622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B6C58-204B-A2FC-3F8B-4A0A9411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0816A-0286-692F-EC80-8715E800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CA13-C54D-1F45-B880-20A635E2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C6B9-B3CA-E656-64CF-CCAFBA37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4422C-E4E9-A841-371C-3D635D24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B509F-D3BB-1FAA-789F-DB486EFCB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22B44-D5A9-DF6A-E0EE-E02B67347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75D55-ED6D-BAD1-A222-8934E2959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B9FB1-B68D-03F4-1B3A-207F4508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0C3-8D9B-8C42-B061-01BE77370622}" type="datetimeFigureOut">
              <a:rPr lang="en-US" smtClean="0"/>
              <a:t>4/27/24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8DF12-0052-E8F2-3D8E-8BC98107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DBAAC-D5CA-B820-A9D1-93F39502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CA13-C54D-1F45-B880-20A635E2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9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7FB5-0505-604E-F939-D6F9C991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81655-2BAD-3D9D-A163-AD1F07A4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0C3-8D9B-8C42-B061-01BE77370622}" type="datetimeFigureOut">
              <a:rPr lang="en-US" smtClean="0"/>
              <a:t>4/27/24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F8321-D300-F62E-9297-31C6B821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2C8F3-F922-F53F-201E-D8CD3DAD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CA13-C54D-1F45-B880-20A635E2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8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4C98F-198B-E9C0-6649-B4D2095A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0C3-8D9B-8C42-B061-01BE77370622}" type="datetimeFigureOut">
              <a:rPr lang="en-US" smtClean="0"/>
              <a:t>4/27/24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B5F897-4291-F8F8-8682-820FF533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F9355-E72E-05DC-44AD-5EEBCDEB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CA13-C54D-1F45-B880-20A635E2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4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EA96-0854-0D36-90C3-799A5CA0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42832-7438-A732-B579-6624AEEEC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3E0B1-3966-284C-22FC-FB4B69DEE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3E41B-4D92-5667-B3B7-882B39D5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0C3-8D9B-8C42-B061-01BE77370622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10C42-CE7F-EE43-C4F8-397DFF80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287DD-9A8E-2C03-A28A-BB020C94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CA13-C54D-1F45-B880-20A635E2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6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822A5-BD9B-DE2A-40F0-56CFD39C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BE6AE9-B1E2-23C7-1896-3990D60A1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E95BF-F4E8-E354-6F6A-CAE934327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DF0D3-C836-BABC-3A6E-97EA0F61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0C3-8D9B-8C42-B061-01BE77370622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B8CD4-860D-D501-A33F-B7756655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B8BF7-2926-999C-E3AF-C55A43DA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CA13-C54D-1F45-B880-20A635E2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1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6B2B4A-E2B5-DE2B-EF00-D42D3052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6C025-EC96-5BA3-85B2-B8F154D78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385E9-B486-B3A6-6FBE-9F246CB85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C9E0C3-8D9B-8C42-B061-01BE77370622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91520-071F-9C09-6FD8-5376869EE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4A949-486C-EE89-C08A-E19A96F3A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F6CA13-C54D-1F45-B880-20A635E2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7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E2944-A01D-26BD-EACE-BB2E0D97C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latin typeface="Algerian" pitchFamily="82" charset="77"/>
              </a:rPr>
              <a:t>GRADVISOR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0CCAC-E594-A155-680C-5F7065A45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  <a:solidFill>
            <a:schemeClr val="bg1"/>
          </a:solidFill>
        </p:spPr>
        <p:txBody>
          <a:bodyPr anchor="ctr">
            <a:normAutofit fontScale="92500" lnSpcReduction="2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Mohit Sarin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Pankaj Kumar Tiwari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Shaunak Hemant Joshi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Shwetima Sakshi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D8A1B6-CFD5-0EB0-C79C-5AEA90CC9937}"/>
              </a:ext>
            </a:extLst>
          </p:cNvPr>
          <p:cNvSpPr/>
          <p:nvPr/>
        </p:nvSpPr>
        <p:spPr>
          <a:xfrm>
            <a:off x="6152162" y="1705771"/>
            <a:ext cx="2845838" cy="264522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2000">
                <a:schemeClr val="accent1">
                  <a:lumMod val="38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cartoon of a robot wearing a graduation cap&#10;&#10;Description automatically generated">
            <a:extLst>
              <a:ext uri="{FF2B5EF4-FFF2-40B4-BE49-F238E27FC236}">
                <a16:creationId xmlns:a16="http://schemas.microsoft.com/office/drawing/2014/main" id="{0C7A8578-FBB3-2B94-7008-74CBA4EF4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767" y="1605466"/>
            <a:ext cx="2845837" cy="2845837"/>
          </a:xfrm>
          <a:prstGeom prst="rect">
            <a:avLst/>
          </a:prstGeom>
        </p:spPr>
      </p:pic>
      <p:pic>
        <p:nvPicPr>
          <p:cNvPr id="13" name="Picture 12" descr="A robot giving a thumbs up&#10;&#10;Description automatically generated">
            <a:extLst>
              <a:ext uri="{FF2B5EF4-FFF2-40B4-BE49-F238E27FC236}">
                <a16:creationId xmlns:a16="http://schemas.microsoft.com/office/drawing/2014/main" id="{F3654286-DDA3-DE02-F075-034C8DB37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041" y="4092666"/>
            <a:ext cx="224488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5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88BB3-62B7-2AA2-23F8-5D924216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339610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Algerian" pitchFamily="82" charset="77"/>
              </a:rPr>
              <a:t>Motivation</a:t>
            </a:r>
            <a:endParaRPr lang="en-US" sz="4000" dirty="0">
              <a:solidFill>
                <a:srgbClr val="FFFFFF"/>
              </a:solidFill>
              <a:latin typeface="Algerian" pitchFamily="8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696AD-798A-9C3B-1E1A-76370FA67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46" y="1828184"/>
            <a:ext cx="765595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university requires extensive research. Gradvisor empowers students to make decisions aligned with their academic profile.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recommendations based on student's academic profile.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connections with similar users for better interactions.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 </a:t>
            </a:r>
          </a:p>
          <a:p>
            <a:r>
              <a:rPr lang="en-IN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Gradvisor predicts suitable universities for each student, saving valuable time.</a:t>
            </a:r>
          </a:p>
          <a:p>
            <a:r>
              <a:rPr lang="en-IN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Enhanced satisfaction and success in their higher education journey.</a:t>
            </a:r>
          </a:p>
        </p:txBody>
      </p:sp>
      <p:pic>
        <p:nvPicPr>
          <p:cNvPr id="11" name="Picture 10" descr="A robot with a smile on its face&#10;&#10;Description automatically generated">
            <a:extLst>
              <a:ext uri="{FF2B5EF4-FFF2-40B4-BE49-F238E27FC236}">
                <a16:creationId xmlns:a16="http://schemas.microsoft.com/office/drawing/2014/main" id="{EA968CA1-B366-B23D-D8CF-AB4A5BF3D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951" y="2065758"/>
            <a:ext cx="2857500" cy="381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737F11-C20F-BD67-555A-A2EA30AAD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830" y="1937042"/>
            <a:ext cx="1317742" cy="118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8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88BB3-62B7-2AA2-23F8-5D924216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339610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lgerian" pitchFamily="82" charset="77"/>
              </a:rPr>
              <a:t>Challenges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4DC225-3BA2-24ED-A2EF-2D2884D40EC1}"/>
              </a:ext>
            </a:extLst>
          </p:cNvPr>
          <p:cNvSpPr txBox="1"/>
          <p:nvPr/>
        </p:nvSpPr>
        <p:spPr>
          <a:xfrm>
            <a:off x="459345" y="1937040"/>
            <a:ext cx="76559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sz="18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Sparse and inconsistent Data</a:t>
            </a: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Users create incomplete profiles resulting in limited data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inconsistency is a challenging factor which impacts the accuracy of the predictions.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b="1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Techniques</a:t>
            </a: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analysing the effectiveness of different techniques due to the absence of </a:t>
            </a:r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proper</a:t>
            </a: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</a:p>
          <a:p>
            <a:endParaRPr lang="en-IN" sz="18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Unquantifiable Factors</a:t>
            </a: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ctors such as Letters of Recommendation, Statement of Purpose, Research and Industry Experience etc., are crucial in admission process but are difficult to quantify.</a:t>
            </a:r>
          </a:p>
        </p:txBody>
      </p:sp>
      <p:pic>
        <p:nvPicPr>
          <p:cNvPr id="30" name="Picture 29" descr="A robot lying on the ground reading a book&#10;&#10;Description automatically generated">
            <a:extLst>
              <a:ext uri="{FF2B5EF4-FFF2-40B4-BE49-F238E27FC236}">
                <a16:creationId xmlns:a16="http://schemas.microsoft.com/office/drawing/2014/main" id="{F842E0DD-A671-C074-284E-EC2E3E8C8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29600" y="3182152"/>
            <a:ext cx="3675848" cy="367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3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88BB3-62B7-2AA2-23F8-5D924216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339610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lgerian" pitchFamily="82" charset="77"/>
              </a:rPr>
              <a:t>Approach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4DC225-3BA2-24ED-A2EF-2D2884D40EC1}"/>
              </a:ext>
            </a:extLst>
          </p:cNvPr>
          <p:cNvSpPr txBox="1"/>
          <p:nvPr/>
        </p:nvSpPr>
        <p:spPr>
          <a:xfrm>
            <a:off x="-4" y="1937043"/>
            <a:ext cx="685166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IN" sz="18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Similar Users Identification: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Using K-Nearest Neighbours (KNN) and Pearson Correlation Coefficient to calculate similarity scores of profiles.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KNN is selected for its effectiveness in finding </a:t>
            </a:r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similar user profiles</a:t>
            </a: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18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Prediction Process: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Several machine learning algorithms were </a:t>
            </a:r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tested </a:t>
            </a: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prediction including Random Forest, AdaBoost, and Artificial Neural Networks.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18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Final Recommendations: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Applying AdaBoost algorithm for university recommendation.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Applying KNN to find similar user profiles.</a:t>
            </a:r>
          </a:p>
          <a:p>
            <a:pPr marL="457200" lvl="1" indent="0">
              <a:buNone/>
            </a:pPr>
            <a:endParaRPr lang="en-IN" sz="18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white robot with black eyes and black legs&#10;&#10;Description automatically generated">
            <a:extLst>
              <a:ext uri="{FF2B5EF4-FFF2-40B4-BE49-F238E27FC236}">
                <a16:creationId xmlns:a16="http://schemas.microsoft.com/office/drawing/2014/main" id="{3CA7AEE2-16CF-7092-65FA-2335E5178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977" y="3202943"/>
            <a:ext cx="5491165" cy="3655057"/>
          </a:xfrm>
          <a:prstGeom prst="rect">
            <a:avLst/>
          </a:prstGeom>
        </p:spPr>
      </p:pic>
      <p:sp>
        <p:nvSpPr>
          <p:cNvPr id="13" name="Cloud 12">
            <a:extLst>
              <a:ext uri="{FF2B5EF4-FFF2-40B4-BE49-F238E27FC236}">
                <a16:creationId xmlns:a16="http://schemas.microsoft.com/office/drawing/2014/main" id="{75CD8904-4929-425B-ED6A-ED76E8F2AE30}"/>
              </a:ext>
            </a:extLst>
          </p:cNvPr>
          <p:cNvSpPr/>
          <p:nvPr/>
        </p:nvSpPr>
        <p:spPr>
          <a:xfrm>
            <a:off x="9298022" y="1930351"/>
            <a:ext cx="2114550" cy="107768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USER-USER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15C1594A-343D-5758-7ACA-07461B40061C}"/>
              </a:ext>
            </a:extLst>
          </p:cNvPr>
          <p:cNvSpPr/>
          <p:nvPr/>
        </p:nvSpPr>
        <p:spPr>
          <a:xfrm>
            <a:off x="7666052" y="1720783"/>
            <a:ext cx="1362075" cy="794149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KNN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D998E86F-04CE-AD73-9235-F03781A92F53}"/>
              </a:ext>
            </a:extLst>
          </p:cNvPr>
          <p:cNvSpPr/>
          <p:nvPr/>
        </p:nvSpPr>
        <p:spPr>
          <a:xfrm>
            <a:off x="10388934" y="3269707"/>
            <a:ext cx="1258924" cy="90398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</a:t>
            </a: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B04BAAF3-20E7-D9D7-C6E4-23E64C828406}"/>
              </a:ext>
            </a:extLst>
          </p:cNvPr>
          <p:cNvSpPr/>
          <p:nvPr/>
        </p:nvSpPr>
        <p:spPr>
          <a:xfrm>
            <a:off x="6881808" y="3892975"/>
            <a:ext cx="1568487" cy="871016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43AA2BB7-B9DB-CC89-099C-E0C563683C2C}"/>
              </a:ext>
            </a:extLst>
          </p:cNvPr>
          <p:cNvSpPr/>
          <p:nvPr/>
        </p:nvSpPr>
        <p:spPr>
          <a:xfrm>
            <a:off x="6883730" y="2669982"/>
            <a:ext cx="1870150" cy="871016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AdaBoost</a:t>
            </a:r>
          </a:p>
        </p:txBody>
      </p:sp>
    </p:spTree>
    <p:extLst>
      <p:ext uri="{BB962C8B-B14F-4D97-AF65-F5344CB8AC3E}">
        <p14:creationId xmlns:p14="http://schemas.microsoft.com/office/powerpoint/2010/main" val="298075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88BB3-62B7-2AA2-23F8-5D924216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lgerian" pitchFamily="82" charset="77"/>
              </a:rPr>
              <a:t>Thank You - see you on Monday </a:t>
            </a:r>
            <a:r>
              <a:rPr lang="en-US" sz="4000" dirty="0">
                <a:solidFill>
                  <a:srgbClr val="FFFFFF"/>
                </a:solidFill>
                <a:latin typeface="Algerian" pitchFamily="82" charset="77"/>
                <a:sym typeface="Wingdings" pitchFamily="2" charset="2"/>
              </a:rPr>
              <a:t></a:t>
            </a:r>
            <a:endParaRPr lang="en-US" sz="4000" dirty="0">
              <a:solidFill>
                <a:srgbClr val="FFFFFF"/>
              </a:solidFill>
              <a:latin typeface="Algerian" pitchFamily="82" charset="77"/>
            </a:endParaRPr>
          </a:p>
        </p:txBody>
      </p:sp>
      <p:pic>
        <p:nvPicPr>
          <p:cNvPr id="11" name="Picture 10" descr="A white robot with black arms and legs&#10;&#10;Description automatically generated">
            <a:extLst>
              <a:ext uri="{FF2B5EF4-FFF2-40B4-BE49-F238E27FC236}">
                <a16:creationId xmlns:a16="http://schemas.microsoft.com/office/drawing/2014/main" id="{CF9BD8C8-16E8-1F1A-B626-C54A4FF91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101849"/>
            <a:ext cx="9415464" cy="437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43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243</Words>
  <Application>Microsoft Macintosh PowerPoint</Application>
  <PresentationFormat>Widescreen</PresentationFormat>
  <Paragraphs>42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Aptos</vt:lpstr>
      <vt:lpstr>Aptos Display</vt:lpstr>
      <vt:lpstr>Arial</vt:lpstr>
      <vt:lpstr>Times New Roman</vt:lpstr>
      <vt:lpstr>Office Theme</vt:lpstr>
      <vt:lpstr>GRADVISOR</vt:lpstr>
      <vt:lpstr>Motivation</vt:lpstr>
      <vt:lpstr>Challenges</vt:lpstr>
      <vt:lpstr>Approach</vt:lpstr>
      <vt:lpstr>Thank You - see you on Monday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Sakshi, Shwetima</dc:creator>
  <cp:lastModifiedBy>Sakshi, Shwetima</cp:lastModifiedBy>
  <cp:revision>43</cp:revision>
  <dcterms:created xsi:type="dcterms:W3CDTF">2024-04-27T19:20:30Z</dcterms:created>
  <dcterms:modified xsi:type="dcterms:W3CDTF">2024-04-27T22:10:48Z</dcterms:modified>
</cp:coreProperties>
</file>