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66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5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5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04A563E-4345-45E7-827A-F8C953E12E7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FFB4F9-9B02-4CC0-ACF1-46DC6B56402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B8CE82-25AE-442C-92A9-5843E864D076}" type="datetimeFigureOut">
              <a:rPr lang="en-IN" smtClean="0"/>
              <a:t>02-08-2021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646EC3-BC04-4B33-8943-9F3515C0CB4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4E2859-6B61-4119-968B-163B112EF83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791FA9-F817-4D44-A3DE-E3623CBAF2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241739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36F07B-2F16-4475-AF07-0BDB4688EC4E}" type="datetimeFigureOut">
              <a:rPr lang="en-IN" smtClean="0"/>
              <a:t>02-08-2021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2BB3C3-A25C-4936-A784-7C58709F6D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5125698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EF969-B1A4-4B0B-B749-0682FE7F4F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D3B744-3398-42E1-85C0-E1E4562F5D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78572C-4C88-48AF-8778-1E55DBEA6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42B57-0F2B-418B-B202-F3150AEA3350}" type="datetimeFigureOut">
              <a:rPr lang="en-IN" smtClean="0"/>
              <a:t>02-08-2021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736742-01AC-4365-9957-4C5A0A6E0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7D67A6-0AD6-443E-ACE2-905DB5B4C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2D81A-CE6B-4A2E-AFA2-92B6F263D0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2449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5AC07-6CF7-47D8-84DE-75F14CF14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A26507-1921-4FEB-A688-0C3E3B7C44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D8AE85-30A5-4D1F-BF51-1E3FF3540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42B57-0F2B-418B-B202-F3150AEA3350}" type="datetimeFigureOut">
              <a:rPr lang="en-IN" smtClean="0"/>
              <a:t>02-08-2021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75AC0B-1737-4683-B1EA-5BDB6F271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261BF2-F9A3-4B3A-AC2E-60B56A9E8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2D81A-CE6B-4A2E-AFA2-92B6F263D0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117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B38CC3-F058-4ABF-AEC5-6EBD2A14B6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D3C23A-2744-4CDE-A976-FB456C8829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6FBBF9-A7AE-4790-A1E0-A57E19E70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42B57-0F2B-418B-B202-F3150AEA3350}" type="datetimeFigureOut">
              <a:rPr lang="en-IN" smtClean="0"/>
              <a:t>02-08-2021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DD7265-FA40-449A-85A6-D90D77199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046EC7-3ED8-40D4-BDC2-F2C0AD5A8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2D81A-CE6B-4A2E-AFA2-92B6F263D0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6655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D0E1B-04A4-4CCD-82B7-23BA89CAD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E5162C-290C-4F0C-9F92-54D7C77557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0C7FFF-F114-437E-B0F9-06A7E43CB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42B57-0F2B-418B-B202-F3150AEA3350}" type="datetimeFigureOut">
              <a:rPr lang="en-IN" smtClean="0"/>
              <a:t>02-08-2021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8B96EE-7BBC-42A6-987E-3BD545B25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CFAC06-9734-4B93-B55D-CB5527662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2D81A-CE6B-4A2E-AFA2-92B6F263D0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4195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A3C37-E9F5-4DA7-976C-D3F974753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5E3ACD-589D-45CE-9E9A-2C7A5FCAC1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A4B494-96F8-41D5-973A-9F9F4C48D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42B57-0F2B-418B-B202-F3150AEA3350}" type="datetimeFigureOut">
              <a:rPr lang="en-IN" smtClean="0"/>
              <a:t>02-08-2021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F49C5C-04AB-4164-B43A-00024FFDF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A375DD-D31A-4B6B-8BE3-3EA97F741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2D81A-CE6B-4A2E-AFA2-92B6F263D0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9233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D5160-3505-443A-B2C1-897BC4040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F982CA-4EF5-4A73-B106-9BADD3A51C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513277-52D2-487E-B702-F7CA7633EF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5216FD-0849-4288-B0F8-443875188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42B57-0F2B-418B-B202-F3150AEA3350}" type="datetimeFigureOut">
              <a:rPr lang="en-IN" smtClean="0"/>
              <a:t>02-08-2021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748171-A119-4E53-9651-467FEB69D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C74657-F525-4AA3-95B3-0B012DAC5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2D81A-CE6B-4A2E-AFA2-92B6F263D0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5941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69961-27D3-4253-A9FB-E5C303BD8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F4E21C-8AE5-4B45-8E39-04CFE9C2D6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F41895-0988-4452-BCFA-04C92F9794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6C9E73-AA23-4016-9D0A-1F6725B194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0D9FCC-850F-4FED-A2DD-4BCBFEB14D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7BBD4A-1F9D-47A0-AE24-8473C47D0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42B57-0F2B-418B-B202-F3150AEA3350}" type="datetimeFigureOut">
              <a:rPr lang="en-IN" smtClean="0"/>
              <a:t>02-08-2021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F82518-266E-4BC8-A7D7-EF941B716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B2EF3C-E7F2-47A7-B7C9-1CAEFBC27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2D81A-CE6B-4A2E-AFA2-92B6F263D0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3004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460FE-0BAA-49E8-9703-3B76E3B80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8CEB81-6E79-41E2-AECE-34DE8C71F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42B57-0F2B-418B-B202-F3150AEA3350}" type="datetimeFigureOut">
              <a:rPr lang="en-IN" smtClean="0"/>
              <a:t>02-08-2021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41ABE6-F45F-4CF3-8864-C62D1471E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C50DCE-36F3-4D2F-8FDD-98CD578E8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2D81A-CE6B-4A2E-AFA2-92B6F263D0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9705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B4FF7F-3C2B-4AF6-AA2B-F3088DF19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42B57-0F2B-418B-B202-F3150AEA3350}" type="datetimeFigureOut">
              <a:rPr lang="en-IN" smtClean="0"/>
              <a:t>02-08-2021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AAE53B-CCB4-4713-A7BE-5D26C080D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6B65AD-DB3A-4C9B-8038-34332E2B2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2D81A-CE6B-4A2E-AFA2-92B6F263D0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3796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6DFA0-C520-46BD-A02E-47E1332C5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79C047-8611-4630-B490-99FA58E38A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0381C5-7143-45CC-A1CB-17B0939F23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0D89FC-C3D9-41B5-BD1B-2CCE2E649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42B57-0F2B-418B-B202-F3150AEA3350}" type="datetimeFigureOut">
              <a:rPr lang="en-IN" smtClean="0"/>
              <a:t>02-08-2021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912C3-391C-4707-A31C-3F97258B5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00A126-2220-48AA-9680-5316DF103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2D81A-CE6B-4A2E-AFA2-92B6F263D0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6090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0B63C-932B-41D4-833C-570771451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CCD022-C9B0-4751-AB31-FEEE6016C5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E23567-7003-47AA-BA44-7675744E50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89A103-FFEF-4CC6-A631-7739142B8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42B57-0F2B-418B-B202-F3150AEA3350}" type="datetimeFigureOut">
              <a:rPr lang="en-IN" smtClean="0"/>
              <a:t>02-08-2021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506A77-FEAE-404A-8C3C-3BEC96A9B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AFEC0C-84D9-4DC2-9F66-802B72F53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2D81A-CE6B-4A2E-AFA2-92B6F263D0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1261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26010A-E90D-4166-BB9F-630FF1C66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790274-A654-4662-A26D-164362AF17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65CE67-85F3-40CA-A724-13D9F8FF52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C42B57-0F2B-418B-B202-F3150AEA3350}" type="datetimeFigureOut">
              <a:rPr lang="en-IN" smtClean="0"/>
              <a:t>02-08-2021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EAA669-1C8A-4B31-8AD3-4AAB7D8086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5CA620-3FFD-4540-9999-E8B7316D09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2D81A-CE6B-4A2E-AFA2-92B6F263D0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1155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portswigger.net/web-security/all-labs" TargetMode="Externa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B4EC3B9-A091-4F45-A36E-26FB2F715F26}"/>
              </a:ext>
            </a:extLst>
          </p:cNvPr>
          <p:cNvSpPr txBox="1"/>
          <p:nvPr/>
        </p:nvSpPr>
        <p:spPr>
          <a:xfrm>
            <a:off x="1633490" y="905522"/>
            <a:ext cx="8851037" cy="52322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b="1" dirty="0">
                <a:ln w="0"/>
              </a:rPr>
              <a:t>		          	      </a:t>
            </a:r>
            <a:r>
              <a:rPr lang="en-US" sz="2800" b="1" dirty="0">
                <a:ln w="0"/>
                <a:latin typeface="Arial Black" panose="020B0A04020102020204" pitchFamily="34" charset="0"/>
              </a:rPr>
              <a:t>TASK: 1</a:t>
            </a:r>
            <a:endParaRPr lang="en-IN" sz="2800" b="1" dirty="0">
              <a:ln w="0"/>
              <a:latin typeface="Arial Black" panose="020B0A040201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95F4EA-32CE-45D3-A1BA-3FFB423C1B3A}"/>
              </a:ext>
            </a:extLst>
          </p:cNvPr>
          <p:cNvSpPr txBox="1"/>
          <p:nvPr/>
        </p:nvSpPr>
        <p:spPr>
          <a:xfrm>
            <a:off x="4953740" y="1766656"/>
            <a:ext cx="24058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Narrow" panose="020B0606020202030204" pitchFamily="34" charset="0"/>
              </a:rPr>
              <a:t>   </a:t>
            </a:r>
            <a:endParaRPr lang="en-IN" sz="24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Narrow" panose="020B0606020202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E478E70-6F30-4CBB-986A-0C4797F6C88C}"/>
              </a:ext>
            </a:extLst>
          </p:cNvPr>
          <p:cNvSpPr txBox="1"/>
          <p:nvPr/>
        </p:nvSpPr>
        <p:spPr>
          <a:xfrm>
            <a:off x="907741" y="1840260"/>
            <a:ext cx="609452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000" b="0" i="0" u="none" strike="noStrike" baseline="0" dirty="0" err="1">
                <a:solidFill>
                  <a:srgbClr val="000000"/>
                </a:solidFill>
                <a:latin typeface="ArialMT"/>
              </a:rPr>
              <a:t>Portswigger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ArialMT"/>
              </a:rPr>
              <a:t> is a website which has so many vulnerable labs which helps you to learn about other vulnerabilities in real </a:t>
            </a:r>
            <a:r>
              <a:rPr lang="en-US" sz="2000" b="0" i="0" u="none" strike="noStrike" baseline="0" dirty="0" err="1">
                <a:solidFill>
                  <a:srgbClr val="000000"/>
                </a:solidFill>
                <a:latin typeface="ArialMT"/>
              </a:rPr>
              <a:t>life.You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ArialMT"/>
              </a:rPr>
              <a:t> can visit </a:t>
            </a:r>
            <a:r>
              <a:rPr lang="en-US" sz="2000" b="0" i="0" u="none" strike="noStrike" baseline="0" dirty="0" err="1">
                <a:solidFill>
                  <a:srgbClr val="000000"/>
                </a:solidFill>
                <a:latin typeface="ArialMT"/>
              </a:rPr>
              <a:t>Portswigger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ArialMT"/>
              </a:rPr>
              <a:t> labs at </a:t>
            </a:r>
            <a:r>
              <a:rPr lang="en-US" sz="2000" b="0" i="0" u="none" strike="noStrike" baseline="0" dirty="0">
                <a:solidFill>
                  <a:srgbClr val="1155CD"/>
                </a:solidFill>
                <a:latin typeface="ArialMT"/>
              </a:rPr>
              <a:t>https://portswigger.net/</a:t>
            </a:r>
          </a:p>
          <a:p>
            <a:pPr algn="just"/>
            <a:r>
              <a:rPr lang="en-US" sz="2000" b="0" i="0" u="none" strike="noStrike" baseline="0" dirty="0">
                <a:solidFill>
                  <a:srgbClr val="000000"/>
                </a:solidFill>
                <a:latin typeface="ArialMT"/>
              </a:rPr>
              <a:t>    So the exact task for you now is there are several       XSS labs on this website:</a:t>
            </a:r>
          </a:p>
          <a:p>
            <a:pPr algn="just"/>
            <a:r>
              <a:rPr lang="en-US" sz="2000" b="0" i="0" u="none" strike="noStrike" baseline="0" dirty="0">
                <a:solidFill>
                  <a:srgbClr val="1155CD"/>
                </a:solidFill>
                <a:latin typeface="ArialMT"/>
              </a:rPr>
              <a:t>    </a:t>
            </a:r>
            <a:r>
              <a:rPr lang="en-US" sz="2000" b="0" i="0" u="none" strike="noStrike" baseline="0" dirty="0">
                <a:solidFill>
                  <a:srgbClr val="1155CD"/>
                </a:solidFill>
                <a:latin typeface="ArialMT"/>
                <a:hlinkClick r:id="rId2"/>
              </a:rPr>
              <a:t>https://portswigger.net/web-security/all-labs</a:t>
            </a:r>
            <a:r>
              <a:rPr lang="en-US" sz="2000" dirty="0">
                <a:solidFill>
                  <a:srgbClr val="000000"/>
                </a:solidFill>
                <a:latin typeface="ArialMT"/>
              </a:rPr>
              <a:t>. 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ArialMT"/>
              </a:rPr>
              <a:t>You   can    just choose any 5 of them and solve it. We are leaving the choice up to you.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2587323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8C2D91A-CF51-46D5-979F-49CB8F72BD3E}"/>
              </a:ext>
            </a:extLst>
          </p:cNvPr>
          <p:cNvSpPr txBox="1"/>
          <p:nvPr/>
        </p:nvSpPr>
        <p:spPr>
          <a:xfrm>
            <a:off x="2929631" y="905522"/>
            <a:ext cx="6232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	</a:t>
            </a:r>
            <a:endParaRPr lang="en-IN" sz="2000" b="1" dirty="0">
              <a:latin typeface="Arial Black" panose="020B0A040201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A8D200-C3A0-4E54-AAF5-B9A9AD75A3A2}"/>
              </a:ext>
            </a:extLst>
          </p:cNvPr>
          <p:cNvSpPr txBox="1"/>
          <p:nvPr/>
        </p:nvSpPr>
        <p:spPr>
          <a:xfrm>
            <a:off x="4953740" y="1766656"/>
            <a:ext cx="240584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Narrow" panose="020B0606020202030204" pitchFamily="34" charset="0"/>
              </a:rPr>
              <a:t>      LAB 5:</a:t>
            </a:r>
            <a:endParaRPr lang="en-IN" sz="30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Narrow" panose="020B0606020202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24B802-F661-4898-BF73-3E2C2C45F0E2}"/>
              </a:ext>
            </a:extLst>
          </p:cNvPr>
          <p:cNvSpPr txBox="1"/>
          <p:nvPr/>
        </p:nvSpPr>
        <p:spPr>
          <a:xfrm>
            <a:off x="3302493" y="3089429"/>
            <a:ext cx="6010183" cy="95410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b="1" i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Reflected XSS with some SVG markup allowed</a:t>
            </a:r>
            <a:endParaRPr lang="en-IN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287010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D7D9B67-8E0F-413E-BE16-44B52BBCD2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799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770BE99-DF65-496E-95B4-041D0CA4C523}"/>
              </a:ext>
            </a:extLst>
          </p:cNvPr>
          <p:cNvSpPr txBox="1"/>
          <p:nvPr/>
        </p:nvSpPr>
        <p:spPr>
          <a:xfrm>
            <a:off x="4953740" y="1766656"/>
            <a:ext cx="240584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Narrow" panose="020B0606020202030204" pitchFamily="34" charset="0"/>
              </a:rPr>
              <a:t>      LAB 1:</a:t>
            </a:r>
            <a:endParaRPr lang="en-IN" sz="30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Narrow" panose="020B0606020202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153F59-B1E4-4034-ADBD-069AE03333AB}"/>
              </a:ext>
            </a:extLst>
          </p:cNvPr>
          <p:cNvSpPr txBox="1"/>
          <p:nvPr/>
        </p:nvSpPr>
        <p:spPr>
          <a:xfrm>
            <a:off x="3151572" y="2885242"/>
            <a:ext cx="6010183" cy="95410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b="1" i="0" dirty="0">
                <a:solidFill>
                  <a:srgbClr val="3333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Reflected XSS into HTML context with 	nothing encoded</a:t>
            </a:r>
            <a:endParaRPr lang="en-IN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09451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F4EACED-7D36-4063-AFA6-138EEF0F35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3783" y="195309"/>
            <a:ext cx="12952521" cy="666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531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B515523-FC3B-4C11-A10E-AF961480D37A}"/>
              </a:ext>
            </a:extLst>
          </p:cNvPr>
          <p:cNvSpPr txBox="1"/>
          <p:nvPr/>
        </p:nvSpPr>
        <p:spPr>
          <a:xfrm>
            <a:off x="2929631" y="905522"/>
            <a:ext cx="6232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	</a:t>
            </a:r>
            <a:endParaRPr lang="en-IN" sz="2000" b="1" dirty="0">
              <a:latin typeface="Arial Black" panose="020B0A040201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988042-1D8A-412F-B94B-F75772CFE3BA}"/>
              </a:ext>
            </a:extLst>
          </p:cNvPr>
          <p:cNvSpPr txBox="1"/>
          <p:nvPr/>
        </p:nvSpPr>
        <p:spPr>
          <a:xfrm>
            <a:off x="4953740" y="1766656"/>
            <a:ext cx="240584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Narrow" panose="020B0606020202030204" pitchFamily="34" charset="0"/>
              </a:rPr>
              <a:t>            </a:t>
            </a:r>
            <a:r>
              <a:rPr lang="en-US" sz="3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Narrow" panose="020B0606020202030204" pitchFamily="34" charset="0"/>
              </a:rPr>
              <a:t>LAB 2:</a:t>
            </a:r>
            <a:endParaRPr lang="en-IN" sz="30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Narrow" panose="020B0606020202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E4AAAC-06EE-4220-8154-24101F659BD8}"/>
              </a:ext>
            </a:extLst>
          </p:cNvPr>
          <p:cNvSpPr txBox="1"/>
          <p:nvPr/>
        </p:nvSpPr>
        <p:spPr>
          <a:xfrm>
            <a:off x="3355760" y="3010309"/>
            <a:ext cx="6010183" cy="138499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b="1" i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Reflected XSS into HTML context with 	most tags and attributes blocked</a:t>
            </a:r>
            <a:endParaRPr lang="en-IN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47923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74B19DE-1066-4B98-B51E-58410ABAE8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553"/>
            <a:ext cx="12091386" cy="6578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909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38E6E8C-3754-4FF6-A946-6E59338372DE}"/>
              </a:ext>
            </a:extLst>
          </p:cNvPr>
          <p:cNvSpPr txBox="1"/>
          <p:nvPr/>
        </p:nvSpPr>
        <p:spPr>
          <a:xfrm>
            <a:off x="2929631" y="905522"/>
            <a:ext cx="6232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	</a:t>
            </a:r>
            <a:endParaRPr lang="en-IN" sz="2000" b="1" dirty="0">
              <a:latin typeface="Arial Black" panose="020B0A040201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7DD832-58E2-4819-B189-A51C28577338}"/>
              </a:ext>
            </a:extLst>
          </p:cNvPr>
          <p:cNvSpPr txBox="1"/>
          <p:nvPr/>
        </p:nvSpPr>
        <p:spPr>
          <a:xfrm>
            <a:off x="4953740" y="1766656"/>
            <a:ext cx="240584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Narrow" panose="020B0606020202030204" pitchFamily="34" charset="0"/>
              </a:rPr>
              <a:t>     LAB 3:</a:t>
            </a:r>
            <a:endParaRPr lang="en-IN" sz="30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Narrow" panose="020B0606020202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406E58-E8C2-4A36-8547-946A4381442D}"/>
              </a:ext>
            </a:extLst>
          </p:cNvPr>
          <p:cNvSpPr txBox="1"/>
          <p:nvPr/>
        </p:nvSpPr>
        <p:spPr>
          <a:xfrm>
            <a:off x="3302493" y="3089429"/>
            <a:ext cx="6010183" cy="138499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b="1" i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Reflected XSS into HTML context with all tags blocked except custom ones</a:t>
            </a:r>
            <a:endParaRPr lang="en-IN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356023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EACDE19-E009-4B75-A913-F2CBC602D6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5450"/>
            <a:ext cx="12192000" cy="600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0866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0DEF3EB-2210-40EA-8961-B3BE26106DED}"/>
              </a:ext>
            </a:extLst>
          </p:cNvPr>
          <p:cNvSpPr txBox="1"/>
          <p:nvPr/>
        </p:nvSpPr>
        <p:spPr>
          <a:xfrm>
            <a:off x="2929631" y="905522"/>
            <a:ext cx="6232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	</a:t>
            </a:r>
            <a:endParaRPr lang="en-IN" sz="2000" b="1" dirty="0">
              <a:latin typeface="Arial Black" panose="020B0A040201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97DB63-FCFC-47E2-8C65-67594F909753}"/>
              </a:ext>
            </a:extLst>
          </p:cNvPr>
          <p:cNvSpPr txBox="1"/>
          <p:nvPr/>
        </p:nvSpPr>
        <p:spPr>
          <a:xfrm>
            <a:off x="4953740" y="1766656"/>
            <a:ext cx="240584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Narrow" panose="020B0606020202030204" pitchFamily="34" charset="0"/>
              </a:rPr>
              <a:t>      LAB 4:</a:t>
            </a:r>
            <a:endParaRPr lang="en-IN" sz="30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Narrow" panose="020B0606020202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0695D2-5F3B-4FF4-85FE-73C388CCA8F1}"/>
              </a:ext>
            </a:extLst>
          </p:cNvPr>
          <p:cNvSpPr txBox="1"/>
          <p:nvPr/>
        </p:nvSpPr>
        <p:spPr>
          <a:xfrm>
            <a:off x="3302493" y="3089429"/>
            <a:ext cx="6010183" cy="95410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Reflected XSS with event handlers and </a:t>
            </a:r>
            <a:r>
              <a:rPr lang="en-US" sz="28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href</a:t>
            </a:r>
            <a:r>
              <a: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attributes blocked</a:t>
            </a:r>
            <a:endParaRPr lang="en-IN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457144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B9D27B0-C65C-4EC5-90D0-D8EC7B4686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9900"/>
            <a:ext cx="12192000" cy="677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278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170</Words>
  <Application>Microsoft Office PowerPoint</Application>
  <PresentationFormat>Widescreen</PresentationFormat>
  <Paragraphs>19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Arial Black</vt:lpstr>
      <vt:lpstr>Arial Narrow</vt:lpstr>
      <vt:lpstr>ArialMT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Mohit Kirange</dc:creator>
  <cp:lastModifiedBy>Mohit Kirange</cp:lastModifiedBy>
  <cp:revision>6</cp:revision>
  <dcterms:created xsi:type="dcterms:W3CDTF">2021-07-31T14:44:59Z</dcterms:created>
  <dcterms:modified xsi:type="dcterms:W3CDTF">2021-08-02T16:26:16Z</dcterms:modified>
</cp:coreProperties>
</file>