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embeddedFontLst>
    <p:embeddedFont>
      <p:font typeface="Calibri" panose="020F0502020204030204" pitchFamily="34" charset="0"/>
      <p:regular r:id="rId10"/>
      <p:bold r:id="rId11"/>
      <p:italic r:id="rId12"/>
      <p:boldItalic r:id="rId13"/>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3DA90C-157A-433D-B945-6A71BAC1CECD}">
  <a:tblStyle styleId="{A23DA90C-157A-433D-B945-6A71BAC1CEC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AEE"/>
          </a:solidFill>
        </a:fill>
      </a:tcStyle>
    </a:wholeTbl>
    <a:band1H>
      <a:tcStyle>
        <a:tcBdr/>
        <a:fill>
          <a:solidFill>
            <a:srgbClr val="CAD2DB"/>
          </a:solidFill>
        </a:fill>
      </a:tcStyle>
    </a:band1H>
    <a:band1V>
      <a:tcStyle>
        <a:tcBdr/>
        <a:fill>
          <a:solidFill>
            <a:srgbClr val="CAD2DB"/>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0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spcAft>
                <a:spcPts val="0"/>
              </a:spcAft>
              <a:defRPr sz="1200" b="0" i="0" u="none" strike="noStrike" cap="none" baseline="0">
                <a:solidFill>
                  <a:schemeClr val="dk1"/>
                </a:solidFill>
                <a:latin typeface="Calibri"/>
                <a:ea typeface="Calibri"/>
                <a:cs typeface="Calibri"/>
                <a:sym typeface="Calibri"/>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spcAft>
                <a:spcPts val="0"/>
              </a:spcAft>
              <a:defRPr sz="1200" b="0" i="0" u="none" strike="noStrike" cap="none" baseline="0">
                <a:solidFill>
                  <a:schemeClr val="dk1"/>
                </a:solidFill>
                <a:latin typeface="Calibri"/>
                <a:ea typeface="Calibri"/>
                <a:cs typeface="Calibri"/>
                <a:sym typeface="Calibri"/>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1pPr>
            <a:lvl2pPr marL="4572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2pPr>
            <a:lvl3pPr marL="9144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3pPr>
            <a:lvl4pPr marL="13716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4pPr>
            <a:lvl5pPr marL="18288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5pPr>
            <a:lvl6pPr marL="2286000" marR="0" indent="0" algn="l" rtl="0">
              <a:spcBef>
                <a:spcPts val="0"/>
              </a:spcBef>
              <a:defRPr sz="1200" b="0" i="0" u="none" strike="noStrike" cap="none" baseline="0">
                <a:solidFill>
                  <a:schemeClr val="dk1"/>
                </a:solidFill>
                <a:latin typeface="Calibri"/>
                <a:ea typeface="Calibri"/>
                <a:cs typeface="Calibri"/>
                <a:sym typeface="Calibri"/>
              </a:defRPr>
            </a:lvl6pPr>
            <a:lvl7pPr marL="2743200" marR="0" indent="0" algn="l" rtl="0">
              <a:spcBef>
                <a:spcPts val="0"/>
              </a:spcBef>
              <a:defRPr sz="1200" b="0" i="0" u="none" strike="noStrike" cap="none" baseline="0">
                <a:solidFill>
                  <a:schemeClr val="dk1"/>
                </a:solidFill>
                <a:latin typeface="Calibri"/>
                <a:ea typeface="Calibri"/>
                <a:cs typeface="Calibri"/>
                <a:sym typeface="Calibri"/>
              </a:defRPr>
            </a:lvl7pPr>
            <a:lvl8pPr marL="3200400" marR="0" indent="0" algn="l" rtl="0">
              <a:spcBef>
                <a:spcPts val="0"/>
              </a:spcBef>
              <a:defRPr sz="1200" b="0" i="0" u="none" strike="noStrike" cap="none" baseline="0">
                <a:solidFill>
                  <a:schemeClr val="dk1"/>
                </a:solidFill>
                <a:latin typeface="Calibri"/>
                <a:ea typeface="Calibri"/>
                <a:cs typeface="Calibri"/>
                <a:sym typeface="Calibri"/>
              </a:defRPr>
            </a:lvl8pPr>
            <a:lvl9pPr marL="3657600" marR="0" indent="0" algn="l" rtl="0">
              <a:spcBef>
                <a:spcPts val="0"/>
              </a:spcBef>
              <a:defRPr sz="1200" b="0" i="0" u="none" strike="noStrike" cap="none" baseline="0">
                <a:solidFill>
                  <a:schemeClr val="dk1"/>
                </a:solidFill>
                <a:latin typeface="Calibri"/>
                <a:ea typeface="Calibri"/>
                <a:cs typeface="Calibri"/>
                <a:sym typeface="Calibri"/>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spcAft>
                <a:spcPts val="0"/>
              </a:spcAft>
              <a:defRPr sz="1200" b="0" i="0" u="none" strike="noStrike" cap="none" baseline="0">
                <a:solidFill>
                  <a:schemeClr val="dk1"/>
                </a:solidFill>
                <a:latin typeface="Calibri"/>
                <a:ea typeface="Calibri"/>
                <a:cs typeface="Calibri"/>
                <a:sym typeface="Calibri"/>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4368127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1372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6571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90923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76718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38217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9156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319714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RIM Template: Title Slide">
    <p:spTree>
      <p:nvGrpSpPr>
        <p:cNvPr id="1" name="Shape 18"/>
        <p:cNvGrpSpPr/>
        <p:nvPr/>
      </p:nvGrpSpPr>
      <p:grpSpPr>
        <a:xfrm>
          <a:off x="0" y="0"/>
          <a:ext cx="0" cy="0"/>
          <a:chOff x="0" y="0"/>
          <a:chExt cx="0" cy="0"/>
        </a:xfrm>
      </p:grpSpPr>
      <p:pic>
        <p:nvPicPr>
          <p:cNvPr id="19" name="Shape 19"/>
          <p:cNvPicPr preferRelativeResize="0"/>
          <p:nvPr/>
        </p:nvPicPr>
        <p:blipFill rotWithShape="1">
          <a:blip r:embed="rId2">
            <a:alphaModFix/>
          </a:blip>
          <a:srcRect b="32222"/>
          <a:stretch/>
        </p:blipFill>
        <p:spPr>
          <a:xfrm>
            <a:off x="0" y="0"/>
            <a:ext cx="9144000" cy="4648199"/>
          </a:xfrm>
          <a:prstGeom prst="rect">
            <a:avLst/>
          </a:prstGeom>
          <a:noFill/>
          <a:ln>
            <a:noFill/>
          </a:ln>
        </p:spPr>
      </p:pic>
      <p:sp>
        <p:nvSpPr>
          <p:cNvPr id="20" name="Shape 20"/>
          <p:cNvSpPr txBox="1">
            <a:spLocks noGrp="1"/>
          </p:cNvSpPr>
          <p:nvPr>
            <p:ph type="ctrTitle"/>
          </p:nvPr>
        </p:nvSpPr>
        <p:spPr>
          <a:xfrm>
            <a:off x="648602" y="2035575"/>
            <a:ext cx="8092170" cy="599108"/>
          </a:xfrm>
          <a:prstGeom prst="rect">
            <a:avLst/>
          </a:prstGeom>
          <a:noFill/>
          <a:ln>
            <a:noFill/>
          </a:ln>
        </p:spPr>
        <p:txBody>
          <a:bodyPr lIns="91425" tIns="91425" rIns="91425" bIns="91425" anchor="ctr" anchorCtr="0"/>
          <a:lstStyle>
            <a:lvl1pPr marL="0" marR="0" indent="0" algn="l" rtl="0">
              <a:spcBef>
                <a:spcPts val="0"/>
              </a:spcBef>
              <a:spcAft>
                <a:spcPts val="0"/>
              </a:spcAft>
              <a:defRPr sz="3000" b="1" i="0" u="none" strike="noStrike" cap="none" baseline="0">
                <a:solidFill>
                  <a:srgbClr val="FFFFFF"/>
                </a:solidFill>
                <a:latin typeface="Arial"/>
                <a:ea typeface="Arial"/>
                <a:cs typeface="Arial"/>
                <a:sym typeface="Arial"/>
              </a:defRPr>
            </a:lvl1pPr>
            <a:lvl2pPr marL="0" marR="0" indent="0" algn="l" rtl="0">
              <a:spcBef>
                <a:spcPts val="0"/>
              </a:spcBef>
              <a:spcAft>
                <a:spcPts val="0"/>
              </a:spcAft>
              <a:defRPr sz="1400" b="0" i="0" u="none" strike="noStrike" cap="none" baseline="0">
                <a:solidFill>
                  <a:schemeClr val="dk1"/>
                </a:solidFill>
                <a:latin typeface="Arial"/>
                <a:ea typeface="Arial"/>
                <a:cs typeface="Arial"/>
                <a:sym typeface="Arial"/>
              </a:defRPr>
            </a:lvl2pPr>
            <a:lvl3pPr marL="0" marR="0" indent="0" algn="l" rtl="0">
              <a:spcBef>
                <a:spcPts val="0"/>
              </a:spcBef>
              <a:spcAft>
                <a:spcPts val="0"/>
              </a:spcAft>
              <a:defRPr sz="1400" b="0" i="0" u="none" strike="noStrike" cap="none" baseline="0">
                <a:solidFill>
                  <a:schemeClr val="dk1"/>
                </a:solidFill>
                <a:latin typeface="Arial"/>
                <a:ea typeface="Arial"/>
                <a:cs typeface="Arial"/>
                <a:sym typeface="Arial"/>
              </a:defRPr>
            </a:lvl3pPr>
            <a:lvl4pPr marL="0" marR="0" indent="0" algn="l" rtl="0">
              <a:spcBef>
                <a:spcPts val="0"/>
              </a:spcBef>
              <a:spcAft>
                <a:spcPts val="0"/>
              </a:spcAft>
              <a:defRPr sz="1400" b="0" i="0" u="none" strike="noStrike" cap="none" baseline="0">
                <a:solidFill>
                  <a:schemeClr val="dk1"/>
                </a:solidFill>
                <a:latin typeface="Arial"/>
                <a:ea typeface="Arial"/>
                <a:cs typeface="Arial"/>
                <a:sym typeface="Arial"/>
              </a:defRPr>
            </a:lvl4pPr>
            <a:lvl5pPr marL="0" marR="0" indent="0" algn="l" rtl="0">
              <a:spcBef>
                <a:spcPts val="0"/>
              </a:spcBef>
              <a:spcAft>
                <a:spcPts val="0"/>
              </a:spcAft>
              <a:defRPr sz="1400" b="0" i="0" u="none" strike="noStrike" cap="none" baseline="0">
                <a:solidFill>
                  <a:schemeClr val="dk1"/>
                </a:solidFill>
                <a:latin typeface="Arial"/>
                <a:ea typeface="Arial"/>
                <a:cs typeface="Arial"/>
                <a:sym typeface="Arial"/>
              </a:defRPr>
            </a:lvl5pPr>
            <a:lvl6pPr marL="457200" marR="0" indent="0" algn="l" rtl="0">
              <a:spcBef>
                <a:spcPts val="0"/>
              </a:spcBef>
              <a:spcAft>
                <a:spcPts val="0"/>
              </a:spcAft>
              <a:defRPr sz="1400" b="0" i="0" u="none" strike="noStrike" cap="none" baseline="0">
                <a:solidFill>
                  <a:schemeClr val="dk1"/>
                </a:solidFill>
                <a:latin typeface="Arial"/>
                <a:ea typeface="Arial"/>
                <a:cs typeface="Arial"/>
                <a:sym typeface="Arial"/>
              </a:defRPr>
            </a:lvl6pPr>
            <a:lvl7pPr marL="914400" marR="0" indent="0" algn="l" rtl="0">
              <a:spcBef>
                <a:spcPts val="0"/>
              </a:spcBef>
              <a:spcAft>
                <a:spcPts val="0"/>
              </a:spcAft>
              <a:defRPr sz="1400" b="0" i="0" u="none" strike="noStrike" cap="none" baseline="0">
                <a:solidFill>
                  <a:schemeClr val="dk1"/>
                </a:solidFill>
                <a:latin typeface="Arial"/>
                <a:ea typeface="Arial"/>
                <a:cs typeface="Arial"/>
                <a:sym typeface="Arial"/>
              </a:defRPr>
            </a:lvl7pPr>
            <a:lvl8pPr marL="1371600" marR="0" indent="0" algn="l" rtl="0">
              <a:spcBef>
                <a:spcPts val="0"/>
              </a:spcBef>
              <a:spcAft>
                <a:spcPts val="0"/>
              </a:spcAft>
              <a:defRPr sz="1400" b="0" i="0" u="none" strike="noStrike" cap="none" baseline="0">
                <a:solidFill>
                  <a:schemeClr val="dk1"/>
                </a:solidFill>
                <a:latin typeface="Arial"/>
                <a:ea typeface="Arial"/>
                <a:cs typeface="Arial"/>
                <a:sym typeface="Arial"/>
              </a:defRPr>
            </a:lvl8pPr>
            <a:lvl9pPr marL="1828800" marR="0" indent="0" algn="l" rtl="0">
              <a:spcBef>
                <a:spcPts val="0"/>
              </a:spcBef>
              <a:spcAft>
                <a:spcPts val="0"/>
              </a:spcAft>
              <a:defRPr sz="1400" b="0" i="0" u="none" strike="noStrike" cap="none" baseline="0">
                <a:solidFill>
                  <a:schemeClr val="dk1"/>
                </a:solidFill>
                <a:latin typeface="Arial"/>
                <a:ea typeface="Arial"/>
                <a:cs typeface="Arial"/>
                <a:sym typeface="Arial"/>
              </a:defRPr>
            </a:lvl9pPr>
          </a:lstStyle>
          <a:p>
            <a:endParaRPr/>
          </a:p>
        </p:txBody>
      </p:sp>
      <p:sp>
        <p:nvSpPr>
          <p:cNvPr id="21" name="Shape 21"/>
          <p:cNvSpPr txBox="1">
            <a:spLocks noGrp="1"/>
          </p:cNvSpPr>
          <p:nvPr>
            <p:ph type="subTitle" idx="1"/>
          </p:nvPr>
        </p:nvSpPr>
        <p:spPr>
          <a:xfrm>
            <a:off x="644370" y="3033636"/>
            <a:ext cx="8096403" cy="291948"/>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rgbClr val="FFFFFF"/>
              </a:buClr>
              <a:buFont typeface="Arial"/>
              <a:buNone/>
              <a:defRPr sz="1600" b="1" i="0" u="none" strike="noStrike" cap="none" baseline="0">
                <a:solidFill>
                  <a:srgbClr val="FFFFFF"/>
                </a:solidFill>
                <a:latin typeface="Arial"/>
                <a:ea typeface="Arial"/>
                <a:cs typeface="Arial"/>
                <a:sym typeface="Arial"/>
              </a:defRPr>
            </a:lvl1pPr>
            <a:lvl2pPr marL="457200" marR="0" indent="0" algn="ctr" rtl="0">
              <a:spcBef>
                <a:spcPts val="360"/>
              </a:spcBef>
              <a:spcAft>
                <a:spcPts val="1200"/>
              </a:spcAft>
              <a:buClr>
                <a:srgbClr val="888888"/>
              </a:buClr>
              <a:buFont typeface="Arial"/>
              <a:buNone/>
              <a:defRPr sz="1800" b="0" i="0" u="none" strike="noStrike" cap="none" baseline="0">
                <a:solidFill>
                  <a:srgbClr val="888888"/>
                </a:solidFill>
                <a:latin typeface="Arial"/>
                <a:ea typeface="Arial"/>
                <a:cs typeface="Arial"/>
                <a:sym typeface="Arial"/>
              </a:defRPr>
            </a:lvl2pPr>
            <a:lvl3pPr marL="914400" marR="0" indent="0" algn="ctr" rtl="0">
              <a:lnSpc>
                <a:spcPct val="100000"/>
              </a:lnSpc>
              <a:spcBef>
                <a:spcPts val="300"/>
              </a:spcBef>
              <a:spcAft>
                <a:spcPts val="300"/>
              </a:spcAft>
              <a:buClr>
                <a:srgbClr val="888888"/>
              </a:buClr>
              <a:buFont typeface="Arial"/>
              <a:buNone/>
              <a:defRPr sz="1800" b="0" i="0" u="none" strike="noStrike" cap="none" baseline="0">
                <a:solidFill>
                  <a:srgbClr val="888888"/>
                </a:solidFill>
                <a:latin typeface="Arial"/>
                <a:ea typeface="Arial"/>
                <a:cs typeface="Arial"/>
                <a:sym typeface="Arial"/>
              </a:defRPr>
            </a:lvl3pPr>
            <a:lvl4pPr marL="1371600" marR="0" indent="0" algn="ctr" rtl="0">
              <a:lnSpc>
                <a:spcPct val="100000"/>
              </a:lnSpc>
              <a:spcBef>
                <a:spcPts val="300"/>
              </a:spcBef>
              <a:spcAft>
                <a:spcPts val="300"/>
              </a:spcAft>
              <a:buClr>
                <a:srgbClr val="888888"/>
              </a:buClr>
              <a:buFont typeface="Noto Symbol"/>
              <a:buNone/>
              <a:defRPr sz="1800" b="0" i="0" u="none" strike="noStrike" cap="none" baseline="0">
                <a:solidFill>
                  <a:srgbClr val="888888"/>
                </a:solidFill>
                <a:latin typeface="Arial"/>
                <a:ea typeface="Arial"/>
                <a:cs typeface="Arial"/>
                <a:sym typeface="Arial"/>
              </a:defRPr>
            </a:lvl4pPr>
            <a:lvl5pPr marL="1828800" marR="0" indent="0" algn="ctr" rtl="0">
              <a:lnSpc>
                <a:spcPct val="100000"/>
              </a:lnSpc>
              <a:spcBef>
                <a:spcPts val="300"/>
              </a:spcBef>
              <a:spcAft>
                <a:spcPts val="300"/>
              </a:spcAft>
              <a:buClr>
                <a:srgbClr val="888888"/>
              </a:buClr>
              <a:buFont typeface="Courier New"/>
              <a:buNone/>
              <a:defRPr sz="1800" b="0" i="0" u="none" strike="noStrike" cap="none" baseline="0">
                <a:solidFill>
                  <a:srgbClr val="888888"/>
                </a:solidFill>
                <a:latin typeface="Arial"/>
                <a:ea typeface="Arial"/>
                <a:cs typeface="Arial"/>
                <a:sym typeface="Arial"/>
              </a:defRPr>
            </a:lvl5pPr>
            <a:lvl6pPr marL="2286000" marR="0" indent="0" algn="ctr" rtl="0">
              <a:lnSpc>
                <a:spcPct val="100000"/>
              </a:lnSpc>
              <a:spcBef>
                <a:spcPts val="300"/>
              </a:spcBef>
              <a:spcAft>
                <a:spcPts val="300"/>
              </a:spcAft>
              <a:buClr>
                <a:srgbClr val="888888"/>
              </a:buClr>
              <a:buFont typeface="Noto Symbol"/>
              <a:buNone/>
              <a:defRPr sz="1800" b="0" i="0" u="none" strike="noStrike" cap="none" baseline="0">
                <a:solidFill>
                  <a:srgbClr val="888888"/>
                </a:solidFill>
                <a:latin typeface="Arial"/>
                <a:ea typeface="Arial"/>
                <a:cs typeface="Arial"/>
                <a:sym typeface="Arial"/>
              </a:defRPr>
            </a:lvl6pPr>
            <a:lvl7pPr marL="2743200" marR="0" indent="0" algn="ctr" rtl="0">
              <a:spcBef>
                <a:spcPts val="400"/>
              </a:spcBef>
              <a:buClr>
                <a:srgbClr val="888888"/>
              </a:buClr>
              <a:buFont typeface="Arial"/>
              <a:buNone/>
              <a:defRPr sz="2000" b="0" i="0" u="none" strike="noStrike" cap="none" baseline="0">
                <a:solidFill>
                  <a:srgbClr val="888888"/>
                </a:solidFill>
                <a:latin typeface="Arial"/>
                <a:ea typeface="Arial"/>
                <a:cs typeface="Arial"/>
                <a:sym typeface="Arial"/>
              </a:defRPr>
            </a:lvl7pPr>
            <a:lvl8pPr marL="3200400" marR="0" indent="0" algn="ctr" rtl="0">
              <a:spcBef>
                <a:spcPts val="400"/>
              </a:spcBef>
              <a:buClr>
                <a:srgbClr val="888888"/>
              </a:buClr>
              <a:buFont typeface="Arial"/>
              <a:buNone/>
              <a:defRPr sz="2000" b="0" i="0" u="none" strike="noStrike" cap="none" baseline="0">
                <a:solidFill>
                  <a:srgbClr val="888888"/>
                </a:solidFill>
                <a:latin typeface="Arial"/>
                <a:ea typeface="Arial"/>
                <a:cs typeface="Arial"/>
                <a:sym typeface="Arial"/>
              </a:defRPr>
            </a:lvl8pPr>
            <a:lvl9pPr marL="3657600" marR="0" indent="0" algn="ctr" rtl="0">
              <a:spcBef>
                <a:spcPts val="400"/>
              </a:spcBef>
              <a:buClr>
                <a:srgbClr val="888888"/>
              </a:buClr>
              <a:buFont typeface="Arial"/>
              <a:buNone/>
              <a:defRPr sz="2000" b="0" i="0" u="none" strike="noStrike" cap="none" baseline="0">
                <a:solidFill>
                  <a:srgbClr val="888888"/>
                </a:solidFill>
                <a:latin typeface="Arial"/>
                <a:ea typeface="Arial"/>
                <a:cs typeface="Arial"/>
                <a:sym typeface="Arial"/>
              </a:defRPr>
            </a:lvl9pPr>
          </a:lstStyle>
          <a:p>
            <a:endParaRPr/>
          </a:p>
        </p:txBody>
      </p:sp>
      <p:sp>
        <p:nvSpPr>
          <p:cNvPr id="22" name="Shape 22"/>
          <p:cNvSpPr txBox="1">
            <a:spLocks noGrp="1"/>
          </p:cNvSpPr>
          <p:nvPr>
            <p:ph type="dt" idx="10"/>
          </p:nvPr>
        </p:nvSpPr>
        <p:spPr>
          <a:xfrm>
            <a:off x="857703" y="6492875"/>
            <a:ext cx="2133599" cy="365125"/>
          </a:xfrm>
          <a:prstGeom prst="rect">
            <a:avLst/>
          </a:prstGeom>
          <a:noFill/>
          <a:ln>
            <a:noFill/>
          </a:ln>
        </p:spPr>
        <p:txBody>
          <a:bodyPr lIns="91425" tIns="91425" rIns="91425" bIns="91425" anchor="b" anchorCtr="0"/>
          <a:lstStyle>
            <a:lvl1pPr marL="0" marR="0" indent="0" algn="l" rtl="0">
              <a:spcBef>
                <a:spcPts val="0"/>
              </a:spcBef>
              <a:spcAft>
                <a:spcPts val="0"/>
              </a:spcAft>
              <a:defRPr sz="1000" b="0" i="0" u="none" strike="noStrike" cap="none" baseline="0">
                <a:solidFill>
                  <a:srgbClr val="898D9E"/>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3141889" y="6492875"/>
            <a:ext cx="2895600" cy="365125"/>
          </a:xfrm>
          <a:prstGeom prst="rect">
            <a:avLst/>
          </a:prstGeom>
          <a:noFill/>
          <a:ln>
            <a:noFill/>
          </a:ln>
        </p:spPr>
        <p:txBody>
          <a:bodyPr lIns="91425" tIns="91425" rIns="91425" bIns="91425" anchor="b" anchorCtr="0"/>
          <a:lstStyle>
            <a:lvl1pPr marL="0" marR="0" indent="0" algn="ctr" rtl="0">
              <a:spcBef>
                <a:spcPts val="0"/>
              </a:spcBef>
              <a:spcAft>
                <a:spcPts val="0"/>
              </a:spcAft>
              <a:defRPr sz="1000" b="0" i="0" u="none" strike="noStrike" cap="none" baseline="0">
                <a:solidFill>
                  <a:srgbClr val="898D9E"/>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8006739" y="6518803"/>
            <a:ext cx="789202" cy="363539"/>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000" b="0" i="0" u="none" strike="noStrike" cap="none" baseline="0">
                <a:solidFill>
                  <a:srgbClr val="898D9E"/>
                </a:solidFill>
                <a:latin typeface="Arial"/>
                <a:ea typeface="Arial"/>
                <a:cs typeface="Arial"/>
                <a:sym typeface="Arial"/>
              </a:rPr>
              <a:t>‹#›</a:t>
            </a:fld>
            <a:endParaRPr lang="en-US" sz="1000" b="0" i="0" u="none" strike="noStrike" cap="none" baseline="0">
              <a:solidFill>
                <a:srgbClr val="898D9E"/>
              </a:solidFill>
              <a:latin typeface="Arial"/>
              <a:ea typeface="Arial"/>
              <a:cs typeface="Arial"/>
              <a:sym typeface="Arial"/>
            </a:endParaRPr>
          </a:p>
        </p:txBody>
      </p:sp>
      <p:pic>
        <p:nvPicPr>
          <p:cNvPr id="25" name="Shape 25"/>
          <p:cNvPicPr preferRelativeResize="0"/>
          <p:nvPr/>
        </p:nvPicPr>
        <p:blipFill rotWithShape="1">
          <a:blip r:embed="rId3">
            <a:alphaModFix/>
          </a:blip>
          <a:srcRect r="73930"/>
          <a:stretch/>
        </p:blipFill>
        <p:spPr>
          <a:xfrm>
            <a:off x="7815940" y="6274389"/>
            <a:ext cx="729344" cy="583610"/>
          </a:xfrm>
          <a:prstGeom prst="rect">
            <a:avLst/>
          </a:prstGeom>
          <a:noFill/>
          <a:ln>
            <a:noFill/>
          </a:ln>
        </p:spPr>
      </p:pic>
      <p:sp>
        <p:nvSpPr>
          <p:cNvPr id="26" name="Shape 26"/>
          <p:cNvSpPr txBox="1"/>
          <p:nvPr/>
        </p:nvSpPr>
        <p:spPr>
          <a:xfrm>
            <a:off x="381002" y="6611778"/>
            <a:ext cx="91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baseline="0">
                <a:solidFill>
                  <a:srgbClr val="898D9E"/>
                </a:solidFill>
                <a:latin typeface="Arial"/>
                <a:ea typeface="Arial"/>
                <a:cs typeface="Arial"/>
                <a:sym typeface="Arial"/>
              </a:rPr>
              <a:t>Printed: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RIM Template: Content Slide w/ bullets">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006739" y="6518803"/>
            <a:ext cx="789202" cy="352652"/>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000" b="0" i="0" u="none" strike="noStrike" cap="none" baseline="0">
                <a:solidFill>
                  <a:srgbClr val="898D9E"/>
                </a:solidFill>
                <a:latin typeface="Arial"/>
                <a:ea typeface="Arial"/>
                <a:cs typeface="Arial"/>
                <a:sym typeface="Arial"/>
              </a:rPr>
              <a:t>‹#›</a:t>
            </a:fld>
            <a:endParaRPr lang="en-US" sz="1000" b="0" i="0" u="none" strike="noStrike" cap="none" baseline="0">
              <a:solidFill>
                <a:srgbClr val="898D9E"/>
              </a:solidFill>
              <a:latin typeface="Arial"/>
              <a:ea typeface="Arial"/>
              <a:cs typeface="Arial"/>
              <a:sym typeface="Arial"/>
            </a:endParaRPr>
          </a:p>
        </p:txBody>
      </p:sp>
      <p:sp>
        <p:nvSpPr>
          <p:cNvPr id="29" name="Shape 29"/>
          <p:cNvSpPr txBox="1">
            <a:spLocks noGrp="1"/>
          </p:cNvSpPr>
          <p:nvPr>
            <p:ph type="dt" idx="10"/>
          </p:nvPr>
        </p:nvSpPr>
        <p:spPr>
          <a:xfrm>
            <a:off x="879475" y="6537780"/>
            <a:ext cx="2133599" cy="365125"/>
          </a:xfrm>
          <a:prstGeom prst="rect">
            <a:avLst/>
          </a:prstGeom>
          <a:noFill/>
          <a:ln>
            <a:noFill/>
          </a:ln>
        </p:spPr>
        <p:txBody>
          <a:bodyPr lIns="91425" tIns="91425" rIns="91425" bIns="91425" anchor="b" anchorCtr="0"/>
          <a:lstStyle>
            <a:lvl1pPr marL="0" marR="0" indent="0" algn="l" rtl="0">
              <a:spcBef>
                <a:spcPts val="0"/>
              </a:spcBef>
              <a:spcAft>
                <a:spcPts val="0"/>
              </a:spcAft>
              <a:defRPr sz="1000" b="0" i="0" u="none" strike="noStrike" cap="none" baseline="0">
                <a:solidFill>
                  <a:srgbClr val="898D9E"/>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30" name="Shape 30"/>
          <p:cNvSpPr txBox="1">
            <a:spLocks noGrp="1"/>
          </p:cNvSpPr>
          <p:nvPr>
            <p:ph type="ftr" idx="11"/>
          </p:nvPr>
        </p:nvSpPr>
        <p:spPr>
          <a:xfrm>
            <a:off x="385765" y="6511169"/>
            <a:ext cx="2895600" cy="365125"/>
          </a:xfrm>
          <a:prstGeom prst="rect">
            <a:avLst/>
          </a:prstGeom>
          <a:noFill/>
          <a:ln>
            <a:noFill/>
          </a:ln>
        </p:spPr>
        <p:txBody>
          <a:bodyPr lIns="91425" tIns="91425" rIns="91425" bIns="91425" anchor="t" anchorCtr="0"/>
          <a:lstStyle>
            <a:lvl1pPr marL="0" marR="0" indent="0" algn="l" rtl="0">
              <a:spcBef>
                <a:spcPts val="0"/>
              </a:spcBef>
              <a:spcAft>
                <a:spcPts val="0"/>
              </a:spcAft>
              <a:defRPr sz="1000" b="0" i="0" u="none" strike="noStrike" cap="none" baseline="0">
                <a:solidFill>
                  <a:srgbClr val="898D9E"/>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31" name="Shape 31"/>
          <p:cNvSpPr txBox="1">
            <a:spLocks noGrp="1"/>
          </p:cNvSpPr>
          <p:nvPr>
            <p:ph type="body" idx="1"/>
          </p:nvPr>
        </p:nvSpPr>
        <p:spPr>
          <a:xfrm>
            <a:off x="384046" y="941830"/>
            <a:ext cx="8356728" cy="5247832"/>
          </a:xfrm>
          <a:prstGeom prst="rect">
            <a:avLst/>
          </a:prstGeom>
          <a:noFill/>
          <a:ln>
            <a:noFill/>
          </a:ln>
        </p:spPr>
        <p:txBody>
          <a:bodyPr lIns="91425" tIns="91425" rIns="91425" bIns="91425" anchor="t" anchorCtr="0"/>
          <a:lstStyle>
            <a:lvl1pPr indent="0" algn="l" rtl="0">
              <a:lnSpc>
                <a:spcPct val="100000"/>
              </a:lnSpc>
              <a:spcBef>
                <a:spcPts val="300"/>
              </a:spcBef>
              <a:spcAft>
                <a:spcPts val="300"/>
              </a:spcAft>
              <a:defRPr sz="1800">
                <a:solidFill>
                  <a:srgbClr val="000000"/>
                </a:solidFill>
                <a:latin typeface="Arial"/>
                <a:ea typeface="Arial"/>
                <a:cs typeface="Arial"/>
                <a:sym typeface="Arial"/>
              </a:defRPr>
            </a:lvl1pPr>
            <a:lvl2pPr marL="573088" indent="-115887" algn="l" rtl="0">
              <a:lnSpc>
                <a:spcPct val="100000"/>
              </a:lnSpc>
              <a:spcBef>
                <a:spcPts val="300"/>
              </a:spcBef>
              <a:spcAft>
                <a:spcPts val="300"/>
              </a:spcAft>
              <a:buClr>
                <a:srgbClr val="000000"/>
              </a:buClr>
              <a:buFont typeface="Arial"/>
              <a:buChar char="‒"/>
              <a:defRPr sz="1800">
                <a:solidFill>
                  <a:srgbClr val="000000"/>
                </a:solidFill>
                <a:latin typeface="Arial"/>
                <a:ea typeface="Arial"/>
                <a:cs typeface="Arial"/>
                <a:sym typeface="Arial"/>
              </a:defRPr>
            </a:lvl2pPr>
            <a:lvl3pPr marL="911225" indent="-123825" algn="l" rtl="0">
              <a:lnSpc>
                <a:spcPct val="100000"/>
              </a:lnSpc>
              <a:spcBef>
                <a:spcPts val="300"/>
              </a:spcBef>
              <a:spcAft>
                <a:spcPts val="300"/>
              </a:spcAft>
              <a:buClr>
                <a:srgbClr val="000000"/>
              </a:buClr>
              <a:buFont typeface="Noto Symbol"/>
              <a:buChar char="▪"/>
              <a:defRPr sz="1800">
                <a:solidFill>
                  <a:srgbClr val="000000"/>
                </a:solidFill>
                <a:latin typeface="Arial"/>
                <a:ea typeface="Arial"/>
                <a:cs typeface="Arial"/>
                <a:sym typeface="Arial"/>
              </a:defRPr>
            </a:lvl3pPr>
            <a:lvl4pPr marL="1257300" indent="-114300" algn="l" rtl="0">
              <a:lnSpc>
                <a:spcPct val="100000"/>
              </a:lnSpc>
              <a:spcBef>
                <a:spcPts val="300"/>
              </a:spcBef>
              <a:spcAft>
                <a:spcPts val="300"/>
              </a:spcAft>
              <a:buClr>
                <a:srgbClr val="000000"/>
              </a:buClr>
              <a:buFont typeface="Courier New"/>
              <a:buChar char="o"/>
              <a:defRPr sz="1800">
                <a:solidFill>
                  <a:srgbClr val="000000"/>
                </a:solidFill>
                <a:latin typeface="Arial"/>
                <a:ea typeface="Arial"/>
                <a:cs typeface="Arial"/>
                <a:sym typeface="Arial"/>
              </a:defRPr>
            </a:lvl4pPr>
            <a:lvl5pPr marL="1604963" indent="-119062" algn="l" rtl="0">
              <a:lnSpc>
                <a:spcPct val="100000"/>
              </a:lnSpc>
              <a:spcBef>
                <a:spcPts val="300"/>
              </a:spcBef>
              <a:spcAft>
                <a:spcPts val="300"/>
              </a:spcAft>
              <a:buClr>
                <a:srgbClr val="000000"/>
              </a:buClr>
              <a:buFont typeface="Noto Symbol"/>
              <a:buChar char="➢"/>
              <a:defRPr sz="1800">
                <a:solidFill>
                  <a:srgbClr val="000000"/>
                </a:solidFill>
                <a:latin typeface="Arial"/>
                <a:ea typeface="Arial"/>
                <a:cs typeface="Arial"/>
                <a:sym typeface="Arial"/>
              </a:defRPr>
            </a:lvl5pPr>
            <a:lvl6pPr rtl="0">
              <a:spcBef>
                <a:spcPts val="0"/>
              </a:spcBef>
              <a:defRPr sz="1800">
                <a:solidFill>
                  <a:srgbClr val="000000"/>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
        <p:nvSpPr>
          <p:cNvPr id="32" name="Shape 32"/>
          <p:cNvSpPr txBox="1">
            <a:spLocks noGrp="1"/>
          </p:cNvSpPr>
          <p:nvPr>
            <p:ph type="title"/>
          </p:nvPr>
        </p:nvSpPr>
        <p:spPr>
          <a:xfrm>
            <a:off x="387744" y="24422"/>
            <a:ext cx="8353029" cy="549154"/>
          </a:xfrm>
          <a:prstGeom prst="rect">
            <a:avLst/>
          </a:prstGeom>
          <a:noFill/>
          <a:ln>
            <a:noFill/>
          </a:ln>
        </p:spPr>
        <p:txBody>
          <a:bodyPr lIns="91425" tIns="91425" rIns="91425" bIns="91425" anchor="ctr" anchorCtr="0"/>
          <a:lstStyle>
            <a:lvl1pPr rtl="0">
              <a:spcBef>
                <a:spcPts val="0"/>
              </a:spcBef>
              <a:defRPr sz="2400">
                <a:latin typeface="Arial"/>
                <a:ea typeface="Arial"/>
                <a:cs typeface="Arial"/>
                <a:sym typeface="Arial"/>
              </a:defRPr>
            </a:lvl1pPr>
            <a:lvl2pPr rtl="0">
              <a:spcBef>
                <a:spcPts val="0"/>
              </a:spcBef>
              <a:defRPr sz="1400">
                <a:solidFill>
                  <a:schemeClr val="dk1"/>
                </a:solidFill>
                <a:latin typeface="Arial"/>
                <a:ea typeface="Arial"/>
                <a:cs typeface="Arial"/>
                <a:sym typeface="Arial"/>
              </a:defRPr>
            </a:lvl2pPr>
            <a:lvl3pPr rtl="0">
              <a:spcBef>
                <a:spcPts val="0"/>
              </a:spcBef>
              <a:defRPr sz="1400">
                <a:solidFill>
                  <a:schemeClr val="dk1"/>
                </a:solidFill>
                <a:latin typeface="Arial"/>
                <a:ea typeface="Arial"/>
                <a:cs typeface="Arial"/>
                <a:sym typeface="Arial"/>
              </a:defRPr>
            </a:lvl3pPr>
            <a:lvl4pPr rtl="0">
              <a:spcBef>
                <a:spcPts val="0"/>
              </a:spcBef>
              <a:defRPr sz="1400">
                <a:solidFill>
                  <a:schemeClr val="dk1"/>
                </a:solidFill>
                <a:latin typeface="Arial"/>
                <a:ea typeface="Arial"/>
                <a:cs typeface="Arial"/>
                <a:sym typeface="Arial"/>
              </a:defRPr>
            </a:lvl4pPr>
            <a:lvl5pPr rtl="0">
              <a:spcBef>
                <a:spcPts val="0"/>
              </a:spcBef>
              <a:defRPr sz="1400">
                <a:solidFill>
                  <a:schemeClr val="dk1"/>
                </a:solidFill>
                <a:latin typeface="Arial"/>
                <a:ea typeface="Arial"/>
                <a:cs typeface="Arial"/>
                <a:sym typeface="Arial"/>
              </a:defRPr>
            </a:lvl5pPr>
            <a:lvl6pPr rtl="0">
              <a:spcBef>
                <a:spcPts val="0"/>
              </a:spcBef>
              <a:defRPr sz="1400">
                <a:solidFill>
                  <a:schemeClr val="dk1"/>
                </a:solidFill>
                <a:latin typeface="Arial"/>
                <a:ea typeface="Arial"/>
                <a:cs typeface="Arial"/>
                <a:sym typeface="Arial"/>
              </a:defRPr>
            </a:lvl6pPr>
            <a:lvl7pPr rtl="0">
              <a:spcBef>
                <a:spcPts val="0"/>
              </a:spcBef>
              <a:defRPr sz="1400">
                <a:solidFill>
                  <a:schemeClr val="dk1"/>
                </a:solidFill>
                <a:latin typeface="Arial"/>
                <a:ea typeface="Arial"/>
                <a:cs typeface="Arial"/>
                <a:sym typeface="Arial"/>
              </a:defRPr>
            </a:lvl7pPr>
            <a:lvl8pPr rtl="0">
              <a:spcBef>
                <a:spcPts val="0"/>
              </a:spcBef>
              <a:defRPr sz="1400">
                <a:solidFill>
                  <a:schemeClr val="dk1"/>
                </a:solidFill>
                <a:latin typeface="Arial"/>
                <a:ea typeface="Arial"/>
                <a:cs typeface="Arial"/>
                <a:sym typeface="Arial"/>
              </a:defRPr>
            </a:lvl8pPr>
            <a:lvl9pPr rtl="0">
              <a:spcBef>
                <a:spcPts val="0"/>
              </a:spcBef>
              <a:defRPr sz="1400">
                <a:solidFill>
                  <a:schemeClr val="dk1"/>
                </a:solidFill>
                <a:latin typeface="Arial"/>
                <a:ea typeface="Arial"/>
                <a:cs typeface="Arial"/>
                <a:sym typeface="Arial"/>
              </a:defRPr>
            </a:lvl9pPr>
          </a:lstStyle>
          <a:p>
            <a:endParaRPr/>
          </a:p>
        </p:txBody>
      </p:sp>
      <p:sp>
        <p:nvSpPr>
          <p:cNvPr id="33" name="Shape 33"/>
          <p:cNvSpPr/>
          <p:nvPr/>
        </p:nvSpPr>
        <p:spPr>
          <a:xfrm>
            <a:off x="3374571" y="6662057"/>
            <a:ext cx="2405743" cy="195942"/>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RIM Template: Content Slide w/ bullets &amp; Header">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387744" y="24422"/>
            <a:ext cx="8353029" cy="549154"/>
          </a:xfrm>
          <a:prstGeom prst="rect">
            <a:avLst/>
          </a:prstGeom>
          <a:noFill/>
          <a:ln>
            <a:noFill/>
          </a:ln>
        </p:spPr>
        <p:txBody>
          <a:bodyPr lIns="91425" tIns="91425" rIns="91425" bIns="91425" anchor="ctr" anchorCtr="0"/>
          <a:lstStyle>
            <a:lvl1pPr algn="l" rtl="0">
              <a:spcBef>
                <a:spcPts val="0"/>
              </a:spcBef>
              <a:spcAft>
                <a:spcPts val="0"/>
              </a:spcAft>
              <a:defRPr sz="2400" b="1" cap="none">
                <a:solidFill>
                  <a:schemeClr val="lt1"/>
                </a:solidFill>
                <a:latin typeface="Arial"/>
                <a:ea typeface="Arial"/>
                <a:cs typeface="Arial"/>
                <a:sym typeface="Arial"/>
              </a:defRPr>
            </a:lvl1pPr>
            <a:lvl2pPr algn="l" rtl="0">
              <a:spcBef>
                <a:spcPts val="0"/>
              </a:spcBef>
              <a:spcAft>
                <a:spcPts val="0"/>
              </a:spcAft>
              <a:defRPr sz="1400">
                <a:solidFill>
                  <a:schemeClr val="dk1"/>
                </a:solidFill>
                <a:latin typeface="Arial"/>
                <a:ea typeface="Arial"/>
                <a:cs typeface="Arial"/>
                <a:sym typeface="Arial"/>
              </a:defRPr>
            </a:lvl2pPr>
            <a:lvl3pPr algn="l" rtl="0">
              <a:spcBef>
                <a:spcPts val="0"/>
              </a:spcBef>
              <a:spcAft>
                <a:spcPts val="0"/>
              </a:spcAft>
              <a:defRPr sz="1400">
                <a:solidFill>
                  <a:schemeClr val="dk1"/>
                </a:solidFill>
                <a:latin typeface="Arial"/>
                <a:ea typeface="Arial"/>
                <a:cs typeface="Arial"/>
                <a:sym typeface="Arial"/>
              </a:defRPr>
            </a:lvl3pPr>
            <a:lvl4pPr algn="l" rtl="0">
              <a:spcBef>
                <a:spcPts val="0"/>
              </a:spcBef>
              <a:spcAft>
                <a:spcPts val="0"/>
              </a:spcAft>
              <a:defRPr sz="1400">
                <a:solidFill>
                  <a:schemeClr val="dk1"/>
                </a:solidFill>
                <a:latin typeface="Arial"/>
                <a:ea typeface="Arial"/>
                <a:cs typeface="Arial"/>
                <a:sym typeface="Arial"/>
              </a:defRPr>
            </a:lvl4pPr>
            <a:lvl5pPr algn="l" rtl="0">
              <a:spcBef>
                <a:spcPts val="0"/>
              </a:spcBef>
              <a:spcAft>
                <a:spcPts val="0"/>
              </a:spcAft>
              <a:defRPr sz="1400">
                <a:solidFill>
                  <a:schemeClr val="dk1"/>
                </a:solidFill>
                <a:latin typeface="Arial"/>
                <a:ea typeface="Arial"/>
                <a:cs typeface="Arial"/>
                <a:sym typeface="Arial"/>
              </a:defRPr>
            </a:lvl5pPr>
            <a:lvl6pPr marL="457200" algn="l" rtl="0">
              <a:spcBef>
                <a:spcPts val="0"/>
              </a:spcBef>
              <a:spcAft>
                <a:spcPts val="0"/>
              </a:spcAft>
              <a:defRPr sz="1400">
                <a:solidFill>
                  <a:schemeClr val="dk1"/>
                </a:solidFill>
                <a:latin typeface="Arial"/>
                <a:ea typeface="Arial"/>
                <a:cs typeface="Arial"/>
                <a:sym typeface="Arial"/>
              </a:defRPr>
            </a:lvl6pPr>
            <a:lvl7pPr marL="914400" algn="l" rtl="0">
              <a:spcBef>
                <a:spcPts val="0"/>
              </a:spcBef>
              <a:spcAft>
                <a:spcPts val="0"/>
              </a:spcAft>
              <a:defRPr sz="1400">
                <a:solidFill>
                  <a:schemeClr val="dk1"/>
                </a:solidFill>
                <a:latin typeface="Arial"/>
                <a:ea typeface="Arial"/>
                <a:cs typeface="Arial"/>
                <a:sym typeface="Arial"/>
              </a:defRPr>
            </a:lvl7pPr>
            <a:lvl8pPr marL="1371600" algn="l" rtl="0">
              <a:spcBef>
                <a:spcPts val="0"/>
              </a:spcBef>
              <a:spcAft>
                <a:spcPts val="0"/>
              </a:spcAft>
              <a:defRPr sz="1400">
                <a:solidFill>
                  <a:schemeClr val="dk1"/>
                </a:solidFill>
                <a:latin typeface="Arial"/>
                <a:ea typeface="Arial"/>
                <a:cs typeface="Arial"/>
                <a:sym typeface="Arial"/>
              </a:defRPr>
            </a:lvl8pPr>
            <a:lvl9pPr marL="1828800" algn="l" rtl="0">
              <a:spcBef>
                <a:spcPts val="0"/>
              </a:spcBef>
              <a:spcAft>
                <a:spcPts val="0"/>
              </a:spcAft>
              <a:defRPr sz="1400">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006739" y="6518803"/>
            <a:ext cx="789202" cy="363539"/>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000" b="0" i="0" u="none" strike="noStrike" cap="none" baseline="0">
                <a:solidFill>
                  <a:srgbClr val="898D9E"/>
                </a:solidFill>
                <a:latin typeface="Arial"/>
                <a:ea typeface="Arial"/>
                <a:cs typeface="Arial"/>
                <a:sym typeface="Arial"/>
              </a:rPr>
              <a:t>‹#›</a:t>
            </a:fld>
            <a:endParaRPr lang="en-US" sz="1000" b="0" i="0" u="none" strike="noStrike" cap="none" baseline="0">
              <a:solidFill>
                <a:srgbClr val="898D9E"/>
              </a:solidFill>
              <a:latin typeface="Arial"/>
              <a:ea typeface="Arial"/>
              <a:cs typeface="Arial"/>
              <a:sym typeface="Arial"/>
            </a:endParaRPr>
          </a:p>
        </p:txBody>
      </p:sp>
      <p:sp>
        <p:nvSpPr>
          <p:cNvPr id="37" name="Shape 37"/>
          <p:cNvSpPr txBox="1">
            <a:spLocks noGrp="1"/>
          </p:cNvSpPr>
          <p:nvPr>
            <p:ph type="dt" idx="10"/>
          </p:nvPr>
        </p:nvSpPr>
        <p:spPr>
          <a:xfrm>
            <a:off x="879475" y="6537780"/>
            <a:ext cx="2133599" cy="365125"/>
          </a:xfrm>
          <a:prstGeom prst="rect">
            <a:avLst/>
          </a:prstGeom>
          <a:noFill/>
          <a:ln>
            <a:noFill/>
          </a:ln>
        </p:spPr>
        <p:txBody>
          <a:bodyPr lIns="91425" tIns="91425" rIns="91425" bIns="91425" anchor="b" anchorCtr="0"/>
          <a:lstStyle>
            <a:lvl1pPr marL="0" marR="0" indent="0" algn="l" rtl="0">
              <a:spcBef>
                <a:spcPts val="0"/>
              </a:spcBef>
              <a:spcAft>
                <a:spcPts val="0"/>
              </a:spcAft>
              <a:defRPr sz="1000" b="0" i="0" u="none" strike="noStrike" cap="none" baseline="0">
                <a:solidFill>
                  <a:srgbClr val="898D9E"/>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385765" y="6511169"/>
            <a:ext cx="2895600" cy="365125"/>
          </a:xfrm>
          <a:prstGeom prst="rect">
            <a:avLst/>
          </a:prstGeom>
          <a:noFill/>
          <a:ln>
            <a:noFill/>
          </a:ln>
        </p:spPr>
        <p:txBody>
          <a:bodyPr lIns="91425" tIns="91425" rIns="91425" bIns="91425" anchor="t" anchorCtr="0"/>
          <a:lstStyle>
            <a:lvl1pPr marL="0" marR="0" indent="0" algn="l" rtl="0">
              <a:spcBef>
                <a:spcPts val="0"/>
              </a:spcBef>
              <a:spcAft>
                <a:spcPts val="0"/>
              </a:spcAft>
              <a:defRPr sz="1000" b="0" i="0" u="none" strike="noStrike" cap="none" baseline="0">
                <a:solidFill>
                  <a:srgbClr val="898D9E"/>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39" name="Shape 39"/>
          <p:cNvSpPr txBox="1">
            <a:spLocks noGrp="1"/>
          </p:cNvSpPr>
          <p:nvPr>
            <p:ph type="body" idx="1"/>
          </p:nvPr>
        </p:nvSpPr>
        <p:spPr>
          <a:xfrm>
            <a:off x="400050" y="944562"/>
            <a:ext cx="8340725" cy="1123723"/>
          </a:xfrm>
          <a:prstGeom prst="rect">
            <a:avLst/>
          </a:prstGeom>
          <a:noFill/>
          <a:ln>
            <a:noFill/>
          </a:ln>
        </p:spPr>
        <p:txBody>
          <a:bodyPr lIns="91425" tIns="91425" rIns="91425" bIns="91425" anchor="t" anchorCtr="0"/>
          <a:lstStyle>
            <a:lvl1pPr rtl="0">
              <a:spcBef>
                <a:spcPts val="0"/>
              </a:spcBef>
              <a:buFont typeface="Arial"/>
              <a:buNone/>
              <a:defRPr/>
            </a:lvl1pPr>
            <a:lvl2pPr rtl="0">
              <a:spcBef>
                <a:spcPts val="0"/>
              </a:spcBef>
              <a:defRPr sz="1800">
                <a:solidFill>
                  <a:schemeClr val="accent5"/>
                </a:solidFill>
                <a:latin typeface="Arial"/>
                <a:ea typeface="Arial"/>
                <a:cs typeface="Arial"/>
                <a:sym typeface="Arial"/>
              </a:defRPr>
            </a:lvl2pPr>
            <a:lvl3pPr rtl="0">
              <a:spcBef>
                <a:spcPts val="0"/>
              </a:spcBef>
              <a:defRPr sz="1800">
                <a:solidFill>
                  <a:srgbClr val="000000"/>
                </a:solidFill>
                <a:latin typeface="Arial"/>
                <a:ea typeface="Arial"/>
                <a:cs typeface="Arial"/>
                <a:sym typeface="Arial"/>
              </a:defRPr>
            </a:lvl3pPr>
            <a:lvl4pPr rtl="0">
              <a:spcBef>
                <a:spcPts val="0"/>
              </a:spcBef>
              <a:defRPr sz="1800">
                <a:solidFill>
                  <a:srgbClr val="000000"/>
                </a:solidFill>
                <a:latin typeface="Arial"/>
                <a:ea typeface="Arial"/>
                <a:cs typeface="Arial"/>
                <a:sym typeface="Arial"/>
              </a:defRPr>
            </a:lvl4pPr>
            <a:lvl5pPr rtl="0">
              <a:spcBef>
                <a:spcPts val="0"/>
              </a:spcBef>
              <a:defRPr sz="1800">
                <a:solidFill>
                  <a:srgbClr val="000000"/>
                </a:solidFill>
                <a:latin typeface="Arial"/>
                <a:ea typeface="Arial"/>
                <a:cs typeface="Arial"/>
                <a:sym typeface="Arial"/>
              </a:defRPr>
            </a:lvl5pPr>
            <a:lvl6pPr rtl="0">
              <a:spcBef>
                <a:spcPts val="0"/>
              </a:spcBef>
              <a:defRPr sz="1800">
                <a:solidFill>
                  <a:srgbClr val="000000"/>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400050" y="2143805"/>
            <a:ext cx="8340725" cy="4017508"/>
          </a:xfrm>
          <a:prstGeom prst="rect">
            <a:avLst/>
          </a:prstGeom>
          <a:noFill/>
          <a:ln>
            <a:noFill/>
          </a:ln>
        </p:spPr>
        <p:txBody>
          <a:bodyPr lIns="91425" tIns="91425" rIns="91425" bIns="91425" anchor="t" anchorCtr="0"/>
          <a:lstStyle>
            <a:lvl1pPr marL="228600" indent="-114300" algn="l" rtl="0">
              <a:lnSpc>
                <a:spcPct val="100000"/>
              </a:lnSpc>
              <a:spcBef>
                <a:spcPts val="300"/>
              </a:spcBef>
              <a:spcAft>
                <a:spcPts val="300"/>
              </a:spcAft>
              <a:buClr>
                <a:srgbClr val="000000"/>
              </a:buClr>
              <a:buFont typeface="Arial"/>
              <a:buChar char="•"/>
              <a:defRPr sz="1800">
                <a:solidFill>
                  <a:srgbClr val="000000"/>
                </a:solidFill>
                <a:latin typeface="Arial"/>
                <a:ea typeface="Arial"/>
                <a:cs typeface="Arial"/>
                <a:sym typeface="Arial"/>
              </a:defRPr>
            </a:lvl1pPr>
            <a:lvl2pPr marL="227013" indent="-112713" algn="l" rtl="0">
              <a:spcBef>
                <a:spcPts val="360"/>
              </a:spcBef>
              <a:spcAft>
                <a:spcPts val="1200"/>
              </a:spcAft>
              <a:buClr>
                <a:schemeClr val="accent5"/>
              </a:buClr>
              <a:buFont typeface="Arial"/>
              <a:buChar char="•"/>
              <a:defRPr sz="1800">
                <a:solidFill>
                  <a:schemeClr val="accent5"/>
                </a:solidFill>
                <a:latin typeface="Arial"/>
                <a:ea typeface="Arial"/>
                <a:cs typeface="Arial"/>
                <a:sym typeface="Arial"/>
              </a:defRPr>
            </a:lvl2pPr>
            <a:lvl3pPr marL="576263" indent="-119062" algn="l" rtl="0">
              <a:lnSpc>
                <a:spcPct val="100000"/>
              </a:lnSpc>
              <a:spcBef>
                <a:spcPts val="300"/>
              </a:spcBef>
              <a:spcAft>
                <a:spcPts val="300"/>
              </a:spcAft>
              <a:buClr>
                <a:srgbClr val="000000"/>
              </a:buClr>
              <a:buFont typeface="Arial"/>
              <a:buChar char="–"/>
              <a:defRPr sz="1800">
                <a:solidFill>
                  <a:srgbClr val="000000"/>
                </a:solidFill>
                <a:latin typeface="Arial"/>
                <a:ea typeface="Arial"/>
                <a:cs typeface="Arial"/>
                <a:sym typeface="Arial"/>
              </a:defRPr>
            </a:lvl3pPr>
            <a:lvl4pPr marL="914400" indent="-114300" algn="l" rtl="0">
              <a:lnSpc>
                <a:spcPct val="100000"/>
              </a:lnSpc>
              <a:spcBef>
                <a:spcPts val="300"/>
              </a:spcBef>
              <a:spcAft>
                <a:spcPts val="300"/>
              </a:spcAft>
              <a:buClr>
                <a:srgbClr val="000000"/>
              </a:buClr>
              <a:buFont typeface="Noto Symbol"/>
              <a:buChar char="▪"/>
              <a:defRPr sz="1800">
                <a:solidFill>
                  <a:srgbClr val="000000"/>
                </a:solidFill>
                <a:latin typeface="Arial"/>
                <a:ea typeface="Arial"/>
                <a:cs typeface="Arial"/>
                <a:sym typeface="Arial"/>
              </a:defRPr>
            </a:lvl4pPr>
            <a:lvl5pPr marL="1262063" indent="-119062" algn="l" rtl="0">
              <a:lnSpc>
                <a:spcPct val="100000"/>
              </a:lnSpc>
              <a:spcBef>
                <a:spcPts val="300"/>
              </a:spcBef>
              <a:spcAft>
                <a:spcPts val="300"/>
              </a:spcAft>
              <a:buClr>
                <a:srgbClr val="000000"/>
              </a:buClr>
              <a:buFont typeface="Courier New"/>
              <a:buChar char="o"/>
              <a:defRPr sz="1800">
                <a:solidFill>
                  <a:srgbClr val="000000"/>
                </a:solidFill>
                <a:latin typeface="Arial"/>
                <a:ea typeface="Arial"/>
                <a:cs typeface="Arial"/>
                <a:sym typeface="Arial"/>
              </a:defRPr>
            </a:lvl5pPr>
            <a:lvl6pPr marL="1600200" indent="-114300" algn="l" rtl="0">
              <a:lnSpc>
                <a:spcPct val="100000"/>
              </a:lnSpc>
              <a:spcBef>
                <a:spcPts val="300"/>
              </a:spcBef>
              <a:spcAft>
                <a:spcPts val="300"/>
              </a:spcAft>
              <a:buClr>
                <a:srgbClr val="000000"/>
              </a:buClr>
              <a:buFont typeface="Noto Symbol"/>
              <a:buChar char="➢"/>
              <a:defRPr sz="1800">
                <a:solidFill>
                  <a:srgbClr val="000000"/>
                </a:solidFill>
                <a:latin typeface="Arial"/>
                <a:ea typeface="Arial"/>
                <a:cs typeface="Arial"/>
                <a:sym typeface="Arial"/>
              </a:defRPr>
            </a:lvl6pPr>
            <a:lvl7pPr marL="2971800" indent="-101600" algn="l" rtl="0">
              <a:spcBef>
                <a:spcPts val="400"/>
              </a:spcBef>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RIM Template: Content Slide w/o bullet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87744" y="24422"/>
            <a:ext cx="8353029" cy="549154"/>
          </a:xfrm>
          <a:prstGeom prst="rect">
            <a:avLst/>
          </a:prstGeom>
          <a:noFill/>
          <a:ln>
            <a:noFill/>
          </a:ln>
        </p:spPr>
        <p:txBody>
          <a:bodyPr lIns="91425" tIns="91425" rIns="91425" bIns="91425" anchor="ctr" anchorCtr="0"/>
          <a:lstStyle>
            <a:lvl1pPr algn="l" rtl="0">
              <a:spcBef>
                <a:spcPts val="0"/>
              </a:spcBef>
              <a:spcAft>
                <a:spcPts val="0"/>
              </a:spcAft>
              <a:defRPr sz="2400" b="1" cap="none">
                <a:solidFill>
                  <a:schemeClr val="lt1"/>
                </a:solidFill>
                <a:latin typeface="Arial"/>
                <a:ea typeface="Arial"/>
                <a:cs typeface="Arial"/>
                <a:sym typeface="Arial"/>
              </a:defRPr>
            </a:lvl1pPr>
            <a:lvl2pPr algn="l" rtl="0">
              <a:spcBef>
                <a:spcPts val="0"/>
              </a:spcBef>
              <a:spcAft>
                <a:spcPts val="0"/>
              </a:spcAft>
              <a:defRPr sz="1400">
                <a:solidFill>
                  <a:schemeClr val="dk1"/>
                </a:solidFill>
                <a:latin typeface="Arial"/>
                <a:ea typeface="Arial"/>
                <a:cs typeface="Arial"/>
                <a:sym typeface="Arial"/>
              </a:defRPr>
            </a:lvl2pPr>
            <a:lvl3pPr algn="l" rtl="0">
              <a:spcBef>
                <a:spcPts val="0"/>
              </a:spcBef>
              <a:spcAft>
                <a:spcPts val="0"/>
              </a:spcAft>
              <a:defRPr sz="1400">
                <a:solidFill>
                  <a:schemeClr val="dk1"/>
                </a:solidFill>
                <a:latin typeface="Arial"/>
                <a:ea typeface="Arial"/>
                <a:cs typeface="Arial"/>
                <a:sym typeface="Arial"/>
              </a:defRPr>
            </a:lvl3pPr>
            <a:lvl4pPr algn="l" rtl="0">
              <a:spcBef>
                <a:spcPts val="0"/>
              </a:spcBef>
              <a:spcAft>
                <a:spcPts val="0"/>
              </a:spcAft>
              <a:defRPr sz="1400">
                <a:solidFill>
                  <a:schemeClr val="dk1"/>
                </a:solidFill>
                <a:latin typeface="Arial"/>
                <a:ea typeface="Arial"/>
                <a:cs typeface="Arial"/>
                <a:sym typeface="Arial"/>
              </a:defRPr>
            </a:lvl4pPr>
            <a:lvl5pPr algn="l" rtl="0">
              <a:spcBef>
                <a:spcPts val="0"/>
              </a:spcBef>
              <a:spcAft>
                <a:spcPts val="0"/>
              </a:spcAft>
              <a:defRPr sz="1400">
                <a:solidFill>
                  <a:schemeClr val="dk1"/>
                </a:solidFill>
                <a:latin typeface="Arial"/>
                <a:ea typeface="Arial"/>
                <a:cs typeface="Arial"/>
                <a:sym typeface="Arial"/>
              </a:defRPr>
            </a:lvl5pPr>
            <a:lvl6pPr marL="457200" algn="l" rtl="0">
              <a:spcBef>
                <a:spcPts val="0"/>
              </a:spcBef>
              <a:spcAft>
                <a:spcPts val="0"/>
              </a:spcAft>
              <a:defRPr sz="1400">
                <a:solidFill>
                  <a:schemeClr val="dk1"/>
                </a:solidFill>
                <a:latin typeface="Arial"/>
                <a:ea typeface="Arial"/>
                <a:cs typeface="Arial"/>
                <a:sym typeface="Arial"/>
              </a:defRPr>
            </a:lvl6pPr>
            <a:lvl7pPr marL="914400" algn="l" rtl="0">
              <a:spcBef>
                <a:spcPts val="0"/>
              </a:spcBef>
              <a:spcAft>
                <a:spcPts val="0"/>
              </a:spcAft>
              <a:defRPr sz="1400">
                <a:solidFill>
                  <a:schemeClr val="dk1"/>
                </a:solidFill>
                <a:latin typeface="Arial"/>
                <a:ea typeface="Arial"/>
                <a:cs typeface="Arial"/>
                <a:sym typeface="Arial"/>
              </a:defRPr>
            </a:lvl7pPr>
            <a:lvl8pPr marL="1371600" algn="l" rtl="0">
              <a:spcBef>
                <a:spcPts val="0"/>
              </a:spcBef>
              <a:spcAft>
                <a:spcPts val="0"/>
              </a:spcAft>
              <a:defRPr sz="1400">
                <a:solidFill>
                  <a:schemeClr val="dk1"/>
                </a:solidFill>
                <a:latin typeface="Arial"/>
                <a:ea typeface="Arial"/>
                <a:cs typeface="Arial"/>
                <a:sym typeface="Arial"/>
              </a:defRPr>
            </a:lvl8pPr>
            <a:lvl9pPr marL="1828800" algn="l" rtl="0">
              <a:spcBef>
                <a:spcPts val="0"/>
              </a:spcBef>
              <a:spcAft>
                <a:spcPts val="0"/>
              </a:spcAft>
              <a:defRPr sz="1400">
                <a:solidFill>
                  <a:schemeClr val="dk1"/>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8006739" y="6518803"/>
            <a:ext cx="789202" cy="363539"/>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000" b="0" i="0" u="none" strike="noStrike" cap="none" baseline="0">
                <a:solidFill>
                  <a:srgbClr val="898D9E"/>
                </a:solidFill>
                <a:latin typeface="Arial"/>
                <a:ea typeface="Arial"/>
                <a:cs typeface="Arial"/>
                <a:sym typeface="Arial"/>
              </a:rPr>
              <a:t>‹#›</a:t>
            </a:fld>
            <a:endParaRPr lang="en-US" sz="1000" b="0" i="0" u="none" strike="noStrike" cap="none" baseline="0">
              <a:solidFill>
                <a:srgbClr val="898D9E"/>
              </a:solidFill>
              <a:latin typeface="Arial"/>
              <a:ea typeface="Arial"/>
              <a:cs typeface="Arial"/>
              <a:sym typeface="Arial"/>
            </a:endParaRPr>
          </a:p>
        </p:txBody>
      </p:sp>
      <p:sp>
        <p:nvSpPr>
          <p:cNvPr id="44" name="Shape 44"/>
          <p:cNvSpPr txBox="1">
            <a:spLocks noGrp="1"/>
          </p:cNvSpPr>
          <p:nvPr>
            <p:ph type="dt" idx="10"/>
          </p:nvPr>
        </p:nvSpPr>
        <p:spPr>
          <a:xfrm>
            <a:off x="879475" y="6537780"/>
            <a:ext cx="2133599" cy="365125"/>
          </a:xfrm>
          <a:prstGeom prst="rect">
            <a:avLst/>
          </a:prstGeom>
          <a:noFill/>
          <a:ln>
            <a:noFill/>
          </a:ln>
        </p:spPr>
        <p:txBody>
          <a:bodyPr lIns="91425" tIns="91425" rIns="91425" bIns="91425" anchor="b" anchorCtr="0"/>
          <a:lstStyle>
            <a:lvl1pPr marL="0" marR="0" indent="0" algn="l" rtl="0">
              <a:spcBef>
                <a:spcPts val="0"/>
              </a:spcBef>
              <a:spcAft>
                <a:spcPts val="0"/>
              </a:spcAft>
              <a:defRPr sz="1000" b="0" i="0" u="none" strike="noStrike" cap="none" baseline="0">
                <a:solidFill>
                  <a:srgbClr val="898D9E"/>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45" name="Shape 45"/>
          <p:cNvSpPr txBox="1">
            <a:spLocks noGrp="1"/>
          </p:cNvSpPr>
          <p:nvPr>
            <p:ph type="ftr" idx="11"/>
          </p:nvPr>
        </p:nvSpPr>
        <p:spPr>
          <a:xfrm>
            <a:off x="381002" y="6505121"/>
            <a:ext cx="2895600" cy="365125"/>
          </a:xfrm>
          <a:prstGeom prst="rect">
            <a:avLst/>
          </a:prstGeom>
          <a:noFill/>
          <a:ln>
            <a:noFill/>
          </a:ln>
        </p:spPr>
        <p:txBody>
          <a:bodyPr lIns="91425" tIns="91425" rIns="91425" bIns="91425" anchor="t" anchorCtr="0"/>
          <a:lstStyle>
            <a:lvl1pPr marL="0" marR="0" indent="0" algn="l" rtl="0">
              <a:spcBef>
                <a:spcPts val="0"/>
              </a:spcBef>
              <a:spcAft>
                <a:spcPts val="0"/>
              </a:spcAft>
              <a:defRPr sz="1000" b="0" i="0" u="none" strike="noStrike" cap="none" baseline="0">
                <a:solidFill>
                  <a:srgbClr val="898D9E"/>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46" name="Shape 46"/>
          <p:cNvSpPr txBox="1">
            <a:spLocks noGrp="1"/>
          </p:cNvSpPr>
          <p:nvPr>
            <p:ph type="body" idx="1"/>
          </p:nvPr>
        </p:nvSpPr>
        <p:spPr>
          <a:xfrm>
            <a:off x="384046" y="941830"/>
            <a:ext cx="8356728" cy="5247832"/>
          </a:xfrm>
          <a:prstGeom prst="rect">
            <a:avLst/>
          </a:prstGeom>
          <a:noFill/>
          <a:ln>
            <a:noFill/>
          </a:ln>
        </p:spPr>
        <p:txBody>
          <a:bodyPr lIns="91425" tIns="91425" rIns="91425" bIns="91425" anchor="t" anchorCtr="0"/>
          <a:lstStyle>
            <a:lvl1pPr indent="0" algn="l" rtl="0">
              <a:lnSpc>
                <a:spcPct val="100000"/>
              </a:lnSpc>
              <a:spcBef>
                <a:spcPts val="300"/>
              </a:spcBef>
              <a:spcAft>
                <a:spcPts val="300"/>
              </a:spcAft>
              <a:buClr>
                <a:srgbClr val="000000"/>
              </a:buClr>
              <a:buFont typeface="Arial"/>
              <a:buNone/>
              <a:defRPr sz="1800">
                <a:solidFill>
                  <a:srgbClr val="000000"/>
                </a:solidFill>
                <a:latin typeface="Arial"/>
                <a:ea typeface="Arial"/>
                <a:cs typeface="Arial"/>
                <a:sym typeface="Arial"/>
              </a:defRPr>
            </a:lvl1pPr>
            <a:lvl2pPr marL="685800" indent="-228600" algn="l" rtl="0">
              <a:lnSpc>
                <a:spcPct val="100000"/>
              </a:lnSpc>
              <a:spcBef>
                <a:spcPts val="300"/>
              </a:spcBef>
              <a:spcAft>
                <a:spcPts val="300"/>
              </a:spcAft>
              <a:buClr>
                <a:srgbClr val="000000"/>
              </a:buClr>
              <a:buFont typeface="Arial"/>
              <a:buNone/>
              <a:defRPr sz="1800">
                <a:solidFill>
                  <a:srgbClr val="000000"/>
                </a:solidFill>
                <a:latin typeface="Arial"/>
                <a:ea typeface="Arial"/>
                <a:cs typeface="Arial"/>
                <a:sym typeface="Arial"/>
              </a:defRPr>
            </a:lvl2pPr>
            <a:lvl3pPr marL="1033463" indent="-233362" algn="l" rtl="0">
              <a:lnSpc>
                <a:spcPct val="100000"/>
              </a:lnSpc>
              <a:spcBef>
                <a:spcPts val="300"/>
              </a:spcBef>
              <a:spcAft>
                <a:spcPts val="300"/>
              </a:spcAft>
              <a:buClr>
                <a:srgbClr val="000000"/>
              </a:buClr>
              <a:buFont typeface="Noto Symbol"/>
              <a:buNone/>
              <a:defRPr sz="1800">
                <a:solidFill>
                  <a:srgbClr val="000000"/>
                </a:solidFill>
                <a:latin typeface="Arial"/>
                <a:ea typeface="Arial"/>
                <a:cs typeface="Arial"/>
                <a:sym typeface="Arial"/>
              </a:defRPr>
            </a:lvl3pPr>
            <a:lvl4pPr marL="1371600" indent="-228600" algn="l" rtl="0">
              <a:lnSpc>
                <a:spcPct val="100000"/>
              </a:lnSpc>
              <a:spcBef>
                <a:spcPts val="300"/>
              </a:spcBef>
              <a:spcAft>
                <a:spcPts val="300"/>
              </a:spcAft>
              <a:buClr>
                <a:srgbClr val="000000"/>
              </a:buClr>
              <a:buFont typeface="Courier New"/>
              <a:buNone/>
              <a:defRPr sz="1800">
                <a:solidFill>
                  <a:srgbClr val="000000"/>
                </a:solidFill>
                <a:latin typeface="Arial"/>
                <a:ea typeface="Arial"/>
                <a:cs typeface="Arial"/>
                <a:sym typeface="Arial"/>
              </a:defRPr>
            </a:lvl4pPr>
            <a:lvl5pPr marL="1719263" indent="-233363" algn="l" rtl="0">
              <a:lnSpc>
                <a:spcPct val="100000"/>
              </a:lnSpc>
              <a:spcBef>
                <a:spcPts val="300"/>
              </a:spcBef>
              <a:spcAft>
                <a:spcPts val="300"/>
              </a:spcAft>
              <a:buClr>
                <a:srgbClr val="000000"/>
              </a:buClr>
              <a:buFont typeface="Noto Symbol"/>
              <a:buNone/>
              <a:defRPr sz="1800">
                <a:solidFill>
                  <a:srgbClr val="000000"/>
                </a:solidFill>
                <a:latin typeface="Arial"/>
                <a:ea typeface="Arial"/>
                <a:cs typeface="Arial"/>
                <a:sym typeface="Arial"/>
              </a:defRPr>
            </a:lvl5pPr>
            <a:lvl6pPr rtl="0">
              <a:spcBef>
                <a:spcPts val="0"/>
              </a:spcBef>
              <a:defRPr sz="1800">
                <a:solidFill>
                  <a:srgbClr val="000000"/>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RIM Template: Blank Slide">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87744" y="24422"/>
            <a:ext cx="8353029" cy="549154"/>
          </a:xfrm>
          <a:prstGeom prst="rect">
            <a:avLst/>
          </a:prstGeom>
          <a:noFill/>
          <a:ln>
            <a:noFill/>
          </a:ln>
        </p:spPr>
        <p:txBody>
          <a:bodyPr lIns="91425" tIns="91425" rIns="91425" bIns="91425" anchor="ctr" anchorCtr="0"/>
          <a:lstStyle>
            <a:lvl1pPr algn="l" rtl="0">
              <a:spcBef>
                <a:spcPts val="0"/>
              </a:spcBef>
              <a:spcAft>
                <a:spcPts val="0"/>
              </a:spcAft>
              <a:defRPr sz="2400" b="1" cap="none">
                <a:solidFill>
                  <a:schemeClr val="lt1"/>
                </a:solidFill>
                <a:latin typeface="Arial"/>
                <a:ea typeface="Arial"/>
                <a:cs typeface="Arial"/>
                <a:sym typeface="Arial"/>
              </a:defRPr>
            </a:lvl1pPr>
            <a:lvl2pPr algn="l" rtl="0">
              <a:spcBef>
                <a:spcPts val="0"/>
              </a:spcBef>
              <a:spcAft>
                <a:spcPts val="0"/>
              </a:spcAft>
              <a:defRPr sz="1400">
                <a:solidFill>
                  <a:schemeClr val="dk1"/>
                </a:solidFill>
                <a:latin typeface="Arial"/>
                <a:ea typeface="Arial"/>
                <a:cs typeface="Arial"/>
                <a:sym typeface="Arial"/>
              </a:defRPr>
            </a:lvl2pPr>
            <a:lvl3pPr algn="l" rtl="0">
              <a:spcBef>
                <a:spcPts val="0"/>
              </a:spcBef>
              <a:spcAft>
                <a:spcPts val="0"/>
              </a:spcAft>
              <a:defRPr sz="1400">
                <a:solidFill>
                  <a:schemeClr val="dk1"/>
                </a:solidFill>
                <a:latin typeface="Arial"/>
                <a:ea typeface="Arial"/>
                <a:cs typeface="Arial"/>
                <a:sym typeface="Arial"/>
              </a:defRPr>
            </a:lvl3pPr>
            <a:lvl4pPr algn="l" rtl="0">
              <a:spcBef>
                <a:spcPts val="0"/>
              </a:spcBef>
              <a:spcAft>
                <a:spcPts val="0"/>
              </a:spcAft>
              <a:defRPr sz="1400">
                <a:solidFill>
                  <a:schemeClr val="dk1"/>
                </a:solidFill>
                <a:latin typeface="Arial"/>
                <a:ea typeface="Arial"/>
                <a:cs typeface="Arial"/>
                <a:sym typeface="Arial"/>
              </a:defRPr>
            </a:lvl4pPr>
            <a:lvl5pPr algn="l" rtl="0">
              <a:spcBef>
                <a:spcPts val="0"/>
              </a:spcBef>
              <a:spcAft>
                <a:spcPts val="0"/>
              </a:spcAft>
              <a:defRPr sz="1400">
                <a:solidFill>
                  <a:schemeClr val="dk1"/>
                </a:solidFill>
                <a:latin typeface="Arial"/>
                <a:ea typeface="Arial"/>
                <a:cs typeface="Arial"/>
                <a:sym typeface="Arial"/>
              </a:defRPr>
            </a:lvl5pPr>
            <a:lvl6pPr marL="457200" algn="l" rtl="0">
              <a:spcBef>
                <a:spcPts val="0"/>
              </a:spcBef>
              <a:spcAft>
                <a:spcPts val="0"/>
              </a:spcAft>
              <a:defRPr sz="1400">
                <a:solidFill>
                  <a:schemeClr val="dk1"/>
                </a:solidFill>
                <a:latin typeface="Arial"/>
                <a:ea typeface="Arial"/>
                <a:cs typeface="Arial"/>
                <a:sym typeface="Arial"/>
              </a:defRPr>
            </a:lvl6pPr>
            <a:lvl7pPr marL="914400" algn="l" rtl="0">
              <a:spcBef>
                <a:spcPts val="0"/>
              </a:spcBef>
              <a:spcAft>
                <a:spcPts val="0"/>
              </a:spcAft>
              <a:defRPr sz="1400">
                <a:solidFill>
                  <a:schemeClr val="dk1"/>
                </a:solidFill>
                <a:latin typeface="Arial"/>
                <a:ea typeface="Arial"/>
                <a:cs typeface="Arial"/>
                <a:sym typeface="Arial"/>
              </a:defRPr>
            </a:lvl7pPr>
            <a:lvl8pPr marL="1371600" algn="l" rtl="0">
              <a:spcBef>
                <a:spcPts val="0"/>
              </a:spcBef>
              <a:spcAft>
                <a:spcPts val="0"/>
              </a:spcAft>
              <a:defRPr sz="1400">
                <a:solidFill>
                  <a:schemeClr val="dk1"/>
                </a:solidFill>
                <a:latin typeface="Arial"/>
                <a:ea typeface="Arial"/>
                <a:cs typeface="Arial"/>
                <a:sym typeface="Arial"/>
              </a:defRPr>
            </a:lvl8pPr>
            <a:lvl9pPr marL="1828800" algn="l" rtl="0">
              <a:spcBef>
                <a:spcPts val="0"/>
              </a:spcBef>
              <a:spcAft>
                <a:spcPts val="0"/>
              </a:spcAft>
              <a:defRPr sz="1400">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8006739" y="6518803"/>
            <a:ext cx="789202" cy="363539"/>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000" b="0" i="0" u="none" strike="noStrike" cap="none" baseline="0">
                <a:solidFill>
                  <a:srgbClr val="898D9E"/>
                </a:solidFill>
                <a:latin typeface="Arial"/>
                <a:ea typeface="Arial"/>
                <a:cs typeface="Arial"/>
                <a:sym typeface="Arial"/>
              </a:rPr>
              <a:t>‹#›</a:t>
            </a:fld>
            <a:endParaRPr lang="en-US" sz="1000" b="0" i="0" u="none" strike="noStrike" cap="none" baseline="0">
              <a:solidFill>
                <a:srgbClr val="898D9E"/>
              </a:solidFill>
              <a:latin typeface="Arial"/>
              <a:ea typeface="Arial"/>
              <a:cs typeface="Arial"/>
              <a:sym typeface="Arial"/>
            </a:endParaRPr>
          </a:p>
        </p:txBody>
      </p:sp>
      <p:sp>
        <p:nvSpPr>
          <p:cNvPr id="50" name="Shape 50"/>
          <p:cNvSpPr txBox="1">
            <a:spLocks noGrp="1"/>
          </p:cNvSpPr>
          <p:nvPr>
            <p:ph type="dt" idx="10"/>
          </p:nvPr>
        </p:nvSpPr>
        <p:spPr>
          <a:xfrm>
            <a:off x="879475" y="6537780"/>
            <a:ext cx="2133599" cy="365125"/>
          </a:xfrm>
          <a:prstGeom prst="rect">
            <a:avLst/>
          </a:prstGeom>
          <a:noFill/>
          <a:ln>
            <a:noFill/>
          </a:ln>
        </p:spPr>
        <p:txBody>
          <a:bodyPr lIns="91425" tIns="91425" rIns="91425" bIns="91425" anchor="b" anchorCtr="0"/>
          <a:lstStyle>
            <a:lvl1pPr marL="0" marR="0" indent="0" algn="l" rtl="0">
              <a:spcBef>
                <a:spcPts val="0"/>
              </a:spcBef>
              <a:spcAft>
                <a:spcPts val="0"/>
              </a:spcAft>
              <a:defRPr sz="1000" b="0" i="0" u="none" strike="noStrike" cap="none" baseline="0">
                <a:solidFill>
                  <a:srgbClr val="898D9E"/>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51" name="Shape 51"/>
          <p:cNvSpPr txBox="1">
            <a:spLocks noGrp="1"/>
          </p:cNvSpPr>
          <p:nvPr>
            <p:ph type="ftr" idx="11"/>
          </p:nvPr>
        </p:nvSpPr>
        <p:spPr>
          <a:xfrm>
            <a:off x="381002" y="6505121"/>
            <a:ext cx="2895600" cy="365125"/>
          </a:xfrm>
          <a:prstGeom prst="rect">
            <a:avLst/>
          </a:prstGeom>
          <a:noFill/>
          <a:ln>
            <a:noFill/>
          </a:ln>
        </p:spPr>
        <p:txBody>
          <a:bodyPr lIns="91425" tIns="91425" rIns="91425" bIns="91425" anchor="t" anchorCtr="0"/>
          <a:lstStyle>
            <a:lvl1pPr marL="0" marR="0" indent="0" algn="l" rtl="0">
              <a:spcBef>
                <a:spcPts val="0"/>
              </a:spcBef>
              <a:spcAft>
                <a:spcPts val="0"/>
              </a:spcAft>
              <a:defRPr sz="1000" b="0" i="0" u="none" strike="noStrike" cap="none" baseline="0">
                <a:solidFill>
                  <a:srgbClr val="898D9E"/>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pic>
        <p:nvPicPr>
          <p:cNvPr id="9" name="Shape 9"/>
          <p:cNvPicPr preferRelativeResize="0"/>
          <p:nvPr/>
        </p:nvPicPr>
        <p:blipFill rotWithShape="1">
          <a:blip r:embed="rId7">
            <a:alphaModFix/>
          </a:blip>
          <a:srcRect/>
          <a:stretch/>
        </p:blipFill>
        <p:spPr>
          <a:xfrm>
            <a:off x="-21772" y="-10886"/>
            <a:ext cx="9235440" cy="6931380"/>
          </a:xfrm>
          <a:prstGeom prst="rect">
            <a:avLst/>
          </a:prstGeom>
          <a:noFill/>
          <a:ln>
            <a:noFill/>
          </a:ln>
        </p:spPr>
      </p:pic>
      <p:sp>
        <p:nvSpPr>
          <p:cNvPr id="10" name="Shape 10"/>
          <p:cNvSpPr txBox="1">
            <a:spLocks noGrp="1"/>
          </p:cNvSpPr>
          <p:nvPr>
            <p:ph type="title"/>
          </p:nvPr>
        </p:nvSpPr>
        <p:spPr>
          <a:xfrm>
            <a:off x="387744" y="24422"/>
            <a:ext cx="8353029" cy="549154"/>
          </a:xfrm>
          <a:prstGeom prst="rect">
            <a:avLst/>
          </a:prstGeom>
          <a:noFill/>
          <a:ln>
            <a:noFill/>
          </a:ln>
        </p:spPr>
        <p:txBody>
          <a:bodyPr lIns="91425" tIns="91425" rIns="91425" bIns="91425" anchor="ctr" anchorCtr="0"/>
          <a:lstStyle>
            <a:lvl1pPr marL="0" marR="0" indent="0" algn="l" rtl="0">
              <a:spcBef>
                <a:spcPts val="0"/>
              </a:spcBef>
              <a:spcAft>
                <a:spcPts val="0"/>
              </a:spcAft>
              <a:defRPr sz="2400" b="1" i="0" u="none" strike="noStrike" cap="none" baseline="0">
                <a:solidFill>
                  <a:schemeClr val="lt1"/>
                </a:solidFill>
                <a:latin typeface="Arial"/>
                <a:ea typeface="Arial"/>
                <a:cs typeface="Arial"/>
                <a:sym typeface="Arial"/>
              </a:defRPr>
            </a:lvl1pPr>
            <a:lvl2pPr marL="0" marR="0" indent="0" algn="l" rtl="0">
              <a:spcBef>
                <a:spcPts val="0"/>
              </a:spcBef>
              <a:spcAft>
                <a:spcPts val="0"/>
              </a:spcAft>
              <a:defRPr sz="1400" b="0" i="0" u="none" strike="noStrike" cap="none" baseline="0">
                <a:solidFill>
                  <a:schemeClr val="dk1"/>
                </a:solidFill>
                <a:latin typeface="Arial"/>
                <a:ea typeface="Arial"/>
                <a:cs typeface="Arial"/>
                <a:sym typeface="Arial"/>
              </a:defRPr>
            </a:lvl2pPr>
            <a:lvl3pPr marL="0" marR="0" indent="0" algn="l" rtl="0">
              <a:spcBef>
                <a:spcPts val="0"/>
              </a:spcBef>
              <a:spcAft>
                <a:spcPts val="0"/>
              </a:spcAft>
              <a:defRPr sz="1400" b="0" i="0" u="none" strike="noStrike" cap="none" baseline="0">
                <a:solidFill>
                  <a:schemeClr val="dk1"/>
                </a:solidFill>
                <a:latin typeface="Arial"/>
                <a:ea typeface="Arial"/>
                <a:cs typeface="Arial"/>
                <a:sym typeface="Arial"/>
              </a:defRPr>
            </a:lvl3pPr>
            <a:lvl4pPr marL="0" marR="0" indent="0" algn="l" rtl="0">
              <a:spcBef>
                <a:spcPts val="0"/>
              </a:spcBef>
              <a:spcAft>
                <a:spcPts val="0"/>
              </a:spcAft>
              <a:defRPr sz="1400" b="0" i="0" u="none" strike="noStrike" cap="none" baseline="0">
                <a:solidFill>
                  <a:schemeClr val="dk1"/>
                </a:solidFill>
                <a:latin typeface="Arial"/>
                <a:ea typeface="Arial"/>
                <a:cs typeface="Arial"/>
                <a:sym typeface="Arial"/>
              </a:defRPr>
            </a:lvl4pPr>
            <a:lvl5pPr marL="0" marR="0" indent="0" algn="l" rtl="0">
              <a:spcBef>
                <a:spcPts val="0"/>
              </a:spcBef>
              <a:spcAft>
                <a:spcPts val="0"/>
              </a:spcAft>
              <a:defRPr sz="1400" b="0" i="0" u="none" strike="noStrike" cap="none" baseline="0">
                <a:solidFill>
                  <a:schemeClr val="dk1"/>
                </a:solidFill>
                <a:latin typeface="Arial"/>
                <a:ea typeface="Arial"/>
                <a:cs typeface="Arial"/>
                <a:sym typeface="Arial"/>
              </a:defRPr>
            </a:lvl5pPr>
            <a:lvl6pPr marL="457200" marR="0" indent="0" algn="l" rtl="0">
              <a:spcBef>
                <a:spcPts val="0"/>
              </a:spcBef>
              <a:spcAft>
                <a:spcPts val="0"/>
              </a:spcAft>
              <a:defRPr sz="1400" b="0" i="0" u="none" strike="noStrike" cap="none" baseline="0">
                <a:solidFill>
                  <a:schemeClr val="dk1"/>
                </a:solidFill>
                <a:latin typeface="Arial"/>
                <a:ea typeface="Arial"/>
                <a:cs typeface="Arial"/>
                <a:sym typeface="Arial"/>
              </a:defRPr>
            </a:lvl6pPr>
            <a:lvl7pPr marL="914400" marR="0" indent="0" algn="l" rtl="0">
              <a:spcBef>
                <a:spcPts val="0"/>
              </a:spcBef>
              <a:spcAft>
                <a:spcPts val="0"/>
              </a:spcAft>
              <a:defRPr sz="1400" b="0" i="0" u="none" strike="noStrike" cap="none" baseline="0">
                <a:solidFill>
                  <a:schemeClr val="dk1"/>
                </a:solidFill>
                <a:latin typeface="Arial"/>
                <a:ea typeface="Arial"/>
                <a:cs typeface="Arial"/>
                <a:sym typeface="Arial"/>
              </a:defRPr>
            </a:lvl7pPr>
            <a:lvl8pPr marL="1371600" marR="0" indent="0" algn="l" rtl="0">
              <a:spcBef>
                <a:spcPts val="0"/>
              </a:spcBef>
              <a:spcAft>
                <a:spcPts val="0"/>
              </a:spcAft>
              <a:defRPr sz="1400" b="0" i="0" u="none" strike="noStrike" cap="none" baseline="0">
                <a:solidFill>
                  <a:schemeClr val="dk1"/>
                </a:solidFill>
                <a:latin typeface="Arial"/>
                <a:ea typeface="Arial"/>
                <a:cs typeface="Arial"/>
                <a:sym typeface="Arial"/>
              </a:defRPr>
            </a:lvl8pPr>
            <a:lvl9pPr marL="1828800" marR="0" indent="0" algn="l" rtl="0">
              <a:spcBef>
                <a:spcPts val="0"/>
              </a:spcBef>
              <a:spcAft>
                <a:spcPts val="0"/>
              </a:spcAft>
              <a:defRPr sz="1400" b="0" i="0" u="none" strike="noStrike" cap="none" baseline="0">
                <a:solidFill>
                  <a:schemeClr val="dk1"/>
                </a:solidFill>
                <a:latin typeface="Arial"/>
                <a:ea typeface="Arial"/>
                <a:cs typeface="Arial"/>
                <a:sym typeface="Arial"/>
              </a:defRPr>
            </a:lvl9pPr>
          </a:lstStyle>
          <a:p>
            <a:endParaRPr/>
          </a:p>
        </p:txBody>
      </p:sp>
      <p:sp>
        <p:nvSpPr>
          <p:cNvPr id="11" name="Shape 11"/>
          <p:cNvSpPr txBox="1">
            <a:spLocks noGrp="1"/>
          </p:cNvSpPr>
          <p:nvPr>
            <p:ph type="body" idx="1"/>
          </p:nvPr>
        </p:nvSpPr>
        <p:spPr>
          <a:xfrm>
            <a:off x="387744" y="942975"/>
            <a:ext cx="8353029" cy="5246688"/>
          </a:xfrm>
          <a:prstGeom prst="rect">
            <a:avLst/>
          </a:prstGeom>
          <a:noFill/>
          <a:ln>
            <a:noFill/>
          </a:ln>
        </p:spPr>
        <p:txBody>
          <a:bodyPr lIns="91425" tIns="91425" rIns="91425" bIns="91425" anchor="t" anchorCtr="0"/>
          <a:lstStyle>
            <a:lvl1pPr marL="228600" marR="0" indent="-114300" algn="l" rtl="0">
              <a:lnSpc>
                <a:spcPct val="100000"/>
              </a:lnSpc>
              <a:spcBef>
                <a:spcPts val="300"/>
              </a:spcBef>
              <a:spcAft>
                <a:spcPts val="300"/>
              </a:spcAft>
              <a:buClr>
                <a:srgbClr val="000000"/>
              </a:buClr>
              <a:buFont typeface="Arial"/>
              <a:buChar char="•"/>
              <a:defRPr sz="1800" b="0" i="0" u="none" strike="noStrike" cap="none" baseline="0">
                <a:solidFill>
                  <a:srgbClr val="000000"/>
                </a:solidFill>
                <a:latin typeface="Arial"/>
                <a:ea typeface="Arial"/>
                <a:cs typeface="Arial"/>
                <a:sym typeface="Arial"/>
              </a:defRPr>
            </a:lvl1pPr>
            <a:lvl2pPr marL="227013" marR="0" indent="-112713" algn="l" rtl="0">
              <a:spcBef>
                <a:spcPts val="360"/>
              </a:spcBef>
              <a:spcAft>
                <a:spcPts val="1200"/>
              </a:spcAft>
              <a:buClr>
                <a:schemeClr val="accent5"/>
              </a:buClr>
              <a:buFont typeface="Arial"/>
              <a:buChar char="•"/>
              <a:defRPr sz="1800" b="0" i="0" u="none" strike="noStrike" cap="none" baseline="0">
                <a:solidFill>
                  <a:schemeClr val="accent5"/>
                </a:solidFill>
                <a:latin typeface="Arial"/>
                <a:ea typeface="Arial"/>
                <a:cs typeface="Arial"/>
                <a:sym typeface="Arial"/>
              </a:defRPr>
            </a:lvl2pPr>
            <a:lvl3pPr marL="576263" marR="0" indent="-119062" algn="l" rtl="0">
              <a:lnSpc>
                <a:spcPct val="100000"/>
              </a:lnSpc>
              <a:spcBef>
                <a:spcPts val="300"/>
              </a:spcBef>
              <a:spcAft>
                <a:spcPts val="300"/>
              </a:spcAft>
              <a:buClr>
                <a:srgbClr val="000000"/>
              </a:buClr>
              <a:buFont typeface="Arial"/>
              <a:buChar char="–"/>
              <a:defRPr sz="1800" b="0" i="0" u="none" strike="noStrike" cap="none" baseline="0">
                <a:solidFill>
                  <a:srgbClr val="000000"/>
                </a:solidFill>
                <a:latin typeface="Arial"/>
                <a:ea typeface="Arial"/>
                <a:cs typeface="Arial"/>
                <a:sym typeface="Arial"/>
              </a:defRPr>
            </a:lvl3pPr>
            <a:lvl4pPr marL="914400" marR="0" indent="-114300" algn="l" rtl="0">
              <a:lnSpc>
                <a:spcPct val="100000"/>
              </a:lnSpc>
              <a:spcBef>
                <a:spcPts val="300"/>
              </a:spcBef>
              <a:spcAft>
                <a:spcPts val="300"/>
              </a:spcAft>
              <a:buClr>
                <a:srgbClr val="000000"/>
              </a:buClr>
              <a:buFont typeface="Noto Symbol"/>
              <a:buChar char="▪"/>
              <a:defRPr sz="1800" b="0" i="0" u="none" strike="noStrike" cap="none" baseline="0">
                <a:solidFill>
                  <a:srgbClr val="000000"/>
                </a:solidFill>
                <a:latin typeface="Arial"/>
                <a:ea typeface="Arial"/>
                <a:cs typeface="Arial"/>
                <a:sym typeface="Arial"/>
              </a:defRPr>
            </a:lvl4pPr>
            <a:lvl5pPr marL="1262063" marR="0" indent="-119062" algn="l" rtl="0">
              <a:lnSpc>
                <a:spcPct val="100000"/>
              </a:lnSpc>
              <a:spcBef>
                <a:spcPts val="300"/>
              </a:spcBef>
              <a:spcAft>
                <a:spcPts val="300"/>
              </a:spcAft>
              <a:buClr>
                <a:srgbClr val="000000"/>
              </a:buClr>
              <a:buFont typeface="Courier New"/>
              <a:buChar char="o"/>
              <a:defRPr sz="1800" b="0" i="0" u="none" strike="noStrike" cap="none" baseline="0">
                <a:solidFill>
                  <a:srgbClr val="000000"/>
                </a:solidFill>
                <a:latin typeface="Arial"/>
                <a:ea typeface="Arial"/>
                <a:cs typeface="Arial"/>
                <a:sym typeface="Arial"/>
              </a:defRPr>
            </a:lvl5pPr>
            <a:lvl6pPr marL="1600200" marR="0" indent="-114300" algn="l" rtl="0">
              <a:lnSpc>
                <a:spcPct val="100000"/>
              </a:lnSpc>
              <a:spcBef>
                <a:spcPts val="300"/>
              </a:spcBef>
              <a:spcAft>
                <a:spcPts val="300"/>
              </a:spcAft>
              <a:buClr>
                <a:srgbClr val="000000"/>
              </a:buClr>
              <a:buFont typeface="Noto Symbol"/>
              <a:buChar char="➢"/>
              <a:defRPr sz="1800" b="0" i="0" u="none" strike="noStrike" cap="none" baseline="0">
                <a:solidFill>
                  <a:srgbClr val="000000"/>
                </a:solidFill>
                <a:latin typeface="Arial"/>
                <a:ea typeface="Arial"/>
                <a:cs typeface="Arial"/>
                <a:sym typeface="Arial"/>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006739" y="6518803"/>
            <a:ext cx="789202" cy="363539"/>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000" b="0" i="0" u="none" strike="noStrike" cap="none" baseline="0">
                <a:solidFill>
                  <a:srgbClr val="898D9E"/>
                </a:solidFill>
                <a:latin typeface="Arial"/>
                <a:ea typeface="Arial"/>
                <a:cs typeface="Arial"/>
                <a:sym typeface="Arial"/>
              </a:rPr>
              <a:t>‹#›</a:t>
            </a:fld>
            <a:endParaRPr lang="en-US" sz="1000" b="0" i="0" u="none" strike="noStrike" cap="none" baseline="0">
              <a:solidFill>
                <a:srgbClr val="898D9E"/>
              </a:solidFill>
              <a:latin typeface="Arial"/>
              <a:ea typeface="Arial"/>
              <a:cs typeface="Arial"/>
              <a:sym typeface="Arial"/>
            </a:endParaRPr>
          </a:p>
        </p:txBody>
      </p:sp>
      <p:sp>
        <p:nvSpPr>
          <p:cNvPr id="13" name="Shape 13"/>
          <p:cNvSpPr txBox="1">
            <a:spLocks noGrp="1"/>
          </p:cNvSpPr>
          <p:nvPr>
            <p:ph type="dt" idx="10"/>
          </p:nvPr>
        </p:nvSpPr>
        <p:spPr>
          <a:xfrm>
            <a:off x="859982" y="6526894"/>
            <a:ext cx="2133599" cy="365125"/>
          </a:xfrm>
          <a:prstGeom prst="rect">
            <a:avLst/>
          </a:prstGeom>
          <a:noFill/>
          <a:ln>
            <a:noFill/>
          </a:ln>
        </p:spPr>
        <p:txBody>
          <a:bodyPr lIns="91425" tIns="91425" rIns="91425" bIns="91425" anchor="b" anchorCtr="0"/>
          <a:lstStyle>
            <a:lvl1pPr marL="0" marR="0" indent="0" algn="l" rtl="0">
              <a:spcBef>
                <a:spcPts val="0"/>
              </a:spcBef>
              <a:spcAft>
                <a:spcPts val="0"/>
              </a:spcAft>
              <a:defRPr sz="1000" b="0" i="0" u="none" strike="noStrike" cap="none" baseline="0">
                <a:solidFill>
                  <a:srgbClr val="898D9E"/>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sp>
        <p:nvSpPr>
          <p:cNvPr id="14" name="Shape 14"/>
          <p:cNvSpPr txBox="1">
            <a:spLocks noGrp="1"/>
          </p:cNvSpPr>
          <p:nvPr>
            <p:ph type="ftr" idx="11"/>
          </p:nvPr>
        </p:nvSpPr>
        <p:spPr>
          <a:xfrm>
            <a:off x="381002" y="6505121"/>
            <a:ext cx="2895600" cy="365125"/>
          </a:xfrm>
          <a:prstGeom prst="rect">
            <a:avLst/>
          </a:prstGeom>
          <a:noFill/>
          <a:ln>
            <a:noFill/>
          </a:ln>
        </p:spPr>
        <p:txBody>
          <a:bodyPr lIns="91425" tIns="91425" rIns="91425" bIns="91425" anchor="t" anchorCtr="0"/>
          <a:lstStyle>
            <a:lvl1pPr marL="0" marR="0" indent="0" algn="l" rtl="0">
              <a:spcBef>
                <a:spcPts val="0"/>
              </a:spcBef>
              <a:spcAft>
                <a:spcPts val="0"/>
              </a:spcAft>
              <a:defRPr sz="1000" b="0" i="0" u="none" strike="noStrike" cap="none" baseline="0">
                <a:solidFill>
                  <a:srgbClr val="898D9E"/>
                </a:solidFill>
                <a:latin typeface="Arial"/>
                <a:ea typeface="Arial"/>
                <a:cs typeface="Arial"/>
                <a:sym typeface="Arial"/>
              </a:defRPr>
            </a:lvl1pPr>
            <a:lvl2pPr marL="457200" marR="0" indent="0" algn="l" rtl="0">
              <a:spcBef>
                <a:spcPts val="0"/>
              </a:spcBef>
              <a:spcAft>
                <a:spcPts val="0"/>
              </a:spcAft>
              <a:defRPr sz="1800" b="0" i="0" u="none" strike="noStrike" cap="none" baseline="0">
                <a:solidFill>
                  <a:schemeClr val="dk1"/>
                </a:solidFill>
                <a:latin typeface="Arial"/>
                <a:ea typeface="Arial"/>
                <a:cs typeface="Arial"/>
                <a:sym typeface="Arial"/>
              </a:defRPr>
            </a:lvl2pPr>
            <a:lvl3pPr marL="914400" marR="0" indent="0" algn="l" rtl="0">
              <a:spcBef>
                <a:spcPts val="0"/>
              </a:spcBef>
              <a:spcAft>
                <a:spcPts val="0"/>
              </a:spcAft>
              <a:defRPr sz="1800" b="0" i="0" u="none" strike="noStrike" cap="none" baseline="0">
                <a:solidFill>
                  <a:schemeClr val="dk1"/>
                </a:solidFill>
                <a:latin typeface="Arial"/>
                <a:ea typeface="Arial"/>
                <a:cs typeface="Arial"/>
                <a:sym typeface="Arial"/>
              </a:defRPr>
            </a:lvl3pPr>
            <a:lvl4pPr marL="1371600" marR="0" indent="0" algn="l" rtl="0">
              <a:spcBef>
                <a:spcPts val="0"/>
              </a:spcBef>
              <a:spcAft>
                <a:spcPts val="0"/>
              </a:spcAft>
              <a:defRPr sz="1800" b="0" i="0" u="none" strike="noStrike" cap="none" baseline="0">
                <a:solidFill>
                  <a:schemeClr val="dk1"/>
                </a:solidFill>
                <a:latin typeface="Arial"/>
                <a:ea typeface="Arial"/>
                <a:cs typeface="Arial"/>
                <a:sym typeface="Arial"/>
              </a:defRPr>
            </a:lvl4pPr>
            <a:lvl5pPr marL="1828800" marR="0" indent="0" algn="l" rtl="0">
              <a:spcBef>
                <a:spcPts val="0"/>
              </a:spcBef>
              <a:spcAft>
                <a:spcPts val="0"/>
              </a:spcAft>
              <a:defRPr sz="1800" b="0" i="0" u="none" strike="noStrike" cap="none" baseline="0">
                <a:solidFill>
                  <a:schemeClr val="dk1"/>
                </a:solidFill>
                <a:latin typeface="Arial"/>
                <a:ea typeface="Arial"/>
                <a:cs typeface="Arial"/>
                <a:sym typeface="Arial"/>
              </a:defRPr>
            </a:lvl5pPr>
            <a:lvl6pPr marL="2286000" marR="0" indent="0" algn="l" rtl="0">
              <a:spcBef>
                <a:spcPts val="0"/>
              </a:spcBef>
              <a:defRPr sz="1800" b="0" i="0" u="none" strike="noStrike" cap="none" baseline="0">
                <a:solidFill>
                  <a:schemeClr val="dk1"/>
                </a:solidFill>
                <a:latin typeface="Arial"/>
                <a:ea typeface="Arial"/>
                <a:cs typeface="Arial"/>
                <a:sym typeface="Arial"/>
              </a:defRPr>
            </a:lvl6pPr>
            <a:lvl7pPr marL="2743200" marR="0" indent="0" algn="l" rtl="0">
              <a:spcBef>
                <a:spcPts val="0"/>
              </a:spcBef>
              <a:defRPr sz="1800" b="0" i="0" u="none" strike="noStrike" cap="none" baseline="0">
                <a:solidFill>
                  <a:schemeClr val="dk1"/>
                </a:solidFill>
                <a:latin typeface="Arial"/>
                <a:ea typeface="Arial"/>
                <a:cs typeface="Arial"/>
                <a:sym typeface="Arial"/>
              </a:defRPr>
            </a:lvl7pPr>
            <a:lvl8pPr marL="3200400" marR="0" indent="0" algn="l" rtl="0">
              <a:spcBef>
                <a:spcPts val="0"/>
              </a:spcBef>
              <a:defRPr sz="1800" b="0" i="0" u="none" strike="noStrike" cap="none" baseline="0">
                <a:solidFill>
                  <a:schemeClr val="dk1"/>
                </a:solidFill>
                <a:latin typeface="Arial"/>
                <a:ea typeface="Arial"/>
                <a:cs typeface="Arial"/>
                <a:sym typeface="Arial"/>
              </a:defRPr>
            </a:lvl8pPr>
            <a:lvl9pPr marL="3657600" marR="0" indent="0" algn="l" rtl="0">
              <a:spcBef>
                <a:spcPts val="0"/>
              </a:spcBef>
              <a:defRPr sz="1800" b="0" i="0" u="none" strike="noStrike" cap="none" baseline="0">
                <a:solidFill>
                  <a:schemeClr val="dk1"/>
                </a:solidFill>
                <a:latin typeface="Arial"/>
                <a:ea typeface="Arial"/>
                <a:cs typeface="Arial"/>
                <a:sym typeface="Arial"/>
              </a:defRPr>
            </a:lvl9pPr>
          </a:lstStyle>
          <a:p>
            <a:endParaRPr/>
          </a:p>
        </p:txBody>
      </p:sp>
      <p:cxnSp>
        <p:nvCxnSpPr>
          <p:cNvPr id="15" name="Shape 15"/>
          <p:cNvCxnSpPr/>
          <p:nvPr/>
        </p:nvCxnSpPr>
        <p:spPr>
          <a:xfrm>
            <a:off x="-25516" y="6461701"/>
            <a:ext cx="9235440" cy="0"/>
          </a:xfrm>
          <a:prstGeom prst="straightConnector1">
            <a:avLst/>
          </a:prstGeom>
          <a:noFill/>
          <a:ln w="9525" cap="flat" cmpd="sng">
            <a:solidFill>
              <a:srgbClr val="86898A"/>
            </a:solidFill>
            <a:prstDash val="solid"/>
            <a:round/>
            <a:headEnd type="none" w="med" len="med"/>
            <a:tailEnd type="none" w="med" len="med"/>
          </a:ln>
        </p:spPr>
      </p:cxnSp>
      <p:pic>
        <p:nvPicPr>
          <p:cNvPr id="16" name="Shape 16"/>
          <p:cNvPicPr preferRelativeResize="0"/>
          <p:nvPr/>
        </p:nvPicPr>
        <p:blipFill rotWithShape="1">
          <a:blip r:embed="rId8">
            <a:alphaModFix/>
          </a:blip>
          <a:srcRect/>
          <a:stretch/>
        </p:blipFill>
        <p:spPr>
          <a:xfrm>
            <a:off x="3481466" y="6564086"/>
            <a:ext cx="2181069" cy="292607"/>
          </a:xfrm>
          <a:prstGeom prst="rect">
            <a:avLst/>
          </a:prstGeom>
          <a:noFill/>
          <a:ln>
            <a:noFill/>
          </a:ln>
        </p:spPr>
      </p:pic>
      <p:sp>
        <p:nvSpPr>
          <p:cNvPr id="17" name="Shape 17"/>
          <p:cNvSpPr txBox="1"/>
          <p:nvPr/>
        </p:nvSpPr>
        <p:spPr>
          <a:xfrm>
            <a:off x="381002" y="6655322"/>
            <a:ext cx="91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baseline="0">
                <a:solidFill>
                  <a:srgbClr val="898D9E"/>
                </a:solidFill>
                <a:latin typeface="Arial"/>
                <a:ea typeface="Arial"/>
                <a:cs typeface="Arial"/>
                <a:sym typeface="Arial"/>
              </a:rPr>
              <a:t>Printed:</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179294" y="2035575"/>
            <a:ext cx="8561480" cy="599108"/>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3000" b="1" i="0" u="none" strike="noStrike" cap="none" baseline="0">
                <a:solidFill>
                  <a:srgbClr val="FFFFFF"/>
                </a:solidFill>
                <a:latin typeface="Arial"/>
                <a:ea typeface="Arial"/>
                <a:cs typeface="Arial"/>
                <a:sym typeface="Arial"/>
              </a:rPr>
              <a:t>American Express Campus Analyze This 2015</a:t>
            </a:r>
          </a:p>
        </p:txBody>
      </p:sp>
      <p:sp>
        <p:nvSpPr>
          <p:cNvPr id="54" name="Shape 54"/>
          <p:cNvSpPr txBox="1"/>
          <p:nvPr/>
        </p:nvSpPr>
        <p:spPr>
          <a:xfrm>
            <a:off x="605054" y="3004425"/>
            <a:ext cx="8092170" cy="599108"/>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2000" b="1" i="0" u="none" strike="noStrike" cap="none" baseline="0">
                <a:solidFill>
                  <a:srgbClr val="FFFFFF"/>
                </a:solidFill>
                <a:latin typeface="Arial"/>
                <a:ea typeface="Arial"/>
                <a:cs typeface="Arial"/>
                <a:sym typeface="Arial"/>
              </a:rPr>
              <a:t>Submission Deck - TEMPLATE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87744" y="24422"/>
            <a:ext cx="8353029" cy="549154"/>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400" b="1" i="0" u="none" strike="noStrike" cap="none" baseline="0">
                <a:solidFill>
                  <a:schemeClr val="lt1"/>
                </a:solidFill>
                <a:latin typeface="Arial"/>
                <a:ea typeface="Arial"/>
                <a:cs typeface="Arial"/>
                <a:sym typeface="Arial"/>
              </a:rPr>
              <a:t>Team Details</a:t>
            </a:r>
          </a:p>
        </p:txBody>
      </p:sp>
      <p:graphicFrame>
        <p:nvGraphicFramePr>
          <p:cNvPr id="60" name="Shape 60"/>
          <p:cNvGraphicFramePr/>
          <p:nvPr>
            <p:extLst>
              <p:ext uri="{D42A27DB-BD31-4B8C-83A1-F6EECF244321}">
                <p14:modId xmlns:p14="http://schemas.microsoft.com/office/powerpoint/2010/main" val="1030592559"/>
              </p:ext>
            </p:extLst>
          </p:nvPr>
        </p:nvGraphicFramePr>
        <p:xfrm>
          <a:off x="584424" y="2530475"/>
          <a:ext cx="8229625" cy="1112550"/>
        </p:xfrm>
        <a:graphic>
          <a:graphicData uri="http://schemas.openxmlformats.org/drawingml/2006/table">
            <a:tbl>
              <a:tblPr firstRow="1" bandRow="1">
                <a:noFill/>
                <a:tableStyleId>{A23DA90C-157A-433D-B945-6A71BAC1CECD}</a:tableStyleId>
              </a:tblPr>
              <a:tblGrid>
                <a:gridCol w="1645925"/>
                <a:gridCol w="1645925"/>
                <a:gridCol w="1645925"/>
                <a:gridCol w="1645925"/>
                <a:gridCol w="1645925"/>
              </a:tblGrid>
              <a:tr h="370850">
                <a:tc>
                  <a:txBody>
                    <a:bodyPr/>
                    <a:lstStyle/>
                    <a:p>
                      <a:pPr marL="0" marR="0" lvl="0" indent="0" algn="l" rtl="0">
                        <a:spcBef>
                          <a:spcPts val="0"/>
                        </a:spcBef>
                        <a:buSzPct val="25000"/>
                        <a:buNone/>
                      </a:pPr>
                      <a:r>
                        <a:rPr lang="en-US" sz="1800" u="none" strike="noStrike" cap="none" baseline="0" dirty="0"/>
                        <a:t>Name </a:t>
                      </a:r>
                    </a:p>
                  </a:txBody>
                  <a:tcPr marL="91450" marR="91450" marT="45725" marB="45725"/>
                </a:tc>
                <a:tc>
                  <a:txBody>
                    <a:bodyPr/>
                    <a:lstStyle/>
                    <a:p>
                      <a:pPr marL="0" marR="0" lvl="0" indent="0" algn="l" rtl="0">
                        <a:spcBef>
                          <a:spcPts val="0"/>
                        </a:spcBef>
                        <a:buSzPct val="25000"/>
                        <a:buNone/>
                      </a:pPr>
                      <a:r>
                        <a:rPr lang="en-US" sz="1800" u="none" strike="noStrike" cap="none" baseline="0"/>
                        <a:t>Campus</a:t>
                      </a:r>
                    </a:p>
                  </a:txBody>
                  <a:tcPr marL="91450" marR="91450" marT="45725" marB="45725"/>
                </a:tc>
                <a:tc>
                  <a:txBody>
                    <a:bodyPr/>
                    <a:lstStyle/>
                    <a:p>
                      <a:pPr marL="0" marR="0" lvl="0" indent="0" algn="l" rtl="0">
                        <a:spcBef>
                          <a:spcPts val="0"/>
                        </a:spcBef>
                        <a:buSzPct val="25000"/>
                        <a:buNone/>
                      </a:pPr>
                      <a:r>
                        <a:rPr lang="en-US" sz="1800" u="none" strike="noStrike" cap="none" baseline="0"/>
                        <a:t>Roll No.</a:t>
                      </a:r>
                    </a:p>
                  </a:txBody>
                  <a:tcPr marL="91450" marR="91450" marT="45725" marB="45725"/>
                </a:tc>
                <a:tc>
                  <a:txBody>
                    <a:bodyPr/>
                    <a:lstStyle/>
                    <a:p>
                      <a:pPr marL="0" marR="0" lvl="0" indent="0" algn="l" rtl="0">
                        <a:spcBef>
                          <a:spcPts val="0"/>
                        </a:spcBef>
                        <a:buSzPct val="25000"/>
                        <a:buNone/>
                      </a:pPr>
                      <a:r>
                        <a:rPr lang="en-US" sz="1800" u="none" strike="noStrike" cap="none" baseline="0"/>
                        <a:t>Mobile No. </a:t>
                      </a:r>
                    </a:p>
                  </a:txBody>
                  <a:tcPr marL="91450" marR="91450" marT="45725" marB="45725"/>
                </a:tc>
                <a:tc>
                  <a:txBody>
                    <a:bodyPr/>
                    <a:lstStyle/>
                    <a:p>
                      <a:pPr marL="0" marR="0" lvl="0" indent="0" algn="l" rtl="0">
                        <a:spcBef>
                          <a:spcPts val="0"/>
                        </a:spcBef>
                        <a:buSzPct val="25000"/>
                        <a:buNone/>
                      </a:pPr>
                      <a:r>
                        <a:rPr lang="en-US" sz="1800" u="none" strike="noStrike" cap="none" baseline="0"/>
                        <a:t>Email Id</a:t>
                      </a:r>
                    </a:p>
                  </a:txBody>
                  <a:tcPr marL="91450" marR="91450" marT="45725" marB="45725"/>
                </a:tc>
              </a:tr>
              <a:tr h="370850">
                <a:tc>
                  <a:txBody>
                    <a:bodyPr/>
                    <a:lstStyle/>
                    <a:p>
                      <a:pPr marL="0" marR="0" lvl="0" indent="0" algn="l" rtl="0">
                        <a:spcBef>
                          <a:spcPts val="0"/>
                        </a:spcBef>
                        <a:buSzPct val="25000"/>
                        <a:buNone/>
                      </a:pPr>
                      <a:r>
                        <a:rPr lang="en-US" sz="1800"/>
                        <a:t>Mohit Shukla</a:t>
                      </a:r>
                    </a:p>
                  </a:txBody>
                  <a:tcPr marL="91450" marR="91450" marT="45725" marB="45725"/>
                </a:tc>
                <a:tc>
                  <a:txBody>
                    <a:bodyPr/>
                    <a:lstStyle/>
                    <a:p>
                      <a:pPr marL="0" marR="0" lvl="0" indent="0" algn="l" rtl="0">
                        <a:spcBef>
                          <a:spcPts val="0"/>
                        </a:spcBef>
                        <a:buSzPct val="25000"/>
                        <a:buNone/>
                      </a:pPr>
                      <a:r>
                        <a:rPr lang="en-US" sz="1800"/>
                        <a:t>IITK</a:t>
                      </a:r>
                    </a:p>
                  </a:txBody>
                  <a:tcPr marL="91450" marR="91450" marT="45725" marB="45725"/>
                </a:tc>
                <a:tc>
                  <a:txBody>
                    <a:bodyPr/>
                    <a:lstStyle/>
                    <a:p>
                      <a:pPr marL="0" marR="0" lvl="0" indent="0" algn="l" rtl="0">
                        <a:spcBef>
                          <a:spcPts val="0"/>
                        </a:spcBef>
                        <a:buSzPct val="25000"/>
                        <a:buNone/>
                      </a:pPr>
                      <a:r>
                        <a:rPr lang="en-US" sz="1800"/>
                        <a:t>11907435</a:t>
                      </a:r>
                    </a:p>
                  </a:txBody>
                  <a:tcPr marL="91450" marR="91450" marT="45725" marB="45725"/>
                </a:tc>
                <a:tc>
                  <a:txBody>
                    <a:bodyPr/>
                    <a:lstStyle/>
                    <a:p>
                      <a:pPr marL="0" marR="0" lvl="0" indent="0" algn="l" rtl="0">
                        <a:spcBef>
                          <a:spcPts val="0"/>
                        </a:spcBef>
                        <a:buSzPct val="25000"/>
                        <a:buNone/>
                      </a:pPr>
                      <a:r>
                        <a:rPr lang="en-US" sz="1800"/>
                        <a:t>7754856576</a:t>
                      </a:r>
                    </a:p>
                  </a:txBody>
                  <a:tcPr marL="91450" marR="91450" marT="45725" marB="45725"/>
                </a:tc>
                <a:tc>
                  <a:txBody>
                    <a:bodyPr/>
                    <a:lstStyle/>
                    <a:p>
                      <a:pPr marL="0" marR="0" lvl="0" indent="0" algn="l" rtl="0">
                        <a:spcBef>
                          <a:spcPts val="0"/>
                        </a:spcBef>
                        <a:buSzPct val="25000"/>
                        <a:buNone/>
                      </a:pPr>
                      <a:r>
                        <a:rPr lang="en-US" dirty="0" smtClean="0"/>
                        <a:t>mohitsh@iitk.ac.in</a:t>
                      </a:r>
                      <a:endParaRPr lang="en-US" dirty="0"/>
                    </a:p>
                  </a:txBody>
                  <a:tcPr marL="91450" marR="91450" marT="45725" marB="45725"/>
                </a:tc>
              </a:tr>
              <a:tr h="370850">
                <a:tc>
                  <a:txBody>
                    <a:bodyPr/>
                    <a:lstStyle/>
                    <a:p>
                      <a:pPr marL="0" marR="0" lvl="0" indent="0" algn="l" rtl="0">
                        <a:spcBef>
                          <a:spcPts val="0"/>
                        </a:spcBef>
                        <a:buSzPct val="25000"/>
                        <a:buNone/>
                      </a:pPr>
                      <a:r>
                        <a:rPr lang="en-US" sz="1800"/>
                        <a:t>Jayant</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Arial"/>
                        <a:buNone/>
                      </a:pPr>
                      <a:r>
                        <a:rPr lang="en-US" sz="1800"/>
                        <a:t>IITK</a:t>
                      </a:r>
                    </a:p>
                  </a:txBody>
                  <a:tcPr marL="91450" marR="91450" marT="45725" marB="45725"/>
                </a:tc>
                <a:tc>
                  <a:txBody>
                    <a:bodyPr/>
                    <a:lstStyle/>
                    <a:p>
                      <a:pPr marL="0" marR="0" lvl="0" indent="0" algn="l" rtl="0">
                        <a:spcBef>
                          <a:spcPts val="0"/>
                        </a:spcBef>
                        <a:buSzPct val="25000"/>
                        <a:buNone/>
                      </a:pPr>
                      <a:r>
                        <a:rPr lang="en-US" sz="1800"/>
                        <a:t>11907336</a:t>
                      </a:r>
                    </a:p>
                  </a:txBody>
                  <a:tcPr marL="91450" marR="91450" marT="45725" marB="45725"/>
                </a:tc>
                <a:tc>
                  <a:txBody>
                    <a:bodyPr/>
                    <a:lstStyle/>
                    <a:p>
                      <a:pPr marL="0" marR="0" lvl="0" indent="0" algn="l" rtl="0">
                        <a:spcBef>
                          <a:spcPts val="0"/>
                        </a:spcBef>
                        <a:buSzPct val="25000"/>
                        <a:buNone/>
                      </a:pPr>
                      <a:r>
                        <a:rPr lang="en-US" sz="1800"/>
                        <a:t>9651738969</a:t>
                      </a:r>
                    </a:p>
                  </a:txBody>
                  <a:tcPr marL="91450" marR="91450" marT="45725" marB="45725"/>
                </a:tc>
                <a:tc>
                  <a:txBody>
                    <a:bodyPr/>
                    <a:lstStyle/>
                    <a:p>
                      <a:pPr marL="0" marR="0" lvl="0" indent="0" algn="l" rtl="0">
                        <a:spcBef>
                          <a:spcPts val="0"/>
                        </a:spcBef>
                        <a:buSzPct val="25000"/>
                        <a:buNone/>
                      </a:pPr>
                      <a:r>
                        <a:rPr lang="en-US"/>
                        <a:t>jaynt@iitk.ac.in</a:t>
                      </a:r>
                    </a:p>
                  </a:txBody>
                  <a:tcPr marL="91450" marR="91450" marT="45725" marB="45725"/>
                </a:tc>
              </a:tr>
            </a:tbl>
          </a:graphicData>
        </a:graphic>
      </p:graphicFrame>
      <p:sp>
        <p:nvSpPr>
          <p:cNvPr id="61" name="Shape 61"/>
          <p:cNvSpPr txBox="1"/>
          <p:nvPr/>
        </p:nvSpPr>
        <p:spPr>
          <a:xfrm>
            <a:off x="600070" y="1285890"/>
            <a:ext cx="361473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1" i="0" u="sng" strike="noStrike" cap="none" baseline="0">
                <a:solidFill>
                  <a:schemeClr val="dk1"/>
                </a:solidFill>
                <a:latin typeface="Arial"/>
                <a:ea typeface="Arial"/>
                <a:cs typeface="Arial"/>
                <a:sym typeface="Arial"/>
              </a:rPr>
              <a:t>Team Name</a:t>
            </a:r>
            <a:r>
              <a:rPr lang="en-US" sz="2400" b="1" i="0" u="none" strike="noStrike" cap="none" baseline="0">
                <a:solidFill>
                  <a:schemeClr val="dk1"/>
                </a:solidFill>
                <a:latin typeface="Arial"/>
                <a:ea typeface="Arial"/>
                <a:cs typeface="Arial"/>
                <a:sym typeface="Arial"/>
              </a:rPr>
              <a: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87744" y="24422"/>
            <a:ext cx="8353029" cy="549154"/>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400" b="1" i="0" u="none" strike="noStrike" cap="none" baseline="0">
                <a:solidFill>
                  <a:schemeClr val="lt1"/>
                </a:solidFill>
                <a:latin typeface="Arial"/>
                <a:ea typeface="Arial"/>
                <a:cs typeface="Arial"/>
                <a:sym typeface="Arial"/>
              </a:rPr>
              <a:t>Equation to Identify Citizen’s Vote</a:t>
            </a:r>
          </a:p>
        </p:txBody>
      </p:sp>
      <p:sp>
        <p:nvSpPr>
          <p:cNvPr id="67" name="Shape 67"/>
          <p:cNvSpPr txBox="1"/>
          <p:nvPr/>
        </p:nvSpPr>
        <p:spPr>
          <a:xfrm>
            <a:off x="197300" y="752507"/>
            <a:ext cx="8805300" cy="18063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1" i="0" u="none" strike="noStrike" cap="none" baseline="0">
                <a:solidFill>
                  <a:schemeClr val="dk1"/>
                </a:solidFill>
                <a:latin typeface="Calibri"/>
                <a:ea typeface="Calibri"/>
                <a:cs typeface="Calibri"/>
                <a:sym typeface="Calibri"/>
              </a:rPr>
              <a:t>Please provide the final equation used to identify the citizen’s vote</a:t>
            </a:r>
          </a:p>
          <a:p>
            <a:pPr marL="342900" marR="0" lvl="0" indent="-228600" algn="l" rtl="0">
              <a:spcBef>
                <a:spcPts val="0"/>
              </a:spcBef>
              <a:spcAft>
                <a:spcPts val="0"/>
              </a:spcAft>
              <a:buClr>
                <a:schemeClr val="dk1"/>
              </a:buClr>
              <a:buFont typeface="Arial"/>
              <a:buNone/>
            </a:pPr>
            <a:endParaRPr sz="1800" b="0" i="0" u="none" strike="noStrike" cap="none" baseline="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ct val="61111"/>
              <a:buFont typeface="Arial"/>
              <a:buNone/>
            </a:pPr>
            <a:r>
              <a:rPr lang="en-US" sz="1800">
                <a:solidFill>
                  <a:schemeClr val="dk1"/>
                </a:solidFill>
                <a:latin typeface="Calibri"/>
                <a:ea typeface="Calibri"/>
                <a:cs typeface="Calibri"/>
                <a:sym typeface="Calibri"/>
              </a:rPr>
              <a:t> actual_vote ~ (mvar_1+mvar_2+mvar_6+mvar_4+</a:t>
            </a:r>
          </a:p>
          <a:p>
            <a:pPr marL="0" marR="0" lvl="0" indent="0" algn="l" rtl="0">
              <a:spcBef>
                <a:spcPts val="0"/>
              </a:spcBef>
              <a:spcAft>
                <a:spcPts val="0"/>
              </a:spcAft>
              <a:buClr>
                <a:schemeClr val="dk1"/>
              </a:buClr>
              <a:buSzPct val="61111"/>
              <a:buFont typeface="Arial"/>
              <a:buNone/>
            </a:pPr>
            <a:r>
              <a:rPr lang="en-US" sz="1800">
                <a:solidFill>
                  <a:schemeClr val="dk1"/>
                </a:solidFill>
                <a:latin typeface="Calibri"/>
                <a:ea typeface="Calibri"/>
                <a:cs typeface="Calibri"/>
                <a:sym typeface="Calibri"/>
              </a:rPr>
              <a:t>                      	 mvar_7+mvar_8+mvar_9+mvar_10+mvar_11+mvar_12+</a:t>
            </a:r>
          </a:p>
          <a:p>
            <a:pPr marL="0" marR="0" lvl="0" indent="0" algn="l" rtl="0">
              <a:spcBef>
                <a:spcPts val="0"/>
              </a:spcBef>
              <a:spcAft>
                <a:spcPts val="0"/>
              </a:spcAft>
              <a:buClr>
                <a:schemeClr val="dk1"/>
              </a:buClr>
              <a:buSzPct val="61111"/>
              <a:buFont typeface="Arial"/>
              <a:buNone/>
            </a:pPr>
            <a:r>
              <a:rPr lang="en-US" sz="1800">
                <a:solidFill>
                  <a:schemeClr val="dk1"/>
                </a:solidFill>
                <a:latin typeface="Calibri"/>
                <a:ea typeface="Calibri"/>
                <a:cs typeface="Calibri"/>
                <a:sym typeface="Calibri"/>
              </a:rPr>
              <a:t>                        	mvar_23+mvar_25+mvar_26+mvar_27+mvar_28+mvar_30)</a:t>
            </a: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87744" y="24422"/>
            <a:ext cx="8353029" cy="549154"/>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400" b="1" i="0" u="none" strike="noStrike" cap="none" baseline="0">
                <a:solidFill>
                  <a:schemeClr val="lt1"/>
                </a:solidFill>
                <a:latin typeface="Arial"/>
                <a:ea typeface="Arial"/>
                <a:cs typeface="Arial"/>
                <a:sym typeface="Arial"/>
              </a:rPr>
              <a:t>Details of each Variable used in the Equation</a:t>
            </a:r>
          </a:p>
        </p:txBody>
      </p:sp>
      <p:sp>
        <p:nvSpPr>
          <p:cNvPr id="73" name="Shape 73"/>
          <p:cNvSpPr txBox="1"/>
          <p:nvPr/>
        </p:nvSpPr>
        <p:spPr>
          <a:xfrm>
            <a:off x="197297" y="752489"/>
            <a:ext cx="8805187" cy="138499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1" i="0" u="none" strike="noStrike" cap="none" baseline="0">
                <a:solidFill>
                  <a:schemeClr val="dk1"/>
                </a:solidFill>
                <a:latin typeface="Calibri"/>
                <a:ea typeface="Calibri"/>
                <a:cs typeface="Calibri"/>
                <a:sym typeface="Calibri"/>
              </a:rPr>
              <a:t>Please provide details of each variable used in the equation to identify citizen’s vote</a:t>
            </a:r>
          </a:p>
          <a:p>
            <a:pPr lvl="0" rtl="0">
              <a:spcBef>
                <a:spcPts val="0"/>
              </a:spcBef>
              <a:buSzPct val="61111"/>
              <a:buNone/>
            </a:pPr>
            <a:r>
              <a:rPr lang="en-US" sz="1800">
                <a:solidFill>
                  <a:schemeClr val="dk1"/>
                </a:solidFill>
                <a:latin typeface="Calibri"/>
                <a:ea typeface="Calibri"/>
                <a:cs typeface="Calibri"/>
                <a:sym typeface="Calibri"/>
              </a:rPr>
              <a:t>actual_vote -&gt; actual vote </a:t>
            </a:r>
          </a:p>
          <a:p>
            <a:pPr lvl="0" rtl="0">
              <a:spcBef>
                <a:spcPts val="0"/>
              </a:spcBef>
              <a:buSzPct val="61111"/>
              <a:buNone/>
            </a:pPr>
            <a:r>
              <a:rPr lang="en-US" sz="1800">
                <a:solidFill>
                  <a:schemeClr val="dk1"/>
                </a:solidFill>
                <a:latin typeface="Calibri"/>
                <a:ea typeface="Calibri"/>
                <a:cs typeface="Calibri"/>
                <a:sym typeface="Calibri"/>
              </a:rPr>
              <a:t>mvar_1 -&gt;  party voted in previous election</a:t>
            </a:r>
          </a:p>
          <a:p>
            <a:pPr lvl="0" rtl="0">
              <a:spcBef>
                <a:spcPts val="0"/>
              </a:spcBef>
              <a:buSzPct val="61111"/>
              <a:buNone/>
            </a:pPr>
            <a:r>
              <a:rPr lang="en-US" sz="1800">
                <a:solidFill>
                  <a:schemeClr val="dk1"/>
                </a:solidFill>
                <a:latin typeface="Calibri"/>
                <a:ea typeface="Calibri"/>
                <a:cs typeface="Calibri"/>
                <a:sym typeface="Calibri"/>
              </a:rPr>
              <a:t>mvar_2  -&gt; Donations to party Centaur</a:t>
            </a:r>
          </a:p>
          <a:p>
            <a:pPr lvl="0" rtl="0">
              <a:spcBef>
                <a:spcPts val="0"/>
              </a:spcBef>
              <a:buSzPct val="61111"/>
              <a:buNone/>
            </a:pPr>
            <a:r>
              <a:rPr lang="en-US" sz="1800">
                <a:solidFill>
                  <a:schemeClr val="dk1"/>
                </a:solidFill>
                <a:latin typeface="Calibri"/>
                <a:ea typeface="Calibri"/>
                <a:cs typeface="Calibri"/>
                <a:sym typeface="Calibri"/>
              </a:rPr>
              <a:t>mvar_6  -&gt; Donations to party Cosmos</a:t>
            </a:r>
          </a:p>
          <a:p>
            <a:pPr lvl="0" rtl="0">
              <a:spcBef>
                <a:spcPts val="0"/>
              </a:spcBef>
              <a:buSzPct val="61111"/>
              <a:buNone/>
            </a:pPr>
            <a:r>
              <a:rPr lang="en-US" sz="1800">
                <a:solidFill>
                  <a:schemeClr val="dk1"/>
                </a:solidFill>
                <a:latin typeface="Calibri"/>
                <a:ea typeface="Calibri"/>
                <a:cs typeface="Calibri"/>
                <a:sym typeface="Calibri"/>
              </a:rPr>
              <a:t>mvar_4 -&gt; Donations to party Tokugawa</a:t>
            </a:r>
          </a:p>
          <a:p>
            <a:pPr lvl="0" rtl="0">
              <a:spcBef>
                <a:spcPts val="0"/>
              </a:spcBef>
              <a:buSzPct val="61111"/>
              <a:buNone/>
            </a:pPr>
            <a:r>
              <a:rPr lang="en-US" sz="1800">
                <a:solidFill>
                  <a:schemeClr val="dk1"/>
                </a:solidFill>
                <a:latin typeface="Calibri"/>
                <a:ea typeface="Calibri"/>
                <a:cs typeface="Calibri"/>
                <a:sym typeface="Calibri"/>
              </a:rPr>
              <a:t>mvar_7 -&gt; Social shares for Centaur feeds</a:t>
            </a:r>
          </a:p>
          <a:p>
            <a:pPr lvl="0" rtl="0">
              <a:spcBef>
                <a:spcPts val="0"/>
              </a:spcBef>
              <a:buSzPct val="61111"/>
              <a:buNone/>
            </a:pPr>
            <a:r>
              <a:rPr lang="en-US" sz="1800">
                <a:solidFill>
                  <a:schemeClr val="dk1"/>
                </a:solidFill>
                <a:latin typeface="Calibri"/>
                <a:ea typeface="Calibri"/>
                <a:cs typeface="Calibri"/>
                <a:sym typeface="Calibri"/>
              </a:rPr>
              <a:t>mvar_8 -&gt; Social shares for Ebony feeds</a:t>
            </a:r>
          </a:p>
          <a:p>
            <a:pPr lvl="0" rtl="0">
              <a:spcBef>
                <a:spcPts val="0"/>
              </a:spcBef>
              <a:buSzPct val="61111"/>
              <a:buNone/>
            </a:pPr>
            <a:r>
              <a:rPr lang="en-US" sz="1800">
                <a:solidFill>
                  <a:schemeClr val="dk1"/>
                </a:solidFill>
                <a:latin typeface="Calibri"/>
                <a:ea typeface="Calibri"/>
                <a:cs typeface="Calibri"/>
                <a:sym typeface="Calibri"/>
              </a:rPr>
              <a:t>mvar_9 -&gt; Social shares for Tokugawa feeds</a:t>
            </a:r>
          </a:p>
          <a:p>
            <a:pPr lvl="0" rtl="0">
              <a:spcBef>
                <a:spcPts val="0"/>
              </a:spcBef>
              <a:buSzPct val="61111"/>
              <a:buNone/>
            </a:pPr>
            <a:r>
              <a:rPr lang="en-US" sz="1800">
                <a:solidFill>
                  <a:schemeClr val="dk1"/>
                </a:solidFill>
                <a:latin typeface="Calibri"/>
                <a:ea typeface="Calibri"/>
                <a:cs typeface="Calibri"/>
                <a:sym typeface="Calibri"/>
              </a:rPr>
              <a:t>mvar_10 -&gt; Social shares for Cosmos feeds</a:t>
            </a:r>
          </a:p>
          <a:p>
            <a:pPr lvl="0" rtl="0">
              <a:spcBef>
                <a:spcPts val="0"/>
              </a:spcBef>
              <a:buSzPct val="61111"/>
              <a:buNone/>
            </a:pPr>
            <a:r>
              <a:rPr lang="en-US" sz="1800">
                <a:solidFill>
                  <a:schemeClr val="dk1"/>
                </a:solidFill>
                <a:latin typeface="Calibri"/>
                <a:ea typeface="Calibri"/>
                <a:cs typeface="Calibri"/>
                <a:sym typeface="Calibri"/>
              </a:rPr>
              <a:t>mvar_11 -&gt; Social shares for Odyssey feeds</a:t>
            </a:r>
          </a:p>
          <a:p>
            <a:pPr lvl="0" rtl="0">
              <a:spcBef>
                <a:spcPts val="0"/>
              </a:spcBef>
              <a:buClr>
                <a:schemeClr val="dk1"/>
              </a:buClr>
              <a:buSzPct val="61111"/>
              <a:buFont typeface="Arial"/>
              <a:buNone/>
            </a:pPr>
            <a:r>
              <a:rPr lang="en-US" sz="1800">
                <a:solidFill>
                  <a:schemeClr val="dk1"/>
                </a:solidFill>
                <a:latin typeface="Calibri"/>
                <a:ea typeface="Calibri"/>
                <a:cs typeface="Calibri"/>
                <a:sym typeface="Calibri"/>
              </a:rPr>
              <a:t>mvar_12 -&gt; Occupation of the citizen</a:t>
            </a:r>
          </a:p>
          <a:p>
            <a:pPr lvl="0" rtl="0">
              <a:spcBef>
                <a:spcPts val="0"/>
              </a:spcBef>
              <a:buSzPct val="61111"/>
              <a:buNone/>
            </a:pPr>
            <a:r>
              <a:rPr lang="en-US" sz="1800">
                <a:solidFill>
                  <a:schemeClr val="dk1"/>
                </a:solidFill>
                <a:latin typeface="Calibri"/>
                <a:ea typeface="Calibri"/>
                <a:cs typeface="Calibri"/>
                <a:sym typeface="Calibri"/>
              </a:rPr>
              <a:t>mvar_23 -&gt; # of Centaur rallies attended</a:t>
            </a:r>
          </a:p>
          <a:p>
            <a:pPr lvl="0" rtl="0">
              <a:spcBef>
                <a:spcPts val="0"/>
              </a:spcBef>
              <a:buSzPct val="61111"/>
              <a:buNone/>
            </a:pPr>
            <a:r>
              <a:rPr lang="en-US" sz="1800">
                <a:solidFill>
                  <a:schemeClr val="dk1"/>
                </a:solidFill>
                <a:latin typeface="Calibri"/>
                <a:ea typeface="Calibri"/>
                <a:cs typeface="Calibri"/>
                <a:sym typeface="Calibri"/>
              </a:rPr>
              <a:t>mvar_25 -&gt; # of Tokugawa rallies attended</a:t>
            </a:r>
          </a:p>
          <a:p>
            <a:pPr lvl="0" rtl="0">
              <a:spcBef>
                <a:spcPts val="0"/>
              </a:spcBef>
              <a:buSzPct val="61111"/>
              <a:buNone/>
            </a:pPr>
            <a:r>
              <a:rPr lang="en-US" sz="1800">
                <a:solidFill>
                  <a:schemeClr val="dk1"/>
                </a:solidFill>
                <a:latin typeface="Calibri"/>
                <a:ea typeface="Calibri"/>
                <a:cs typeface="Calibri"/>
                <a:sym typeface="Calibri"/>
              </a:rPr>
              <a:t>mvar_26 -&gt; # of Odyssey rallies attended</a:t>
            </a:r>
          </a:p>
          <a:p>
            <a:pPr lvl="0" rtl="0">
              <a:spcBef>
                <a:spcPts val="0"/>
              </a:spcBef>
              <a:buSzPct val="61111"/>
              <a:buNone/>
            </a:pPr>
            <a:r>
              <a:rPr lang="en-US" sz="1800">
                <a:solidFill>
                  <a:schemeClr val="dk1"/>
                </a:solidFill>
                <a:latin typeface="Calibri"/>
                <a:ea typeface="Calibri"/>
                <a:cs typeface="Calibri"/>
                <a:sym typeface="Calibri"/>
              </a:rPr>
              <a:t>mvar_27 -&gt; Total Rally Visits (All Parties) </a:t>
            </a:r>
          </a:p>
          <a:p>
            <a:pPr lvl="0" rtl="0">
              <a:spcBef>
                <a:spcPts val="0"/>
              </a:spcBef>
              <a:buSzPct val="61111"/>
              <a:buNone/>
            </a:pPr>
            <a:r>
              <a:rPr lang="en-US" sz="1800">
                <a:solidFill>
                  <a:schemeClr val="dk1"/>
                </a:solidFill>
                <a:latin typeface="Calibri"/>
                <a:ea typeface="Calibri"/>
                <a:cs typeface="Calibri"/>
                <a:sym typeface="Calibri"/>
              </a:rPr>
              <a:t>mvar_28 -&gt; # of Cosmos rallies attended</a:t>
            </a:r>
          </a:p>
          <a:p>
            <a:pPr lvl="0" rtl="0">
              <a:spcBef>
                <a:spcPts val="0"/>
              </a:spcBef>
              <a:buClr>
                <a:schemeClr val="dk1"/>
              </a:buClr>
              <a:buSzPct val="61111"/>
              <a:buFont typeface="Arial"/>
              <a:buNone/>
            </a:pPr>
            <a:r>
              <a:rPr lang="en-US" sz="1800">
                <a:solidFill>
                  <a:schemeClr val="dk1"/>
                </a:solidFill>
                <a:latin typeface="Calibri"/>
                <a:ea typeface="Calibri"/>
                <a:cs typeface="Calibri"/>
                <a:sym typeface="Calibri"/>
              </a:rPr>
              <a:t>mvar_30 -&gt; Primary Income</a:t>
            </a: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342900" marR="0" lvl="0" indent="-228600" algn="l" rtl="0">
              <a:spcBef>
                <a:spcPts val="0"/>
              </a:spcBef>
              <a:spcAft>
                <a:spcPts val="0"/>
              </a:spcAft>
              <a:buClr>
                <a:schemeClr val="dk1"/>
              </a:buClr>
              <a:buFont typeface="Arial"/>
              <a:buNone/>
            </a:pPr>
            <a:endParaRPr sz="1800" b="0" i="0" u="none" strike="noStrike" cap="none" baseline="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87744" y="24422"/>
            <a:ext cx="8353029" cy="549154"/>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400" b="1" i="0" u="none" strike="noStrike" cap="none" baseline="0">
                <a:solidFill>
                  <a:schemeClr val="lt1"/>
                </a:solidFill>
                <a:latin typeface="Arial"/>
                <a:ea typeface="Arial"/>
                <a:cs typeface="Arial"/>
                <a:sym typeface="Arial"/>
              </a:rPr>
              <a:t>Estimation Technique Used</a:t>
            </a:r>
          </a:p>
        </p:txBody>
      </p:sp>
      <p:sp>
        <p:nvSpPr>
          <p:cNvPr id="79" name="Shape 79"/>
          <p:cNvSpPr txBox="1"/>
          <p:nvPr/>
        </p:nvSpPr>
        <p:spPr>
          <a:xfrm>
            <a:off x="197297" y="752489"/>
            <a:ext cx="8805187" cy="138499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1" i="0" u="none" strike="noStrike" cap="none" baseline="0">
                <a:solidFill>
                  <a:schemeClr val="dk1"/>
                </a:solidFill>
                <a:latin typeface="Calibri"/>
                <a:ea typeface="Calibri"/>
                <a:cs typeface="Calibri"/>
                <a:sym typeface="Calibri"/>
              </a:rPr>
              <a:t>Please provide the estimation/modeling technique(s) used to arrive at the solution/equation</a:t>
            </a: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SzPct val="25000"/>
              <a:buNone/>
            </a:pPr>
            <a:r>
              <a:rPr lang="en-US" sz="2400" b="1">
                <a:solidFill>
                  <a:schemeClr val="dk1"/>
                </a:solidFill>
                <a:latin typeface="Calibri"/>
                <a:ea typeface="Calibri"/>
                <a:cs typeface="Calibri"/>
                <a:sym typeface="Calibri"/>
              </a:rPr>
              <a:t>Modelling technique: Random Forest</a:t>
            </a:r>
          </a:p>
          <a:p>
            <a:pPr marL="0" marR="0" lvl="0" indent="0" algn="l" rtl="0">
              <a:spcBef>
                <a:spcPts val="0"/>
              </a:spcBef>
              <a:spcAft>
                <a:spcPts val="0"/>
              </a:spcAft>
              <a:buSzPct val="25000"/>
              <a:buNone/>
            </a:pPr>
            <a:r>
              <a:rPr lang="en-US" sz="2400" b="1">
                <a:solidFill>
                  <a:schemeClr val="dk1"/>
                </a:solidFill>
                <a:latin typeface="Calibri"/>
                <a:ea typeface="Calibri"/>
                <a:cs typeface="Calibri"/>
                <a:sym typeface="Calibri"/>
              </a:rPr>
              <a:t>No of trees: 1000</a:t>
            </a:r>
          </a:p>
          <a:p>
            <a:pPr marL="0" marR="0" lvl="0" indent="0" algn="l" rtl="0">
              <a:spcBef>
                <a:spcPts val="0"/>
              </a:spcBef>
              <a:spcAft>
                <a:spcPts val="0"/>
              </a:spcAft>
              <a:buSzPct val="25000"/>
              <a:buNone/>
            </a:pPr>
            <a:r>
              <a:rPr lang="en-US" sz="2400" b="1">
                <a:solidFill>
                  <a:schemeClr val="dk1"/>
                </a:solidFill>
                <a:latin typeface="Calibri"/>
                <a:ea typeface="Calibri"/>
                <a:cs typeface="Calibri"/>
                <a:sym typeface="Calibri"/>
              </a:rPr>
              <a:t>nodesize: 7</a:t>
            </a: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baseline="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87744" y="24422"/>
            <a:ext cx="8353029" cy="549154"/>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400" b="1" i="0" u="none" strike="noStrike" cap="none" baseline="0">
                <a:solidFill>
                  <a:schemeClr val="lt1"/>
                </a:solidFill>
                <a:latin typeface="Arial"/>
                <a:ea typeface="Arial"/>
                <a:cs typeface="Arial"/>
                <a:sym typeface="Arial"/>
              </a:rPr>
              <a:t>Reasons for Technique(s) Used</a:t>
            </a:r>
          </a:p>
        </p:txBody>
      </p:sp>
      <p:sp>
        <p:nvSpPr>
          <p:cNvPr id="85" name="Shape 85"/>
          <p:cNvSpPr txBox="1"/>
          <p:nvPr/>
        </p:nvSpPr>
        <p:spPr>
          <a:xfrm>
            <a:off x="197300" y="752508"/>
            <a:ext cx="8805300" cy="25023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2400" b="1" i="0" u="none" strike="noStrike" cap="none" baseline="0" dirty="0">
                <a:solidFill>
                  <a:schemeClr val="dk1"/>
                </a:solidFill>
                <a:latin typeface="Calibri"/>
                <a:ea typeface="Calibri"/>
                <a:cs typeface="Calibri"/>
                <a:sym typeface="Calibri"/>
              </a:rPr>
              <a:t>Why do you think this is the best technique(s) for this particular problem?</a:t>
            </a:r>
          </a:p>
          <a:p>
            <a:pPr marL="0" marR="0" lvl="0" indent="0" algn="l" rtl="0">
              <a:spcBef>
                <a:spcPts val="0"/>
              </a:spcBef>
              <a:spcAft>
                <a:spcPts val="0"/>
              </a:spcAft>
              <a:buSzPct val="25000"/>
              <a:buNone/>
            </a:pPr>
            <a:r>
              <a:rPr lang="en-US" sz="1800" dirty="0">
                <a:solidFill>
                  <a:schemeClr val="tx1"/>
                </a:solidFill>
              </a:rPr>
              <a:t>Random forests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 Random forests correct for decision trees' habit of overfitting to their training set.</a:t>
            </a:r>
          </a:p>
          <a:p>
            <a:pPr marL="0" marR="0" lvl="0" indent="0" algn="l" rtl="0">
              <a:spcBef>
                <a:spcPts val="0"/>
              </a:spcBef>
              <a:spcAft>
                <a:spcPts val="0"/>
              </a:spcAft>
              <a:buNone/>
            </a:pPr>
            <a:endParaRPr sz="1800" b="0" i="0" u="none" strike="noStrike" cap="none" baseline="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baseline="0"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87744" y="24422"/>
            <a:ext cx="8353029" cy="549154"/>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400" b="1" i="0" u="none" strike="noStrike" cap="none" baseline="0">
                <a:solidFill>
                  <a:schemeClr val="lt1"/>
                </a:solidFill>
                <a:latin typeface="Arial"/>
                <a:ea typeface="Arial"/>
                <a:cs typeface="Arial"/>
                <a:sym typeface="Arial"/>
              </a:rPr>
              <a:t>Final Submission File</a:t>
            </a:r>
          </a:p>
        </p:txBody>
      </p:sp>
      <p:sp>
        <p:nvSpPr>
          <p:cNvPr id="91" name="Shape 91"/>
          <p:cNvSpPr txBox="1"/>
          <p:nvPr/>
        </p:nvSpPr>
        <p:spPr>
          <a:xfrm>
            <a:off x="197297" y="752489"/>
            <a:ext cx="8805187" cy="101566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b="1" i="0" u="none" strike="noStrike" cap="none" baseline="0">
                <a:solidFill>
                  <a:schemeClr val="dk1"/>
                </a:solidFill>
                <a:latin typeface="Calibri"/>
                <a:ea typeface="Calibri"/>
                <a:cs typeface="Calibri"/>
                <a:sym typeface="Calibri"/>
              </a:rPr>
              <a:t>Please embed your final submission file (.csv) here. </a:t>
            </a:r>
          </a:p>
          <a:p>
            <a:pPr marL="0" marR="0" lvl="0" indent="0" algn="l" rtl="0">
              <a:spcBef>
                <a:spcPts val="0"/>
              </a:spcBef>
              <a:spcAft>
                <a:spcPts val="0"/>
              </a:spcAft>
              <a:buNone/>
            </a:pPr>
            <a:endParaRPr sz="1800" b="0" i="0" u="none" strike="noStrike" cap="none" baseline="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684660014"/>
              </p:ext>
            </p:extLst>
          </p:nvPr>
        </p:nvGraphicFramePr>
        <p:xfrm>
          <a:off x="4114800" y="3043238"/>
          <a:ext cx="914400" cy="771525"/>
        </p:xfrm>
        <a:graphic>
          <a:graphicData uri="http://schemas.openxmlformats.org/presentationml/2006/ole">
            <mc:AlternateContent xmlns:mc="http://schemas.openxmlformats.org/markup-compatibility/2006">
              <mc:Choice xmlns:v="urn:schemas-microsoft-com:vml" Requires="v">
                <p:oleObj spid="_x0000_s1029"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4114800" y="3043238"/>
                        <a:ext cx="914400" cy="771525"/>
                      </a:xfrm>
                      <a:prstGeom prst="rect">
                        <a:avLst/>
                      </a:prstGeom>
                    </p:spPr>
                  </p:pic>
                </p:oleObj>
              </mc:Fallback>
            </mc:AlternateContent>
          </a:graphicData>
        </a:graphic>
      </p:graphicFrame>
    </p:spTree>
  </p:cSld>
  <p:clrMapOvr>
    <a:masterClrMapping/>
  </p:clrMapOvr>
  <p:transition spd="slow">
    <p:cut/>
  </p:transition>
</p:sld>
</file>

<file path=ppt/theme/theme1.xml><?xml version="1.0" encoding="utf-8"?>
<a:theme xmlns:a="http://schemas.openxmlformats.org/drawingml/2006/main" name="RIM Template 20121011">
  <a:themeElements>
    <a:clrScheme name="Risk &amp; Information Mgmt Theme">
      <a:dk1>
        <a:srgbClr val="000000"/>
      </a:dk1>
      <a:lt1>
        <a:srgbClr val="FFFFFF"/>
      </a:lt1>
      <a:dk2>
        <a:srgbClr val="002663"/>
      </a:dk2>
      <a:lt2>
        <a:srgbClr val="009BBB"/>
      </a:lt2>
      <a:accent1>
        <a:srgbClr val="006890"/>
      </a:accent1>
      <a:accent2>
        <a:srgbClr val="8B8D8E"/>
      </a:accent2>
      <a:accent3>
        <a:srgbClr val="008566"/>
      </a:accent3>
      <a:accent4>
        <a:srgbClr val="77216F"/>
      </a:accent4>
      <a:accent5>
        <a:srgbClr val="E98300"/>
      </a:accent5>
      <a:accent6>
        <a:srgbClr val="002663"/>
      </a:accent6>
      <a:hlink>
        <a:srgbClr val="009BBB"/>
      </a:hlink>
      <a:folHlink>
        <a:srgbClr val="7721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321</Words>
  <Application>Microsoft Office PowerPoint</Application>
  <PresentationFormat>On-screen Show (4:3)</PresentationFormat>
  <Paragraphs>59</Paragraphs>
  <Slides>7</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Calibri</vt:lpstr>
      <vt:lpstr>Courier New</vt:lpstr>
      <vt:lpstr>Noto Symbol</vt:lpstr>
      <vt:lpstr>Arial</vt:lpstr>
      <vt:lpstr>RIM Template 20121011</vt:lpstr>
      <vt:lpstr>Microsoft Excel Worksheet</vt:lpstr>
      <vt:lpstr>American Express Campus Analyze This 2015</vt:lpstr>
      <vt:lpstr>Team Details</vt:lpstr>
      <vt:lpstr>Equation to Identify Citizen’s Vote</vt:lpstr>
      <vt:lpstr>Details of each Variable used in the Equation</vt:lpstr>
      <vt:lpstr>Estimation Technique Used</vt:lpstr>
      <vt:lpstr>Reasons for Technique(s) Used</vt:lpstr>
      <vt:lpstr>Final Submission File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Express Campus Analyze This 2015</dc:title>
  <cp:lastModifiedBy>Mohit Shukla</cp:lastModifiedBy>
  <cp:revision>3</cp:revision>
  <dcterms:modified xsi:type="dcterms:W3CDTF">2015-10-11T18:27:36Z</dcterms:modified>
</cp:coreProperties>
</file>