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3DA90C-157A-433D-B945-6A71BAC1CECD}">
  <a:tblStyle styleId="{A23DA90C-157A-433D-B945-6A71BAC1CEC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AEE"/>
          </a:solidFill>
        </a:fill>
      </a:tcStyle>
    </a:wholeTbl>
    <a:band1H>
      <a:tcStyle>
        <a:tcBdr/>
        <a:fill>
          <a:solidFill>
            <a:srgbClr val="CAD2DB"/>
          </a:solidFill>
        </a:fill>
      </a:tcStyle>
    </a:band1H>
    <a:band1V>
      <a:tcStyle>
        <a:tcBdr/>
        <a:fill>
          <a:solidFill>
            <a:srgbClr val="CAD2DB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681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137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6571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092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671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821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915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197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IM Template: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32222"/>
          <a:stretch/>
        </p:blipFill>
        <p:spPr>
          <a:xfrm>
            <a:off x="0" y="0"/>
            <a:ext cx="9144000" cy="46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648602" y="2035575"/>
            <a:ext cx="8092170" cy="599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4370" y="3033636"/>
            <a:ext cx="8096403" cy="291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360"/>
              </a:spcBef>
              <a:spcAft>
                <a:spcPts val="1200"/>
              </a:spcAft>
              <a:buClr>
                <a:srgbClr val="888888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ymbo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Courier New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88888"/>
              </a:buClr>
              <a:buFont typeface="Noto Symbo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57703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41889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006739" y="6518803"/>
            <a:ext cx="789202" cy="3635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898D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 r="73930"/>
          <a:stretch/>
        </p:blipFill>
        <p:spPr>
          <a:xfrm>
            <a:off x="7815940" y="6274389"/>
            <a:ext cx="729344" cy="58361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x="381002" y="6611778"/>
            <a:ext cx="91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rPr>
              <a:t>Printed: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M Template: Content Slide w/ bulle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006739" y="6518803"/>
            <a:ext cx="789202" cy="3526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898D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79475" y="653778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85765" y="65111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84046" y="941830"/>
            <a:ext cx="8356728" cy="5247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3088" indent="-115887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‒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1225" indent="-123825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Noto Symbol"/>
              <a:buChar char="▪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57300" indent="-1143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ourier New"/>
              <a:buChar char="o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4963" indent="-119062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Noto Symbol"/>
              <a:buChar char="➢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374571" y="6662057"/>
            <a:ext cx="2405743" cy="1959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M Template: Content Slide w/ bullets &amp;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4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06739" y="6518803"/>
            <a:ext cx="789202" cy="3635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898D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79475" y="653778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85765" y="65111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00050" y="944562"/>
            <a:ext cx="8340725" cy="11237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00050" y="2143805"/>
            <a:ext cx="8340725" cy="4017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1143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7013" indent="-112713" algn="l" rtl="0">
              <a:spcBef>
                <a:spcPts val="360"/>
              </a:spcBef>
              <a:spcAft>
                <a:spcPts val="1200"/>
              </a:spcAft>
              <a:buClr>
                <a:schemeClr val="accent5"/>
              </a:buClr>
              <a:buFont typeface="Arial"/>
              <a:buChar char="•"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6263" indent="-119062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–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-1143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Noto Symbol"/>
              <a:buChar char="▪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62063" indent="-119062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ourier New"/>
              <a:buChar char="o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00200" indent="-1143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Noto Symbol"/>
              <a:buChar char="➢"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M Template: Content Slide w/o bulle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4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006739" y="6518803"/>
            <a:ext cx="789202" cy="3635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898D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79475" y="653778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81002" y="650512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84046" y="941830"/>
            <a:ext cx="8356728" cy="5247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3463" indent="-233362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Noto Symbo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indent="-2286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ourier New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9263" indent="-233363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Noto Symbo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M Template: Blank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24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006739" y="6518803"/>
            <a:ext cx="789202" cy="3635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898D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79475" y="653778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81002" y="650512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21772" y="-10886"/>
            <a:ext cx="9235440" cy="69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87744" y="942975"/>
            <a:ext cx="8353029" cy="52466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1143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27013" marR="0" indent="-112713" algn="l" rtl="0">
              <a:spcBef>
                <a:spcPts val="360"/>
              </a:spcBef>
              <a:spcAft>
                <a:spcPts val="1200"/>
              </a:spcAft>
              <a:buClr>
                <a:schemeClr val="accent5"/>
              </a:buClr>
              <a:buFont typeface="Arial"/>
              <a:buChar char="•"/>
              <a:defRPr sz="1800" b="0" i="0" u="none" strike="noStrike" cap="none" baseline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6263" marR="0" indent="-119062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–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indent="-1143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Noto Symbol"/>
              <a:buChar char="▪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62063" marR="0" indent="-119062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00200" marR="0" indent="-1143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Noto Symbol"/>
              <a:buChar char="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006739" y="6518803"/>
            <a:ext cx="789202" cy="3635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 baseline="0">
              <a:solidFill>
                <a:srgbClr val="898D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59982" y="6526894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81002" y="650512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-25516" y="6461701"/>
            <a:ext cx="9235440" cy="0"/>
          </a:xfrm>
          <a:prstGeom prst="straightConnector1">
            <a:avLst/>
          </a:prstGeom>
          <a:noFill/>
          <a:ln w="9525" cap="flat" cmpd="sng">
            <a:solidFill>
              <a:srgbClr val="86898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Shape 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81466" y="6564086"/>
            <a:ext cx="2181069" cy="29260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381002" y="6655322"/>
            <a:ext cx="91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baseline="0">
                <a:solidFill>
                  <a:srgbClr val="898D9E"/>
                </a:solidFill>
                <a:latin typeface="Arial"/>
                <a:ea typeface="Arial"/>
                <a:cs typeface="Arial"/>
                <a:sym typeface="Arial"/>
              </a:rPr>
              <a:t>Printed: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9294" y="2035575"/>
            <a:ext cx="8561480" cy="599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American Express Campus Analyze This 2015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05054" y="3004425"/>
            <a:ext cx="8092170" cy="599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Submission Deck - TEMPLATE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Details</a:t>
            </a:r>
          </a:p>
        </p:txBody>
      </p:sp>
      <p:graphicFrame>
        <p:nvGraphicFramePr>
          <p:cNvPr id="60" name="Shape 60"/>
          <p:cNvGraphicFramePr/>
          <p:nvPr>
            <p:extLst>
              <p:ext uri="{D42A27DB-BD31-4B8C-83A1-F6EECF244321}">
                <p14:modId xmlns:p14="http://schemas.microsoft.com/office/powerpoint/2010/main" val="1030592559"/>
              </p:ext>
            </p:extLst>
          </p:nvPr>
        </p:nvGraphicFramePr>
        <p:xfrm>
          <a:off x="584424" y="2530475"/>
          <a:ext cx="8229625" cy="1112550"/>
        </p:xfrm>
        <a:graphic>
          <a:graphicData uri="http://schemas.openxmlformats.org/drawingml/2006/table">
            <a:tbl>
              <a:tblPr firstRow="1" bandRow="1">
                <a:noFill/>
                <a:tableStyleId>{A23DA90C-157A-433D-B945-6A71BAC1CECD}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Name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Campus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Roll No.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Mobile No.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Email Id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Mohit Shukla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IITK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11907435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7754856576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dirty="0" smtClean="0"/>
                        <a:t>mohitsh@iitk.ac.in</a:t>
                      </a:r>
                      <a:endParaRPr lang="en-US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Jayant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IITK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11907336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9651738969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jaynt@iitk.ac.in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1" name="Shape 61"/>
          <p:cNvSpPr txBox="1"/>
          <p:nvPr/>
        </p:nvSpPr>
        <p:spPr>
          <a:xfrm>
            <a:off x="600070" y="1285890"/>
            <a:ext cx="361473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-US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Equation to Identify Citizen’s Vote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97300" y="752507"/>
            <a:ext cx="8805300" cy="180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provide the final equation used to identify the citizen’s vote</a:t>
            </a: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actual_vote ~ (mvar_1+mvar_2+mvar_6+mvar_4+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	 mvar_7+mvar_8+mvar_9+mvar_10+mvar_11+mvar_12+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	mvar_23+mvar_25+mvar_26+mvar_27+mvar_28+mvar_30)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 of each Variable used in the Equation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97297" y="752489"/>
            <a:ext cx="880518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provide details of each variable used in the equation to identify citizen’s vote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actual_vote -&gt; actual vote 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mvar_1 -&gt;  party voted in previous election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mvar_2  -&gt; Donations to party Centaur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mvar_6  -&gt; Donations to party Cosmos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mvar_4 -&gt; Donations to party Tokugawa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mvar_7 -&gt; Social shares for Centaur feeds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mvar_8 -&gt; Social shares for Ebony feeds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mvar_9 -&gt; Social shares for Tokugawa feeds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mvar_10 -&gt; Social shares for Cosmos feeds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mvar_11 -&gt; Social shares for Odyssey feeds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mvar_12 -&gt; Occupation of the citizen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mvar_23 -&gt; # of Centaur rallies attended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mvar_25 -&gt; # of Tokugawa rallies attended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mvar_26 -&gt; # of Odyssey rallies attended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mvar_27 -&gt; Total Rally Visits (All Parties) </a:t>
            </a:r>
          </a:p>
          <a:p>
            <a:pPr lvl="0" rtl="0">
              <a:spcBef>
                <a:spcPts val="0"/>
              </a:spcBef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mvar_28 -&gt; # of Cosmos rallies attended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mvar_30 -&gt; Primary Income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Estimation Technique Used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97297" y="752489"/>
            <a:ext cx="880518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provide the estimation/modeling technique(s) used to arrive at the solution/equation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 technique: Random Forest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 trees: 1000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nodesize: 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Reasons for Technique(s) Used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97300" y="752508"/>
            <a:ext cx="8805300" cy="250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you think this is the best technique(s) for this particular problem?</a:t>
            </a:r>
          </a:p>
          <a:p>
            <a:pPr lvl="0"/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can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 with “small n large p”-problems,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high-order, interactions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correlated predictor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variables. Provides variables importance that can be used to eliminate less important variables and in turn tune our model.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 use averaging to find a natural balance between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variance and high bias. This can be used quite efficiently with default parameters and it is a good to go model </a:t>
            </a:r>
            <a:r>
              <a:rPr lang="en-US" sz="18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starting.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87744" y="24422"/>
            <a:ext cx="8353029" cy="549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Submission File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97297" y="752489"/>
            <a:ext cx="8805187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embed your final submission file (.csv) here.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660014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330</Words>
  <Application>Microsoft Office PowerPoint</Application>
  <PresentationFormat>On-screen Show (4:3)</PresentationFormat>
  <Paragraphs>60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Arial</vt:lpstr>
      <vt:lpstr>Noto Symbol</vt:lpstr>
      <vt:lpstr>RIM Template 20121011</vt:lpstr>
      <vt:lpstr>Worksheet</vt:lpstr>
      <vt:lpstr>American Express Campus Analyze This 2015</vt:lpstr>
      <vt:lpstr>Team Details</vt:lpstr>
      <vt:lpstr>Equation to Identify Citizen’s Vote</vt:lpstr>
      <vt:lpstr>Details of each Variable used in the Equation</vt:lpstr>
      <vt:lpstr>Estimation Technique Used</vt:lpstr>
      <vt:lpstr>Reasons for Technique(s) Used</vt:lpstr>
      <vt:lpstr>Final Submission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Express Campus Analyze This 2015</dc:title>
  <cp:lastModifiedBy>Mohit Shukla</cp:lastModifiedBy>
  <cp:revision>6</cp:revision>
  <dcterms:modified xsi:type="dcterms:W3CDTF">2015-10-12T12:10:16Z</dcterms:modified>
</cp:coreProperties>
</file>