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303" r:id="rId3"/>
    <p:sldId id="262" r:id="rId4"/>
    <p:sldId id="258" r:id="rId5"/>
    <p:sldId id="261" r:id="rId6"/>
    <p:sldId id="259" r:id="rId7"/>
    <p:sldId id="260" r:id="rId8"/>
    <p:sldId id="272" r:id="rId9"/>
    <p:sldId id="276" r:id="rId10"/>
    <p:sldId id="273" r:id="rId11"/>
    <p:sldId id="263" r:id="rId12"/>
    <p:sldId id="274" r:id="rId13"/>
    <p:sldId id="265" r:id="rId14"/>
    <p:sldId id="266" r:id="rId15"/>
    <p:sldId id="267" r:id="rId16"/>
    <p:sldId id="275" r:id="rId17"/>
    <p:sldId id="269" r:id="rId18"/>
    <p:sldId id="277"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F5637-5C4E-4ABA-A7C8-EA873BD9A179}" v="3" dt="2024-09-23T03:36:58.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sehrawat" userId="9f117de1c2ad1b8d" providerId="LiveId" clId="{3E0F5637-5C4E-4ABA-A7C8-EA873BD9A179}"/>
    <pc:docChg chg="custSel addSld delSld modSld sldOrd">
      <pc:chgData name="mohit sehrawat" userId="9f117de1c2ad1b8d" providerId="LiveId" clId="{3E0F5637-5C4E-4ABA-A7C8-EA873BD9A179}" dt="2024-09-23T03:37:03.920" v="10" actId="47"/>
      <pc:docMkLst>
        <pc:docMk/>
      </pc:docMkLst>
      <pc:sldChg chg="add ord">
        <pc:chgData name="mohit sehrawat" userId="9f117de1c2ad1b8d" providerId="LiveId" clId="{3E0F5637-5C4E-4ABA-A7C8-EA873BD9A179}" dt="2024-09-23T03:36:16.702" v="3"/>
        <pc:sldMkLst>
          <pc:docMk/>
          <pc:sldMk cId="1961801160" sldId="256"/>
        </pc:sldMkLst>
      </pc:sldChg>
      <pc:sldChg chg="del">
        <pc:chgData name="mohit sehrawat" userId="9f117de1c2ad1b8d" providerId="LiveId" clId="{3E0F5637-5C4E-4ABA-A7C8-EA873BD9A179}" dt="2024-09-23T03:36:03.423" v="0" actId="47"/>
        <pc:sldMkLst>
          <pc:docMk/>
          <pc:sldMk cId="2835170225" sldId="256"/>
        </pc:sldMkLst>
      </pc:sldChg>
      <pc:sldChg chg="del">
        <pc:chgData name="mohit sehrawat" userId="9f117de1c2ad1b8d" providerId="LiveId" clId="{3E0F5637-5C4E-4ABA-A7C8-EA873BD9A179}" dt="2024-09-23T03:36:29.588" v="4" actId="47"/>
        <pc:sldMkLst>
          <pc:docMk/>
          <pc:sldMk cId="4021454422" sldId="257"/>
        </pc:sldMkLst>
      </pc:sldChg>
      <pc:sldChg chg="add ord">
        <pc:chgData name="mohit sehrawat" userId="9f117de1c2ad1b8d" providerId="LiveId" clId="{3E0F5637-5C4E-4ABA-A7C8-EA873BD9A179}" dt="2024-09-23T03:36:39.871" v="7"/>
        <pc:sldMkLst>
          <pc:docMk/>
          <pc:sldMk cId="145257073" sldId="303"/>
        </pc:sldMkLst>
      </pc:sldChg>
      <pc:sldChg chg="modSp add del mod">
        <pc:chgData name="mohit sehrawat" userId="9f117de1c2ad1b8d" providerId="LiveId" clId="{3E0F5637-5C4E-4ABA-A7C8-EA873BD9A179}" dt="2024-09-23T03:37:03.920" v="10" actId="47"/>
        <pc:sldMkLst>
          <pc:docMk/>
          <pc:sldMk cId="2825190754" sldId="304"/>
        </pc:sldMkLst>
        <pc:spChg chg="mod">
          <ac:chgData name="mohit sehrawat" userId="9f117de1c2ad1b8d" providerId="LiveId" clId="{3E0F5637-5C4E-4ABA-A7C8-EA873BD9A179}" dt="2024-09-23T03:36:58.667" v="9" actId="27636"/>
          <ac:spMkLst>
            <pc:docMk/>
            <pc:sldMk cId="2825190754" sldId="304"/>
            <ac:spMk id="6" creationId="{55DD7AB3-F672-35DF-EE62-06C660B22AD8}"/>
          </ac:spMkLst>
        </pc:spChg>
      </pc:sldChg>
    </pc:docChg>
  </pc:docChgLst>
  <pc:docChgLst>
    <pc:chgData userId="44a395257317818e" providerId="LiveId" clId="{4EFAE1E2-6210-49A8-B05F-DB20B71FDAB4}"/>
    <pc:docChg chg="undo custSel addSld delSld modSld">
      <pc:chgData name="" userId="44a395257317818e" providerId="LiveId" clId="{4EFAE1E2-6210-49A8-B05F-DB20B71FDAB4}" dt="2024-08-10T13:49:58.953" v="5120" actId="27636"/>
      <pc:docMkLst>
        <pc:docMk/>
      </pc:docMkLst>
      <pc:sldChg chg="addSp delSp modSp">
        <pc:chgData name="" userId="44a395257317818e" providerId="LiveId" clId="{4EFAE1E2-6210-49A8-B05F-DB20B71FDAB4}" dt="2024-08-10T13:48:59.546" v="5113" actId="27636"/>
        <pc:sldMkLst>
          <pc:docMk/>
          <pc:sldMk cId="2835170225" sldId="256"/>
        </pc:sldMkLst>
        <pc:spChg chg="mod">
          <ac:chgData name="" userId="44a395257317818e" providerId="LiveId" clId="{4EFAE1E2-6210-49A8-B05F-DB20B71FDAB4}" dt="2024-08-10T13:48:59.546" v="5113" actId="27636"/>
          <ac:spMkLst>
            <pc:docMk/>
            <pc:sldMk cId="2835170225" sldId="256"/>
            <ac:spMk id="2" creationId="{31D03919-E570-4AA5-9E6B-8364379E37A6}"/>
          </ac:spMkLst>
        </pc:spChg>
        <pc:spChg chg="mod">
          <ac:chgData name="" userId="44a395257317818e" providerId="LiveId" clId="{4EFAE1E2-6210-49A8-B05F-DB20B71FDAB4}" dt="2024-08-07T13:02:04.185" v="6" actId="20577"/>
          <ac:spMkLst>
            <pc:docMk/>
            <pc:sldMk cId="2835170225" sldId="256"/>
            <ac:spMk id="3" creationId="{833A3C79-FB90-4903-9EE9-9D0788C467D1}"/>
          </ac:spMkLst>
        </pc:spChg>
        <pc:spChg chg="add del mod">
          <ac:chgData name="" userId="44a395257317818e" providerId="LiveId" clId="{4EFAE1E2-6210-49A8-B05F-DB20B71FDAB4}" dt="2024-08-07T13:10:14.085" v="72"/>
          <ac:spMkLst>
            <pc:docMk/>
            <pc:sldMk cId="2835170225" sldId="256"/>
            <ac:spMk id="6" creationId="{448E65EE-43D4-4D98-B57D-CCFB42326098}"/>
          </ac:spMkLst>
        </pc:spChg>
        <pc:picChg chg="add mod">
          <ac:chgData name="" userId="44a395257317818e" providerId="LiveId" clId="{4EFAE1E2-6210-49A8-B05F-DB20B71FDAB4}" dt="2024-08-07T13:09:57.493" v="10" actId="1076"/>
          <ac:picMkLst>
            <pc:docMk/>
            <pc:sldMk cId="2835170225" sldId="256"/>
            <ac:picMk id="5" creationId="{7917920A-5132-4202-88EC-8AFF238EC9C8}"/>
          </ac:picMkLst>
        </pc:picChg>
      </pc:sldChg>
      <pc:sldChg chg="addSp delSp modSp">
        <pc:chgData name="" userId="44a395257317818e" providerId="LiveId" clId="{4EFAE1E2-6210-49A8-B05F-DB20B71FDAB4}" dt="2024-08-10T13:45:33.197" v="5088" actId="207"/>
        <pc:sldMkLst>
          <pc:docMk/>
          <pc:sldMk cId="4021454422" sldId="257"/>
        </pc:sldMkLst>
        <pc:spChg chg="mod">
          <ac:chgData name="" userId="44a395257317818e" providerId="LiveId" clId="{4EFAE1E2-6210-49A8-B05F-DB20B71FDAB4}" dt="2024-08-10T13:45:33.197" v="5088" actId="207"/>
          <ac:spMkLst>
            <pc:docMk/>
            <pc:sldMk cId="4021454422" sldId="257"/>
            <ac:spMk id="2" creationId="{B98A1A3F-BBE2-4DB9-830F-A9334ABA856F}"/>
          </ac:spMkLst>
        </pc:spChg>
        <pc:spChg chg="del mod">
          <ac:chgData name="" userId="44a395257317818e" providerId="LiveId" clId="{4EFAE1E2-6210-49A8-B05F-DB20B71FDAB4}" dt="2024-08-07T13:27:48.320" v="136" actId="931"/>
          <ac:spMkLst>
            <pc:docMk/>
            <pc:sldMk cId="4021454422" sldId="257"/>
            <ac:spMk id="3" creationId="{0744010B-F1FB-4043-86C1-8EB8301107CA}"/>
          </ac:spMkLst>
        </pc:spChg>
        <pc:spChg chg="add del mod">
          <ac:chgData name="" userId="44a395257317818e" providerId="LiveId" clId="{4EFAE1E2-6210-49A8-B05F-DB20B71FDAB4}" dt="2024-08-07T13:20:01.905" v="123"/>
          <ac:spMkLst>
            <pc:docMk/>
            <pc:sldMk cId="4021454422" sldId="257"/>
            <ac:spMk id="4" creationId="{2F9ACCB8-4CE4-4F7F-B780-E7A574FE6859}"/>
          </ac:spMkLst>
        </pc:spChg>
        <pc:spChg chg="add del mod">
          <ac:chgData name="" userId="44a395257317818e" providerId="LiveId" clId="{4EFAE1E2-6210-49A8-B05F-DB20B71FDAB4}" dt="2024-08-07T13:27:18.169" v="135"/>
          <ac:spMkLst>
            <pc:docMk/>
            <pc:sldMk cId="4021454422" sldId="257"/>
            <ac:spMk id="5" creationId="{3E5A99CD-8D86-4FC6-A4FD-24FC99801B60}"/>
          </ac:spMkLst>
        </pc:spChg>
        <pc:spChg chg="add del mod">
          <ac:chgData name="" userId="44a395257317818e" providerId="LiveId" clId="{4EFAE1E2-6210-49A8-B05F-DB20B71FDAB4}" dt="2024-08-07T13:28:29.308" v="198"/>
          <ac:spMkLst>
            <pc:docMk/>
            <pc:sldMk cId="4021454422" sldId="257"/>
            <ac:spMk id="8" creationId="{0217890F-2B31-490C-8BD2-D9DDE85F45C2}"/>
          </ac:spMkLst>
        </pc:spChg>
        <pc:spChg chg="add del">
          <ac:chgData name="" userId="44a395257317818e" providerId="LiveId" clId="{4EFAE1E2-6210-49A8-B05F-DB20B71FDAB4}" dt="2024-08-07T13:28:29.308" v="196"/>
          <ac:spMkLst>
            <pc:docMk/>
            <pc:sldMk cId="4021454422" sldId="257"/>
            <ac:spMk id="9" creationId="{21044D56-F364-4968-9710-66327DAE336A}"/>
          </ac:spMkLst>
        </pc:spChg>
        <pc:spChg chg="add del mod">
          <ac:chgData name="" userId="44a395257317818e" providerId="LiveId" clId="{4EFAE1E2-6210-49A8-B05F-DB20B71FDAB4}" dt="2024-08-07T13:28:50.686" v="200"/>
          <ac:spMkLst>
            <pc:docMk/>
            <pc:sldMk cId="4021454422" sldId="257"/>
            <ac:spMk id="10" creationId="{9731B2CD-C18B-476B-991C-D0F9F9CC057E}"/>
          </ac:spMkLst>
        </pc:spChg>
        <pc:spChg chg="add del mod">
          <ac:chgData name="" userId="44a395257317818e" providerId="LiveId" clId="{4EFAE1E2-6210-49A8-B05F-DB20B71FDAB4}" dt="2024-08-07T13:28:50.686" v="200"/>
          <ac:spMkLst>
            <pc:docMk/>
            <pc:sldMk cId="4021454422" sldId="257"/>
            <ac:spMk id="11" creationId="{53B15478-7E27-436B-A5F5-3E0C5407DC24}"/>
          </ac:spMkLst>
        </pc:spChg>
        <pc:spChg chg="add del mod">
          <ac:chgData name="" userId="44a395257317818e" providerId="LiveId" clId="{4EFAE1E2-6210-49A8-B05F-DB20B71FDAB4}" dt="2024-08-07T13:33:28.293" v="239" actId="931"/>
          <ac:spMkLst>
            <pc:docMk/>
            <pc:sldMk cId="4021454422" sldId="257"/>
            <ac:spMk id="12" creationId="{D1A0F1EF-25FF-4B23-8908-CAD004C92C93}"/>
          </ac:spMkLst>
        </pc:spChg>
        <pc:spChg chg="add mod">
          <ac:chgData name="" userId="44a395257317818e" providerId="LiveId" clId="{4EFAE1E2-6210-49A8-B05F-DB20B71FDAB4}" dt="2024-08-07T13:45:00.651" v="533" actId="14100"/>
          <ac:spMkLst>
            <pc:docMk/>
            <pc:sldMk cId="4021454422" sldId="257"/>
            <ac:spMk id="15" creationId="{EB9BA7C0-59AA-4F18-9599-9618A8803DD8}"/>
          </ac:spMkLst>
        </pc:spChg>
        <pc:spChg chg="add mod">
          <ac:chgData name="" userId="44a395257317818e" providerId="LiveId" clId="{4EFAE1E2-6210-49A8-B05F-DB20B71FDAB4}" dt="2024-08-07T13:43:51.048" v="452" actId="2711"/>
          <ac:spMkLst>
            <pc:docMk/>
            <pc:sldMk cId="4021454422" sldId="257"/>
            <ac:spMk id="18" creationId="{4A71A202-9A93-4EF5-B504-534DD4451C66}"/>
          </ac:spMkLst>
        </pc:spChg>
        <pc:picChg chg="add del mod">
          <ac:chgData name="" userId="44a395257317818e" providerId="LiveId" clId="{4EFAE1E2-6210-49A8-B05F-DB20B71FDAB4}" dt="2024-08-07T13:33:08.821" v="238"/>
          <ac:picMkLst>
            <pc:docMk/>
            <pc:sldMk cId="4021454422" sldId="257"/>
            <ac:picMk id="7" creationId="{E6189A0C-10BF-4953-9FB8-74BC5E5B379E}"/>
          </ac:picMkLst>
        </pc:picChg>
        <pc:picChg chg="add mod">
          <ac:chgData name="" userId="44a395257317818e" providerId="LiveId" clId="{4EFAE1E2-6210-49A8-B05F-DB20B71FDAB4}" dt="2024-08-07T13:35:49.382" v="302" actId="1076"/>
          <ac:picMkLst>
            <pc:docMk/>
            <pc:sldMk cId="4021454422" sldId="257"/>
            <ac:picMk id="14" creationId="{2E1499B0-9F61-4A76-A660-94BB97243824}"/>
          </ac:picMkLst>
        </pc:picChg>
        <pc:picChg chg="add mod">
          <ac:chgData name="" userId="44a395257317818e" providerId="LiveId" clId="{4EFAE1E2-6210-49A8-B05F-DB20B71FDAB4}" dt="2024-08-07T13:41:15.709" v="321" actId="14100"/>
          <ac:picMkLst>
            <pc:docMk/>
            <pc:sldMk cId="4021454422" sldId="257"/>
            <ac:picMk id="17" creationId="{97499F66-367A-4013-B4CE-3963A424D794}"/>
          </ac:picMkLst>
        </pc:picChg>
      </pc:sldChg>
      <pc:sldChg chg="addSp delSp modSp">
        <pc:chgData name="" userId="44a395257317818e" providerId="LiveId" clId="{4EFAE1E2-6210-49A8-B05F-DB20B71FDAB4}" dt="2024-08-07T14:04:04.120" v="654" actId="1076"/>
        <pc:sldMkLst>
          <pc:docMk/>
          <pc:sldMk cId="1466183387" sldId="258"/>
        </pc:sldMkLst>
        <pc:spChg chg="mod">
          <ac:chgData name="" userId="44a395257317818e" providerId="LiveId" clId="{4EFAE1E2-6210-49A8-B05F-DB20B71FDAB4}" dt="2024-08-07T14:02:36.541" v="649" actId="14100"/>
          <ac:spMkLst>
            <pc:docMk/>
            <pc:sldMk cId="1466183387" sldId="258"/>
            <ac:spMk id="2" creationId="{5C152F71-EE48-46D4-9B79-85F36807BAA8}"/>
          </ac:spMkLst>
        </pc:spChg>
        <pc:spChg chg="del">
          <ac:chgData name="" userId="44a395257317818e" providerId="LiveId" clId="{4EFAE1E2-6210-49A8-B05F-DB20B71FDAB4}" dt="2024-08-07T13:53:13.628" v="534" actId="931"/>
          <ac:spMkLst>
            <pc:docMk/>
            <pc:sldMk cId="1466183387" sldId="258"/>
            <ac:spMk id="3" creationId="{CA719AEB-392B-4AF8-9ED6-9D49830471CA}"/>
          </ac:spMkLst>
        </pc:spChg>
        <pc:spChg chg="add mod">
          <ac:chgData name="" userId="44a395257317818e" providerId="LiveId" clId="{4EFAE1E2-6210-49A8-B05F-DB20B71FDAB4}" dt="2024-08-07T14:03:57.285" v="653" actId="14100"/>
          <ac:spMkLst>
            <pc:docMk/>
            <pc:sldMk cId="1466183387" sldId="258"/>
            <ac:spMk id="6" creationId="{9E988272-D37A-422D-9F9E-8455F8A1CFA1}"/>
          </ac:spMkLst>
        </pc:spChg>
        <pc:picChg chg="add mod">
          <ac:chgData name="" userId="44a395257317818e" providerId="LiveId" clId="{4EFAE1E2-6210-49A8-B05F-DB20B71FDAB4}" dt="2024-08-07T14:04:04.120" v="654" actId="1076"/>
          <ac:picMkLst>
            <pc:docMk/>
            <pc:sldMk cId="1466183387" sldId="258"/>
            <ac:picMk id="5" creationId="{C5B4AD5F-8A09-4BA1-993E-8018E16A3A6B}"/>
          </ac:picMkLst>
        </pc:picChg>
      </pc:sldChg>
      <pc:sldChg chg="addSp delSp modSp">
        <pc:chgData name="" userId="44a395257317818e" providerId="LiveId" clId="{4EFAE1E2-6210-49A8-B05F-DB20B71FDAB4}" dt="2024-08-10T13:06:25.460" v="4531" actId="108"/>
        <pc:sldMkLst>
          <pc:docMk/>
          <pc:sldMk cId="3792203555" sldId="259"/>
        </pc:sldMkLst>
        <pc:spChg chg="mod">
          <ac:chgData name="" userId="44a395257317818e" providerId="LiveId" clId="{4EFAE1E2-6210-49A8-B05F-DB20B71FDAB4}" dt="2024-08-10T09:16:53.045" v="2222" actId="27636"/>
          <ac:spMkLst>
            <pc:docMk/>
            <pc:sldMk cId="3792203555" sldId="259"/>
            <ac:spMk id="2" creationId="{097FC66C-CEAA-4596-B456-EC46CEF03CF1}"/>
          </ac:spMkLst>
        </pc:spChg>
        <pc:spChg chg="del mod">
          <ac:chgData name="" userId="44a395257317818e" providerId="LiveId" clId="{4EFAE1E2-6210-49A8-B05F-DB20B71FDAB4}" dt="2024-08-10T09:19:20.516" v="2227" actId="931"/>
          <ac:spMkLst>
            <pc:docMk/>
            <pc:sldMk cId="3792203555" sldId="259"/>
            <ac:spMk id="3" creationId="{E0FBDD37-2C64-4F37-A0BB-9812C1F02630}"/>
          </ac:spMkLst>
        </pc:spChg>
        <pc:spChg chg="add mod">
          <ac:chgData name="" userId="44a395257317818e" providerId="LiveId" clId="{4EFAE1E2-6210-49A8-B05F-DB20B71FDAB4}" dt="2024-08-10T13:06:25.460" v="4531" actId="108"/>
          <ac:spMkLst>
            <pc:docMk/>
            <pc:sldMk cId="3792203555" sldId="259"/>
            <ac:spMk id="6" creationId="{3DEAD675-B060-4CD6-97D6-B5232A0E0AF7}"/>
          </ac:spMkLst>
        </pc:spChg>
        <pc:picChg chg="add del mod">
          <ac:chgData name="" userId="44a395257317818e" providerId="LiveId" clId="{4EFAE1E2-6210-49A8-B05F-DB20B71FDAB4}" dt="2024-08-10T09:21:58.495" v="2235"/>
          <ac:picMkLst>
            <pc:docMk/>
            <pc:sldMk cId="3792203555" sldId="259"/>
            <ac:picMk id="5" creationId="{A1C37DA8-0089-46BE-914C-9F60FE70F98F}"/>
          </ac:picMkLst>
        </pc:picChg>
        <pc:picChg chg="add mod">
          <ac:chgData name="" userId="44a395257317818e" providerId="LiveId" clId="{4EFAE1E2-6210-49A8-B05F-DB20B71FDAB4}" dt="2024-08-10T09:39:23.245" v="3032" actId="1076"/>
          <ac:picMkLst>
            <pc:docMk/>
            <pc:sldMk cId="3792203555" sldId="259"/>
            <ac:picMk id="8" creationId="{89BC72A1-70E0-421B-BF96-2A0E1810D14D}"/>
          </ac:picMkLst>
        </pc:picChg>
      </pc:sldChg>
      <pc:sldChg chg="addSp modSp mod">
        <pc:chgData name="" userId="44a395257317818e" providerId="LiveId" clId="{4EFAE1E2-6210-49A8-B05F-DB20B71FDAB4}" dt="2024-08-10T09:56:28.479" v="3278" actId="14100"/>
        <pc:sldMkLst>
          <pc:docMk/>
          <pc:sldMk cId="2198313036" sldId="260"/>
        </pc:sldMkLst>
        <pc:spChg chg="mod">
          <ac:chgData name="" userId="44a395257317818e" providerId="LiveId" clId="{4EFAE1E2-6210-49A8-B05F-DB20B71FDAB4}" dt="2024-08-10T09:52:25.341" v="3266" actId="14100"/>
          <ac:spMkLst>
            <pc:docMk/>
            <pc:sldMk cId="2198313036" sldId="260"/>
            <ac:spMk id="2" creationId="{20664F2D-CFCC-4C84-828B-9866D5F4CD35}"/>
          </ac:spMkLst>
        </pc:spChg>
        <pc:spChg chg="mod">
          <ac:chgData name="" userId="44a395257317818e" providerId="LiveId" clId="{4EFAE1E2-6210-49A8-B05F-DB20B71FDAB4}" dt="2024-08-10T09:52:48.883" v="3268" actId="14100"/>
          <ac:spMkLst>
            <pc:docMk/>
            <pc:sldMk cId="2198313036" sldId="260"/>
            <ac:spMk id="3" creationId="{3DC0BB82-B760-4149-8201-D85ADD9A1EA4}"/>
          </ac:spMkLst>
        </pc:spChg>
        <pc:graphicFrameChg chg="add mod">
          <ac:chgData name="" userId="44a395257317818e" providerId="LiveId" clId="{4EFAE1E2-6210-49A8-B05F-DB20B71FDAB4}" dt="2024-08-10T09:56:28.479" v="3278" actId="14100"/>
          <ac:graphicFrameMkLst>
            <pc:docMk/>
            <pc:sldMk cId="2198313036" sldId="260"/>
            <ac:graphicFrameMk id="4" creationId="{A9CD363A-18EE-4560-BB06-A9A68906526A}"/>
          </ac:graphicFrameMkLst>
        </pc:graphicFrameChg>
      </pc:sldChg>
      <pc:sldChg chg="add del">
        <pc:chgData name="" userId="44a395257317818e" providerId="LiveId" clId="{4EFAE1E2-6210-49A8-B05F-DB20B71FDAB4}" dt="2024-08-10T08:25:19.973" v="656" actId="2696"/>
        <pc:sldMkLst>
          <pc:docMk/>
          <pc:sldMk cId="1651451430" sldId="261"/>
        </pc:sldMkLst>
      </pc:sldChg>
      <pc:sldChg chg="addSp delSp modSp add">
        <pc:chgData name="" userId="44a395257317818e" providerId="LiveId" clId="{4EFAE1E2-6210-49A8-B05F-DB20B71FDAB4}" dt="2024-08-10T13:48:16.818" v="5105" actId="27636"/>
        <pc:sldMkLst>
          <pc:docMk/>
          <pc:sldMk cId="3603547912" sldId="261"/>
        </pc:sldMkLst>
        <pc:spChg chg="mod">
          <ac:chgData name="" userId="44a395257317818e" providerId="LiveId" clId="{4EFAE1E2-6210-49A8-B05F-DB20B71FDAB4}" dt="2024-08-10T13:48:16.818" v="5105" actId="27636"/>
          <ac:spMkLst>
            <pc:docMk/>
            <pc:sldMk cId="3603547912" sldId="261"/>
            <ac:spMk id="2" creationId="{F425BEF9-A464-4064-8C23-D8C8ECC4D7DF}"/>
          </ac:spMkLst>
        </pc:spChg>
        <pc:spChg chg="del">
          <ac:chgData name="" userId="44a395257317818e" providerId="LiveId" clId="{4EFAE1E2-6210-49A8-B05F-DB20B71FDAB4}" dt="2024-08-10T08:38:10.204" v="1042" actId="931"/>
          <ac:spMkLst>
            <pc:docMk/>
            <pc:sldMk cId="3603547912" sldId="261"/>
            <ac:spMk id="3" creationId="{FDDAABBF-5ED9-4095-BA40-F5FD058BA38B}"/>
          </ac:spMkLst>
        </pc:spChg>
        <pc:spChg chg="add mod">
          <ac:chgData name="" userId="44a395257317818e" providerId="LiveId" clId="{4EFAE1E2-6210-49A8-B05F-DB20B71FDAB4}" dt="2024-08-10T08:59:46.587" v="1552" actId="14100"/>
          <ac:spMkLst>
            <pc:docMk/>
            <pc:sldMk cId="3603547912" sldId="261"/>
            <ac:spMk id="6" creationId="{7159D8FE-BC75-412C-BD1C-0B139EDC58E8}"/>
          </ac:spMkLst>
        </pc:spChg>
        <pc:spChg chg="add del mod">
          <ac:chgData name="" userId="44a395257317818e" providerId="LiveId" clId="{4EFAE1E2-6210-49A8-B05F-DB20B71FDAB4}" dt="2024-08-10T09:11:06.480" v="2198" actId="20577"/>
          <ac:spMkLst>
            <pc:docMk/>
            <pc:sldMk cId="3603547912" sldId="261"/>
            <ac:spMk id="9" creationId="{D22225FE-28F6-4AF9-8636-E934DCB4089E}"/>
          </ac:spMkLst>
        </pc:spChg>
        <pc:picChg chg="add mod">
          <ac:chgData name="" userId="44a395257317818e" providerId="LiveId" clId="{4EFAE1E2-6210-49A8-B05F-DB20B71FDAB4}" dt="2024-08-10T09:12:57.054" v="2203" actId="14100"/>
          <ac:picMkLst>
            <pc:docMk/>
            <pc:sldMk cId="3603547912" sldId="261"/>
            <ac:picMk id="5" creationId="{D2A57F76-A407-45E5-9D23-26C86E97E197}"/>
          </ac:picMkLst>
        </pc:picChg>
        <pc:picChg chg="add mod">
          <ac:chgData name="" userId="44a395257317818e" providerId="LiveId" clId="{4EFAE1E2-6210-49A8-B05F-DB20B71FDAB4}" dt="2024-08-10T09:13:10.370" v="2204" actId="14100"/>
          <ac:picMkLst>
            <pc:docMk/>
            <pc:sldMk cId="3603547912" sldId="261"/>
            <ac:picMk id="8" creationId="{E5BDD696-C4CC-424E-A78C-70BD8CCDD32D}"/>
          </ac:picMkLst>
        </pc:picChg>
      </pc:sldChg>
      <pc:sldChg chg="addSp delSp modSp add">
        <pc:chgData name="" userId="44a395257317818e" providerId="LiveId" clId="{4EFAE1E2-6210-49A8-B05F-DB20B71FDAB4}" dt="2024-08-10T13:49:58.953" v="5120" actId="27636"/>
        <pc:sldMkLst>
          <pc:docMk/>
          <pc:sldMk cId="3557378866" sldId="262"/>
        </pc:sldMkLst>
        <pc:spChg chg="mod">
          <ac:chgData name="" userId="44a395257317818e" providerId="LiveId" clId="{4EFAE1E2-6210-49A8-B05F-DB20B71FDAB4}" dt="2024-08-10T08:26:22.750" v="670" actId="2711"/>
          <ac:spMkLst>
            <pc:docMk/>
            <pc:sldMk cId="3557378866" sldId="262"/>
            <ac:spMk id="2" creationId="{FD8A9674-C596-4C12-86C4-B505247D5A10}"/>
          </ac:spMkLst>
        </pc:spChg>
        <pc:spChg chg="mod">
          <ac:chgData name="" userId="44a395257317818e" providerId="LiveId" clId="{4EFAE1E2-6210-49A8-B05F-DB20B71FDAB4}" dt="2024-08-10T13:49:58.953" v="5120" actId="27636"/>
          <ac:spMkLst>
            <pc:docMk/>
            <pc:sldMk cId="3557378866" sldId="262"/>
            <ac:spMk id="3" creationId="{EF2A5860-5D03-4F09-A144-A691B1ED71BB}"/>
          </ac:spMkLst>
        </pc:spChg>
        <pc:spChg chg="add del mod">
          <ac:chgData name="" userId="44a395257317818e" providerId="LiveId" clId="{4EFAE1E2-6210-49A8-B05F-DB20B71FDAB4}" dt="2024-08-10T08:33:12.370" v="1007"/>
          <ac:spMkLst>
            <pc:docMk/>
            <pc:sldMk cId="3557378866" sldId="262"/>
            <ac:spMk id="6" creationId="{486B2FD8-11A2-4D9A-AAD4-929516441B43}"/>
          </ac:spMkLst>
        </pc:spChg>
        <pc:picChg chg="add mod">
          <ac:chgData name="" userId="44a395257317818e" providerId="LiveId" clId="{4EFAE1E2-6210-49A8-B05F-DB20B71FDAB4}" dt="2024-08-10T08:32:58.655" v="945" actId="1076"/>
          <ac:picMkLst>
            <pc:docMk/>
            <pc:sldMk cId="3557378866" sldId="262"/>
            <ac:picMk id="5" creationId="{9EF4D40A-388F-4582-BCE2-883D2E64A7CE}"/>
          </ac:picMkLst>
        </pc:picChg>
      </pc:sldChg>
      <pc:sldChg chg="addSp modSp add mod">
        <pc:chgData name="" userId="44a395257317818e" providerId="LiveId" clId="{4EFAE1E2-6210-49A8-B05F-DB20B71FDAB4}" dt="2024-08-10T13:49:58.922" v="5116" actId="27636"/>
        <pc:sldMkLst>
          <pc:docMk/>
          <pc:sldMk cId="2626841611" sldId="263"/>
        </pc:sldMkLst>
        <pc:spChg chg="mod">
          <ac:chgData name="" userId="44a395257317818e" providerId="LiveId" clId="{4EFAE1E2-6210-49A8-B05F-DB20B71FDAB4}" dt="2024-08-10T13:49:58.906" v="5115" actId="27636"/>
          <ac:spMkLst>
            <pc:docMk/>
            <pc:sldMk cId="2626841611" sldId="263"/>
            <ac:spMk id="2" creationId="{8A864410-0B7B-4B70-84D4-2D65AC0ACB72}"/>
          </ac:spMkLst>
        </pc:spChg>
        <pc:spChg chg="mod">
          <ac:chgData name="" userId="44a395257317818e" providerId="LiveId" clId="{4EFAE1E2-6210-49A8-B05F-DB20B71FDAB4}" dt="2024-08-10T13:49:58.922" v="5116" actId="27636"/>
          <ac:spMkLst>
            <pc:docMk/>
            <pc:sldMk cId="2626841611" sldId="263"/>
            <ac:spMk id="3" creationId="{45AD21D9-2E92-4D5E-B87D-8CA19A81DE75}"/>
          </ac:spMkLst>
        </pc:spChg>
        <pc:graphicFrameChg chg="add mod">
          <ac:chgData name="" userId="44a395257317818e" providerId="LiveId" clId="{4EFAE1E2-6210-49A8-B05F-DB20B71FDAB4}" dt="2024-08-10T10:07:08.277" v="3630" actId="14100"/>
          <ac:graphicFrameMkLst>
            <pc:docMk/>
            <pc:sldMk cId="2626841611" sldId="263"/>
            <ac:graphicFrameMk id="4" creationId="{D8A78163-0C27-46EB-B5DE-BA7B411F0A6E}"/>
          </ac:graphicFrameMkLst>
        </pc:graphicFrameChg>
      </pc:sldChg>
      <pc:sldChg chg="addSp delSp modSp add">
        <pc:chgData name="" userId="44a395257317818e" providerId="LiveId" clId="{4EFAE1E2-6210-49A8-B05F-DB20B71FDAB4}" dt="2024-08-10T13:49:58.922" v="5117" actId="27636"/>
        <pc:sldMkLst>
          <pc:docMk/>
          <pc:sldMk cId="700509795" sldId="264"/>
        </pc:sldMkLst>
        <pc:spChg chg="mod">
          <ac:chgData name="" userId="44a395257317818e" providerId="LiveId" clId="{4EFAE1E2-6210-49A8-B05F-DB20B71FDAB4}" dt="2024-08-10T13:48:59.530" v="5109" actId="27636"/>
          <ac:spMkLst>
            <pc:docMk/>
            <pc:sldMk cId="700509795" sldId="264"/>
            <ac:spMk id="2" creationId="{B4B32FDD-F5A5-474A-B2B7-12759AB9889B}"/>
          </ac:spMkLst>
        </pc:spChg>
        <pc:spChg chg="mod">
          <ac:chgData name="" userId="44a395257317818e" providerId="LiveId" clId="{4EFAE1E2-6210-49A8-B05F-DB20B71FDAB4}" dt="2024-08-10T13:49:58.922" v="5117" actId="27636"/>
          <ac:spMkLst>
            <pc:docMk/>
            <pc:sldMk cId="700509795" sldId="264"/>
            <ac:spMk id="3" creationId="{71DB321A-C28B-41B3-86BB-1252B6BDEF76}"/>
          </ac:spMkLst>
        </pc:spChg>
        <pc:spChg chg="add del mod">
          <ac:chgData name="" userId="44a395257317818e" providerId="LiveId" clId="{4EFAE1E2-6210-49A8-B05F-DB20B71FDAB4}" dt="2024-08-10T10:24:47.629" v="4067"/>
          <ac:spMkLst>
            <pc:docMk/>
            <pc:sldMk cId="700509795" sldId="264"/>
            <ac:spMk id="6" creationId="{D094CCF0-FA9B-412C-B9D2-AF0963C98161}"/>
          </ac:spMkLst>
        </pc:spChg>
        <pc:picChg chg="add mod">
          <ac:chgData name="" userId="44a395257317818e" providerId="LiveId" clId="{4EFAE1E2-6210-49A8-B05F-DB20B71FDAB4}" dt="2024-08-10T10:24:31.319" v="4005" actId="14100"/>
          <ac:picMkLst>
            <pc:docMk/>
            <pc:sldMk cId="700509795" sldId="264"/>
            <ac:picMk id="5" creationId="{521F79E0-0FC2-47AD-B3F1-E098ECE20C9A}"/>
          </ac:picMkLst>
        </pc:picChg>
      </pc:sldChg>
      <pc:sldChg chg="addSp modSp add">
        <pc:chgData name="" userId="44a395257317818e" providerId="LiveId" clId="{4EFAE1E2-6210-49A8-B05F-DB20B71FDAB4}" dt="2024-08-10T13:49:58.938" v="5118" actId="27636"/>
        <pc:sldMkLst>
          <pc:docMk/>
          <pc:sldMk cId="568015881" sldId="265"/>
        </pc:sldMkLst>
        <pc:spChg chg="mod">
          <ac:chgData name="" userId="44a395257317818e" providerId="LiveId" clId="{4EFAE1E2-6210-49A8-B05F-DB20B71FDAB4}" dt="2024-08-10T10:30:20.242" v="4099" actId="113"/>
          <ac:spMkLst>
            <pc:docMk/>
            <pc:sldMk cId="568015881" sldId="265"/>
            <ac:spMk id="2" creationId="{2A84AD02-9568-4EF5-B512-1EBE9D3863E0}"/>
          </ac:spMkLst>
        </pc:spChg>
        <pc:spChg chg="mod">
          <ac:chgData name="" userId="44a395257317818e" providerId="LiveId" clId="{4EFAE1E2-6210-49A8-B05F-DB20B71FDAB4}" dt="2024-08-10T13:49:58.938" v="5118" actId="27636"/>
          <ac:spMkLst>
            <pc:docMk/>
            <pc:sldMk cId="568015881" sldId="265"/>
            <ac:spMk id="3" creationId="{039A285D-25D3-42E7-BAE5-F58587DECDFA}"/>
          </ac:spMkLst>
        </pc:spChg>
        <pc:picChg chg="add mod">
          <ac:chgData name="" userId="44a395257317818e" providerId="LiveId" clId="{4EFAE1E2-6210-49A8-B05F-DB20B71FDAB4}" dt="2024-08-10T10:54:25.118" v="4525" actId="1076"/>
          <ac:picMkLst>
            <pc:docMk/>
            <pc:sldMk cId="568015881" sldId="265"/>
            <ac:picMk id="5" creationId="{333617C8-3330-47CD-86BB-280FD01D7031}"/>
          </ac:picMkLst>
        </pc:picChg>
      </pc:sldChg>
      <pc:sldChg chg="addSp modSp add mod">
        <pc:chgData name="" userId="44a395257317818e" providerId="LiveId" clId="{4EFAE1E2-6210-49A8-B05F-DB20B71FDAB4}" dt="2024-08-10T13:21:16.222" v="4704" actId="27918"/>
        <pc:sldMkLst>
          <pc:docMk/>
          <pc:sldMk cId="1364782948" sldId="266"/>
        </pc:sldMkLst>
        <pc:spChg chg="mod">
          <ac:chgData name="" userId="44a395257317818e" providerId="LiveId" clId="{4EFAE1E2-6210-49A8-B05F-DB20B71FDAB4}" dt="2024-08-10T13:13:06.960" v="4612" actId="14100"/>
          <ac:spMkLst>
            <pc:docMk/>
            <pc:sldMk cId="1364782948" sldId="266"/>
            <ac:spMk id="2" creationId="{EAC059F4-CE16-4F82-B77A-B592534703CD}"/>
          </ac:spMkLst>
        </pc:spChg>
        <pc:spChg chg="mod">
          <ac:chgData name="" userId="44a395257317818e" providerId="LiveId" clId="{4EFAE1E2-6210-49A8-B05F-DB20B71FDAB4}" dt="2024-08-10T13:16:02.018" v="4634" actId="14100"/>
          <ac:spMkLst>
            <pc:docMk/>
            <pc:sldMk cId="1364782948" sldId="266"/>
            <ac:spMk id="3" creationId="{2B26B912-C6B7-493D-A812-88A3148BA3E4}"/>
          </ac:spMkLst>
        </pc:spChg>
        <pc:graphicFrameChg chg="add mod">
          <ac:chgData name="" userId="44a395257317818e" providerId="LiveId" clId="{4EFAE1E2-6210-49A8-B05F-DB20B71FDAB4}" dt="2024-08-10T13:16:32.385" v="4637" actId="1076"/>
          <ac:graphicFrameMkLst>
            <pc:docMk/>
            <pc:sldMk cId="1364782948" sldId="266"/>
            <ac:graphicFrameMk id="4" creationId="{EB497116-8465-43D8-8454-4B5F99D05139}"/>
          </ac:graphicFrameMkLst>
        </pc:graphicFrameChg>
      </pc:sldChg>
      <pc:sldChg chg="addSp modSp add mod">
        <pc:chgData name="" userId="44a395257317818e" providerId="LiveId" clId="{4EFAE1E2-6210-49A8-B05F-DB20B71FDAB4}" dt="2024-08-10T13:49:58.938" v="5119" actId="27636"/>
        <pc:sldMkLst>
          <pc:docMk/>
          <pc:sldMk cId="1410619255" sldId="267"/>
        </pc:sldMkLst>
        <pc:spChg chg="mod">
          <ac:chgData name="" userId="44a395257317818e" providerId="LiveId" clId="{4EFAE1E2-6210-49A8-B05F-DB20B71FDAB4}" dt="2024-08-10T13:48:59.546" v="5112" actId="27636"/>
          <ac:spMkLst>
            <pc:docMk/>
            <pc:sldMk cId="1410619255" sldId="267"/>
            <ac:spMk id="2" creationId="{9D25E078-17A9-448B-BAA7-1694BFC95E09}"/>
          </ac:spMkLst>
        </pc:spChg>
        <pc:spChg chg="mod">
          <ac:chgData name="" userId="44a395257317818e" providerId="LiveId" clId="{4EFAE1E2-6210-49A8-B05F-DB20B71FDAB4}" dt="2024-08-10T13:49:58.938" v="5119" actId="27636"/>
          <ac:spMkLst>
            <pc:docMk/>
            <pc:sldMk cId="1410619255" sldId="267"/>
            <ac:spMk id="3" creationId="{CDC19F38-8F0A-47DF-B202-D824D3D9AF7F}"/>
          </ac:spMkLst>
        </pc:spChg>
        <pc:graphicFrameChg chg="add mod">
          <ac:chgData name="" userId="44a395257317818e" providerId="LiveId" clId="{4EFAE1E2-6210-49A8-B05F-DB20B71FDAB4}" dt="2024-08-10T13:24:34.394" v="4723" actId="1076"/>
          <ac:graphicFrameMkLst>
            <pc:docMk/>
            <pc:sldMk cId="1410619255" sldId="267"/>
            <ac:graphicFrameMk id="4" creationId="{1990DD51-2542-4181-94E9-93EA62A28364}"/>
          </ac:graphicFrameMkLst>
        </pc:graphicFrameChg>
      </pc:sldChg>
      <pc:sldChg chg="add del">
        <pc:chgData name="" userId="44a395257317818e" providerId="LiveId" clId="{4EFAE1E2-6210-49A8-B05F-DB20B71FDAB4}" dt="2024-08-10T13:37:42.337" v="5066" actId="2696"/>
        <pc:sldMkLst>
          <pc:docMk/>
          <pc:sldMk cId="1100315201" sldId="268"/>
        </pc:sldMkLst>
      </pc:sldChg>
      <pc:sldChg chg="addSp delSp modSp add">
        <pc:chgData name="" userId="44a395257317818e" providerId="LiveId" clId="{4EFAE1E2-6210-49A8-B05F-DB20B71FDAB4}" dt="2024-08-10T13:37:27.506" v="5065" actId="1076"/>
        <pc:sldMkLst>
          <pc:docMk/>
          <pc:sldMk cId="1970182414" sldId="269"/>
        </pc:sldMkLst>
        <pc:spChg chg="mod">
          <ac:chgData name="" userId="44a395257317818e" providerId="LiveId" clId="{4EFAE1E2-6210-49A8-B05F-DB20B71FDAB4}" dt="2024-08-10T13:34:32.465" v="5060" actId="113"/>
          <ac:spMkLst>
            <pc:docMk/>
            <pc:sldMk cId="1970182414" sldId="269"/>
            <ac:spMk id="2" creationId="{240C3CCE-5A61-4852-9790-0E3C2A0BAD57}"/>
          </ac:spMkLst>
        </pc:spChg>
        <pc:spChg chg="del mod">
          <ac:chgData name="" userId="44a395257317818e" providerId="LiveId" clId="{4EFAE1E2-6210-49A8-B05F-DB20B71FDAB4}" dt="2024-08-10T13:36:51.286" v="5063"/>
          <ac:spMkLst>
            <pc:docMk/>
            <pc:sldMk cId="1970182414" sldId="269"/>
            <ac:spMk id="3" creationId="{EE95166C-8AD3-4B25-BBD6-0864A4F7A5E6}"/>
          </ac:spMkLst>
        </pc:spChg>
        <pc:picChg chg="add mod">
          <ac:chgData name="" userId="44a395257317818e" providerId="LiveId" clId="{4EFAE1E2-6210-49A8-B05F-DB20B71FDAB4}" dt="2024-08-10T13:37:27.506" v="5065" actId="1076"/>
          <ac:picMkLst>
            <pc:docMk/>
            <pc:sldMk cId="1970182414" sldId="269"/>
            <ac:picMk id="4" creationId="{90266568-A558-49D4-B52F-1E58E955A9FC}"/>
          </ac:picMkLst>
        </pc:picChg>
      </pc:sldChg>
      <pc:sldChg chg="modSp add">
        <pc:chgData name="" userId="44a395257317818e" providerId="LiveId" clId="{4EFAE1E2-6210-49A8-B05F-DB20B71FDAB4}" dt="2024-08-10T13:44:10.119" v="5087" actId="122"/>
        <pc:sldMkLst>
          <pc:docMk/>
          <pc:sldMk cId="1533514830" sldId="270"/>
        </pc:sldMkLst>
        <pc:spChg chg="mod">
          <ac:chgData name="" userId="44a395257317818e" providerId="LiveId" clId="{4EFAE1E2-6210-49A8-B05F-DB20B71FDAB4}" dt="2024-08-10T13:41:14.311" v="5082" actId="14100"/>
          <ac:spMkLst>
            <pc:docMk/>
            <pc:sldMk cId="1533514830" sldId="270"/>
            <ac:spMk id="2" creationId="{92E9C217-6222-4E16-80A2-B6FAF3A7BAD9}"/>
          </ac:spMkLst>
        </pc:spChg>
        <pc:spChg chg="mod">
          <ac:chgData name="" userId="44a395257317818e" providerId="LiveId" clId="{4EFAE1E2-6210-49A8-B05F-DB20B71FDAB4}" dt="2024-08-10T13:44:10.119" v="5087" actId="122"/>
          <ac:spMkLst>
            <pc:docMk/>
            <pc:sldMk cId="1533514830" sldId="270"/>
            <ac:spMk id="3" creationId="{979C8040-5E2A-4FE5-9AD2-6C0090275D3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Lalit%20Kaushik'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[Zomato_Data_1.xlsx]Year!PivotTable2</c:name>
    <c:fmtId val="5"/>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No. of Restaurants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a:sp3d/>
        </c:spPr>
        <c:marker>
          <c:symbol val="diamond"/>
          <c:size val="6"/>
          <c:spPr>
            <a:solidFill>
              <a:schemeClr val="accent5"/>
            </a:solidFill>
            <a:ln w="952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Year!$B$1</c:f>
              <c:strCache>
                <c:ptCount val="1"/>
                <c:pt idx="0">
                  <c:v>Total</c:v>
                </c:pt>
              </c:strCache>
            </c:strRef>
          </c:tx>
          <c:spPr>
            <a:solidFill>
              <a:schemeClr val="accent5"/>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Year!$A$2:$A$11</c:f>
              <c:strCache>
                <c:ptCount val="9"/>
                <c:pt idx="0">
                  <c:v>2010</c:v>
                </c:pt>
                <c:pt idx="1">
                  <c:v>2011</c:v>
                </c:pt>
                <c:pt idx="2">
                  <c:v>2012</c:v>
                </c:pt>
                <c:pt idx="3">
                  <c:v>2013</c:v>
                </c:pt>
                <c:pt idx="4">
                  <c:v>2014</c:v>
                </c:pt>
                <c:pt idx="5">
                  <c:v>2015</c:v>
                </c:pt>
                <c:pt idx="6">
                  <c:v>2016</c:v>
                </c:pt>
                <c:pt idx="7">
                  <c:v>2017</c:v>
                </c:pt>
                <c:pt idx="8">
                  <c:v>2018</c:v>
                </c:pt>
              </c:strCache>
            </c:strRef>
          </c:cat>
          <c:val>
            <c:numRef>
              <c:f>Year!$B$2:$B$11</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4FB4-42AF-9059-244F6FF2F43A}"/>
            </c:ext>
          </c:extLst>
        </c:ser>
        <c:dLbls>
          <c:showLegendKey val="0"/>
          <c:showVal val="1"/>
          <c:showCatName val="0"/>
          <c:showSerName val="0"/>
          <c:showPercent val="0"/>
          <c:showBubbleSize val="0"/>
        </c:dLbls>
        <c:gapWidth val="79"/>
        <c:shape val="box"/>
        <c:axId val="1038605279"/>
        <c:axId val="1032800783"/>
        <c:axId val="0"/>
      </c:bar3DChart>
      <c:catAx>
        <c:axId val="10386052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32800783"/>
        <c:crosses val="autoZero"/>
        <c:auto val="1"/>
        <c:lblAlgn val="ctr"/>
        <c:lblOffset val="100"/>
        <c:noMultiLvlLbl val="0"/>
      </c:catAx>
      <c:valAx>
        <c:axId val="1032800783"/>
        <c:scaling>
          <c:orientation val="minMax"/>
        </c:scaling>
        <c:delete val="1"/>
        <c:axPos val="l"/>
        <c:numFmt formatCode="General" sourceLinked="1"/>
        <c:majorTickMark val="none"/>
        <c:minorTickMark val="none"/>
        <c:tickLblPos val="nextTo"/>
        <c:crossAx val="1038605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[Lalit Kaushik's Project.xlsx]All Pivots and Charts!PivotTable7</c:name>
    <c:fmtId val="33"/>
  </c:pivotSource>
  <c:chart>
    <c:title>
      <c:tx>
        <c:rich>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r>
              <a:rPr lang="en-IN" sz="1400" b="1" i="0" u="none" strike="noStrike" kern="1200" baseline="0">
                <a:solidFill>
                  <a:srgbClr val="000000">
                    <a:lumMod val="65000"/>
                    <a:lumOff val="35000"/>
                  </a:srgbClr>
                </a:solidFill>
                <a:latin typeface="+mn-lt"/>
                <a:ea typeface="+mn-ea"/>
                <a:cs typeface="+mn-cs"/>
              </a:rPr>
              <a:t>Average Ratings</a:t>
            </a:r>
          </a:p>
        </c:rich>
      </c:tx>
      <c:overlay val="0"/>
      <c:spPr>
        <a:noFill/>
        <a:ln>
          <a:noFill/>
        </a:ln>
        <a:effectLst/>
      </c:spPr>
      <c:txPr>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2"/>
          </a:solidFill>
          <a:ln>
            <a:noFill/>
          </a:ln>
          <a:effectLst/>
          <a:sp3d/>
        </c:spPr>
        <c:marker>
          <c:symbol val="none"/>
        </c:marker>
      </c:pivotFmt>
      <c:pivotFmt>
        <c:idx val="1"/>
        <c:spPr>
          <a:solidFill>
            <a:schemeClr val="accent2"/>
          </a:solidFill>
          <a:ln>
            <a:noFill/>
          </a:ln>
          <a:effectLst/>
          <a:sp3d/>
        </c:spPr>
        <c:marker>
          <c:symbol val="none"/>
        </c:marker>
      </c:pivotFmt>
      <c:pivotFmt>
        <c:idx val="2"/>
        <c:spPr>
          <a:solidFill>
            <a:schemeClr val="accent2"/>
          </a:solidFill>
          <a:ln>
            <a:noFill/>
          </a:ln>
          <a:effectLst/>
          <a:sp3d/>
        </c:spPr>
        <c:marker>
          <c:symbol val="none"/>
        </c:marker>
      </c:pivotFmt>
      <c:pivotFmt>
        <c:idx val="3"/>
        <c:spPr>
          <a:solidFill>
            <a:schemeClr val="accent2"/>
          </a:solidFill>
          <a:ln>
            <a:noFill/>
          </a:ln>
          <a:effectLst/>
          <a:sp3d/>
        </c:spPr>
        <c:marker>
          <c:symbol val="none"/>
        </c:marker>
      </c:pivotFmt>
      <c:pivotFmt>
        <c:idx val="4"/>
        <c:spPr>
          <a:solidFill>
            <a:schemeClr val="accent2"/>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'All Pivots and Charts'!$CE$3</c:f>
              <c:strCache>
                <c:ptCount val="1"/>
                <c:pt idx="0">
                  <c:v>Total</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Charts'!$CD$4:$CD$19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Charts'!$CE$4:$CE$19</c:f>
              <c:numCache>
                <c:formatCode>General</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07BD-4AA8-A89F-3A7F35E8E84B}"/>
            </c:ext>
          </c:extLst>
        </c:ser>
        <c:dLbls>
          <c:showLegendKey val="0"/>
          <c:showVal val="0"/>
          <c:showCatName val="0"/>
          <c:showSerName val="0"/>
          <c:showPercent val="0"/>
          <c:showBubbleSize val="0"/>
        </c:dLbls>
        <c:gapWidth val="150"/>
        <c:shape val="box"/>
        <c:axId val="1757822016"/>
        <c:axId val="1753097472"/>
        <c:axId val="0"/>
      </c:bar3DChart>
      <c:catAx>
        <c:axId val="175782201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b="1"/>
                  <a:t>Country Names</a:t>
                </a:r>
              </a:p>
            </c:rich>
          </c:tx>
          <c:layout>
            <c:manualLayout>
              <c:xMode val="edge"/>
              <c:yMode val="edge"/>
              <c:x val="0.36636007217847777"/>
              <c:y val="0.9190471054131932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IN" sz="800" b="1" i="0" u="none" strike="noStrike" kern="1200" baseline="0">
                <a:solidFill>
                  <a:srgbClr val="000000">
                    <a:lumMod val="65000"/>
                    <a:lumOff val="35000"/>
                  </a:srgbClr>
                </a:solidFill>
                <a:latin typeface="+mn-lt"/>
                <a:ea typeface="+mn-ea"/>
                <a:cs typeface="+mn-cs"/>
              </a:defRPr>
            </a:pPr>
            <a:endParaRPr lang="en-US"/>
          </a:p>
        </c:txPr>
        <c:crossAx val="1753097472"/>
        <c:crosses val="autoZero"/>
        <c:auto val="1"/>
        <c:lblAlgn val="ctr"/>
        <c:lblOffset val="100"/>
        <c:noMultiLvlLbl val="0"/>
      </c:catAx>
      <c:valAx>
        <c:axId val="1753097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400" b="1" i="0" u="none" strike="noStrike" kern="1200" baseline="0">
                    <a:solidFill>
                      <a:srgbClr val="000000">
                        <a:lumMod val="65000"/>
                        <a:lumOff val="35000"/>
                      </a:srgbClr>
                    </a:solidFill>
                    <a:latin typeface="+mn-lt"/>
                    <a:ea typeface="+mn-ea"/>
                    <a:cs typeface="+mn-cs"/>
                  </a:defRPr>
                </a:pPr>
                <a:r>
                  <a:rPr lang="en-IN" sz="1400" b="1" i="0" u="none" strike="noStrike" kern="1200" baseline="0">
                    <a:solidFill>
                      <a:srgbClr val="000000">
                        <a:lumMod val="65000"/>
                        <a:lumOff val="35000"/>
                      </a:srgbClr>
                    </a:solidFill>
                    <a:latin typeface="+mn-lt"/>
                    <a:ea typeface="+mn-ea"/>
                    <a:cs typeface="+mn-cs"/>
                  </a:rPr>
                  <a:t>Ratings</a:t>
                </a:r>
              </a:p>
            </c:rich>
          </c:tx>
          <c:layout>
            <c:manualLayout>
              <c:xMode val="edge"/>
              <c:yMode val="edge"/>
              <c:x val="3.2093011811023621E-2"/>
              <c:y val="0.41014556399628127"/>
            </c:manualLayout>
          </c:layout>
          <c:overlay val="0"/>
          <c:spPr>
            <a:noFill/>
            <a:ln>
              <a:noFill/>
            </a:ln>
            <a:effectLst/>
          </c:spPr>
          <c:txPr>
            <a:bodyPr rot="-5400000" spcFirstLastPara="1" vertOverflow="ellipsis" vert="horz" wrap="square" anchor="ctr" anchorCtr="1"/>
            <a:lstStyle/>
            <a:p>
              <a:pPr algn="ctr" rtl="0">
                <a:defRPr lang="en-IN" sz="14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782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Charts!PivotTable4</c:name>
    <c:fmtId val="5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 10 Cuisines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'All Pivots and Charts'!$DO$3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Charts'!$DN$4:$DN$14</c:f>
              <c:strCache>
                <c:ptCount val="10"/>
                <c:pt idx="0">
                  <c:v>Cafe</c:v>
                </c:pt>
                <c:pt idx="1">
                  <c:v>Chinese</c:v>
                </c:pt>
                <c:pt idx="2">
                  <c:v>Fast Food</c:v>
                </c:pt>
                <c:pt idx="3">
                  <c:v>Finger Food</c:v>
                </c:pt>
                <c:pt idx="4">
                  <c:v>French</c:v>
                </c:pt>
                <c:pt idx="5">
                  <c:v>Italian</c:v>
                </c:pt>
                <c:pt idx="6">
                  <c:v>North Indian</c:v>
                </c:pt>
                <c:pt idx="7">
                  <c:v>North Indian, Chinese</c:v>
                </c:pt>
                <c:pt idx="8">
                  <c:v>North Indian, Mughlai</c:v>
                </c:pt>
                <c:pt idx="9">
                  <c:v>North Indian, Mughlai, Chinese</c:v>
                </c:pt>
              </c:strCache>
            </c:strRef>
          </c:cat>
          <c:val>
            <c:numRef>
              <c:f>'All Pivots and Charts'!$DO$4:$DO$14</c:f>
              <c:numCache>
                <c:formatCode>General</c:formatCode>
                <c:ptCount val="10"/>
                <c:pt idx="0">
                  <c:v>197205</c:v>
                </c:pt>
                <c:pt idx="1">
                  <c:v>222760</c:v>
                </c:pt>
                <c:pt idx="2">
                  <c:v>104790</c:v>
                </c:pt>
                <c:pt idx="3">
                  <c:v>106560</c:v>
                </c:pt>
                <c:pt idx="4">
                  <c:v>125115</c:v>
                </c:pt>
                <c:pt idx="5">
                  <c:v>144025</c:v>
                </c:pt>
                <c:pt idx="6">
                  <c:v>387710</c:v>
                </c:pt>
                <c:pt idx="7">
                  <c:v>319650</c:v>
                </c:pt>
                <c:pt idx="8">
                  <c:v>258570</c:v>
                </c:pt>
                <c:pt idx="9">
                  <c:v>142150</c:v>
                </c:pt>
              </c:numCache>
            </c:numRef>
          </c:val>
          <c:extLst>
            <c:ext xmlns:c16="http://schemas.microsoft.com/office/drawing/2014/chart" uri="{C3380CC4-5D6E-409C-BE32-E72D297353CC}">
              <c16:uniqueId val="{00000000-01DA-46EE-8113-7BC98423F429}"/>
            </c:ext>
          </c:extLst>
        </c:ser>
        <c:dLbls>
          <c:showLegendKey val="0"/>
          <c:showVal val="1"/>
          <c:showCatName val="0"/>
          <c:showSerName val="0"/>
          <c:showPercent val="0"/>
          <c:showBubbleSize val="0"/>
        </c:dLbls>
        <c:gapWidth val="150"/>
        <c:shape val="box"/>
        <c:axId val="555726544"/>
        <c:axId val="552866304"/>
        <c:axId val="0"/>
      </c:bar3DChart>
      <c:catAx>
        <c:axId val="555726544"/>
        <c:scaling>
          <c:orientation val="minMax"/>
        </c:scaling>
        <c:delete val="0"/>
        <c:axPos val="b"/>
        <c:title>
          <c:tx>
            <c:rich>
              <a:bodyPr rot="0" spcFirstLastPara="1" vertOverflow="ellipsis" vert="horz" wrap="square" anchor="ctr" anchorCtr="1"/>
              <a:lstStyle/>
              <a:p>
                <a:pPr algn="ctr" rtl="0">
                  <a:defRPr lang="en-IN" sz="1600" b="0" i="0" u="none" strike="noStrike" kern="1200" baseline="0">
                    <a:solidFill>
                      <a:srgbClr val="000000">
                        <a:lumMod val="65000"/>
                        <a:lumOff val="35000"/>
                      </a:srgbClr>
                    </a:solidFill>
                    <a:latin typeface="+mn-lt"/>
                    <a:ea typeface="+mn-ea"/>
                    <a:cs typeface="+mn-cs"/>
                  </a:defRPr>
                </a:pPr>
                <a:r>
                  <a:rPr lang="en-IN" sz="1600" b="0" i="0" u="none" strike="noStrike" kern="1200" baseline="0">
                    <a:solidFill>
                      <a:srgbClr val="000000">
                        <a:lumMod val="65000"/>
                        <a:lumOff val="35000"/>
                      </a:srgbClr>
                    </a:solidFill>
                    <a:latin typeface="+mn-lt"/>
                    <a:ea typeface="+mn-ea"/>
                    <a:cs typeface="+mn-cs"/>
                  </a:rPr>
                  <a:t>Name  of Cuisines</a:t>
                </a:r>
              </a:p>
            </c:rich>
          </c:tx>
          <c:overlay val="0"/>
          <c:spPr>
            <a:noFill/>
            <a:ln>
              <a:noFill/>
            </a:ln>
            <a:effectLst/>
          </c:spPr>
          <c:txPr>
            <a:bodyPr rot="0" spcFirstLastPara="1" vertOverflow="ellipsis" vert="horz" wrap="square" anchor="ctr" anchorCtr="1"/>
            <a:lstStyle/>
            <a:p>
              <a:pPr algn="ctr" rtl="0">
                <a:defRPr lang="en-IN" sz="1600" b="0"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866304"/>
        <c:crosses val="autoZero"/>
        <c:auto val="1"/>
        <c:lblAlgn val="ctr"/>
        <c:lblOffset val="100"/>
        <c:noMultiLvlLbl val="0"/>
      </c:catAx>
      <c:valAx>
        <c:axId val="55286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sz="1600"/>
                  <a:t>Currency</a:t>
                </a:r>
                <a:r>
                  <a:rPr lang="en-IN" sz="1600" baseline="0"/>
                  <a:t> in Indian Rupees</a:t>
                </a:r>
                <a:endParaRPr lang="en-IN"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726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Charts!PivotTable10</c:name>
    <c:fmtId val="1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Table Bookings</a:t>
            </a:r>
          </a:p>
        </c:rich>
      </c:tx>
      <c:layout>
        <c:manualLayout>
          <c:xMode val="edge"/>
          <c:yMode val="edge"/>
          <c:x val="0.10826666666666665"/>
          <c:y val="4.098360655737704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a:sp3d/>
        </c:spPr>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a:sp3d/>
        </c:spPr>
      </c:pivotFmt>
      <c:pivotFmt>
        <c:idx val="8"/>
        <c:spPr>
          <a:solidFill>
            <a:schemeClr val="accent6"/>
          </a:solidFill>
          <a:ln>
            <a:noFill/>
          </a:ln>
          <a:effectLst>
            <a:outerShdw blurRad="254000" sx="102000" sy="102000" algn="ctr" rotWithShape="0">
              <a:prstClr val="black">
                <a:alpha val="20000"/>
              </a:prstClr>
            </a:outerShdw>
          </a:effectLst>
          <a:sp3d/>
        </c:spPr>
      </c:pivotFmt>
      <c:pivotFmt>
        <c:idx val="9"/>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outerShdw blurRad="254000" sx="102000" sy="102000" algn="ctr" rotWithShape="0">
              <a:prstClr val="black">
                <a:alpha val="20000"/>
              </a:prstClr>
            </a:outerShdw>
          </a:effectLst>
          <a:sp3d/>
        </c:spPr>
      </c:pivotFmt>
      <c:pivotFmt>
        <c:idx val="11"/>
        <c:spPr>
          <a:solidFill>
            <a:schemeClr val="accent6"/>
          </a:solidFill>
          <a:ln>
            <a:noFill/>
          </a:ln>
          <a:effectLst>
            <a:outerShdw blurRad="254000" sx="102000" sy="102000" algn="ctr" rotWithShape="0">
              <a:prstClr val="black">
                <a:alpha val="20000"/>
              </a:prstClr>
            </a:outerShdw>
          </a:effectLst>
          <a:sp3d/>
        </c:spPr>
      </c:pivotFmt>
      <c:pivotFmt>
        <c:idx val="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a:noFill/>
          </a:ln>
          <a:effectLst>
            <a:outerShdw blurRad="254000" sx="102000" sy="102000" algn="ctr" rotWithShape="0">
              <a:prstClr val="black">
                <a:alpha val="20000"/>
              </a:prstClr>
            </a:outerShdw>
          </a:effectLst>
          <a:sp3d/>
        </c:spPr>
      </c:pivotFmt>
      <c:pivotFmt>
        <c:idx val="14"/>
        <c:spPr>
          <a:solidFill>
            <a:schemeClr val="accent6"/>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1306036745406829E-2"/>
          <c:y val="0.2520061529194097"/>
          <c:w val="0.73753929662710072"/>
          <c:h val="0.69641811249238539"/>
        </c:manualLayout>
      </c:layout>
      <c:pie3DChart>
        <c:varyColors val="1"/>
        <c:ser>
          <c:idx val="0"/>
          <c:order val="0"/>
          <c:tx>
            <c:strRef>
              <c:f>'All Pivots and Charts'!$BB$3</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6F7-40E3-9056-F7B6EC531AED}"/>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6F7-40E3-9056-F7B6EC531AED}"/>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'All Pivots and Charts'!$BA$4:$BA$6</c:f>
              <c:strCache>
                <c:ptCount val="2"/>
                <c:pt idx="0">
                  <c:v>No</c:v>
                </c:pt>
                <c:pt idx="1">
                  <c:v>Yes</c:v>
                </c:pt>
              </c:strCache>
            </c:strRef>
          </c:cat>
          <c:val>
            <c:numRef>
              <c:f>'All Pivots and Charts'!$BB$4:$BB$6</c:f>
              <c:numCache>
                <c:formatCode>General</c:formatCode>
                <c:ptCount val="2"/>
                <c:pt idx="0">
                  <c:v>2.8096866436315997</c:v>
                </c:pt>
                <c:pt idx="1">
                  <c:v>3.4825561312607936</c:v>
                </c:pt>
              </c:numCache>
            </c:numRef>
          </c:val>
          <c:extLst>
            <c:ext xmlns:c16="http://schemas.microsoft.com/office/drawing/2014/chart" uri="{C3380CC4-5D6E-409C-BE32-E72D297353CC}">
              <c16:uniqueId val="{00000004-D6F7-40E3-9056-F7B6EC531AED}"/>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Charts!PivotTable11</c:name>
    <c:fmtId val="20"/>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Online Bookings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a:sp3d/>
        </c:spPr>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a:sp3d/>
        </c:spPr>
      </c:pivotFmt>
      <c:pivotFmt>
        <c:idx val="8"/>
        <c:spPr>
          <a:solidFill>
            <a:schemeClr val="accent6"/>
          </a:solidFill>
          <a:ln>
            <a:noFill/>
          </a:ln>
          <a:effectLst>
            <a:outerShdw blurRad="254000" sx="102000" sy="102000" algn="ctr" rotWithShape="0">
              <a:prstClr val="black">
                <a:alpha val="20000"/>
              </a:prstClr>
            </a:outerShdw>
          </a:effectLst>
          <a:sp3d/>
        </c:spPr>
      </c:pivotFmt>
      <c:pivotFmt>
        <c:idx val="9"/>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outerShdw blurRad="254000" sx="102000" sy="102000" algn="ctr" rotWithShape="0">
              <a:prstClr val="black">
                <a:alpha val="20000"/>
              </a:prstClr>
            </a:outerShdw>
          </a:effectLst>
          <a:sp3d/>
        </c:spPr>
      </c:pivotFmt>
      <c:pivotFmt>
        <c:idx val="11"/>
        <c:spPr>
          <a:solidFill>
            <a:schemeClr val="accent6"/>
          </a:solidFill>
          <a:ln>
            <a:noFill/>
          </a:ln>
          <a:effectLst>
            <a:outerShdw blurRad="254000" sx="102000" sy="102000" algn="ctr" rotWithShape="0">
              <a:prstClr val="black">
                <a:alpha val="20000"/>
              </a:prstClr>
            </a:outerShdw>
          </a:effectLst>
          <a:sp3d/>
        </c:spPr>
      </c:pivotFmt>
      <c:pivotFmt>
        <c:idx val="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a:noFill/>
          </a:ln>
          <a:effectLst>
            <a:outerShdw blurRad="254000" sx="102000" sy="102000" algn="ctr" rotWithShape="0">
              <a:prstClr val="black">
                <a:alpha val="20000"/>
              </a:prstClr>
            </a:outerShdw>
          </a:effectLst>
          <a:sp3d/>
        </c:spPr>
      </c:pivotFmt>
      <c:pivotFmt>
        <c:idx val="14"/>
        <c:spPr>
          <a:solidFill>
            <a:schemeClr val="accent6"/>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014340864734575E-2"/>
          <c:y val="0.26876207484373738"/>
          <c:w val="0.75232581512698238"/>
          <c:h val="0.66869894077499226"/>
        </c:manualLayout>
      </c:layout>
      <c:pie3DChart>
        <c:varyColors val="1"/>
        <c:ser>
          <c:idx val="0"/>
          <c:order val="0"/>
          <c:tx>
            <c:strRef>
              <c:f>'All Pivots and Charts'!$BF$3</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84F-45D7-96AB-F3D0D9AA089A}"/>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84F-45D7-96AB-F3D0D9AA089A}"/>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'All Pivots and Charts'!$BE$4:$BE$6</c:f>
              <c:strCache>
                <c:ptCount val="2"/>
                <c:pt idx="0">
                  <c:v>No</c:v>
                </c:pt>
                <c:pt idx="1">
                  <c:v>Yes</c:v>
                </c:pt>
              </c:strCache>
            </c:strRef>
          </c:cat>
          <c:val>
            <c:numRef>
              <c:f>'All Pivots and Charts'!$BF$4:$BF$6</c:f>
              <c:numCache>
                <c:formatCode>General</c:formatCode>
                <c:ptCount val="2"/>
                <c:pt idx="0">
                  <c:v>2.7543098591549313</c:v>
                </c:pt>
                <c:pt idx="1">
                  <c:v>3.2880048959608312</c:v>
                </c:pt>
              </c:numCache>
            </c:numRef>
          </c:val>
          <c:extLst>
            <c:ext xmlns:c16="http://schemas.microsoft.com/office/drawing/2014/chart" uri="{C3380CC4-5D6E-409C-BE32-E72D297353CC}">
              <c16:uniqueId val="{00000004-D84F-45D7-96AB-F3D0D9AA089A}"/>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[Zomato_Data_1.xlsx]All Pivots and Charts!PivotTable1</c:name>
    <c:fmtId val="7"/>
  </c:pivotSource>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No. of Restaurants</a:t>
            </a:r>
          </a:p>
        </c:rich>
      </c:tx>
      <c:layout>
        <c:manualLayout>
          <c:xMode val="edge"/>
          <c:yMode val="edge"/>
          <c:x val="0.21290812452543659"/>
          <c:y val="1.9550342130987292E-2"/>
        </c:manualLayout>
      </c:layout>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'All Pivots and Charts'!$B$1</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'All Pivots and Charts'!$A$2:$A$17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Charts'!$B$2:$B$17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C076-4812-8EAC-4131DF7432A8}"/>
            </c:ext>
          </c:extLst>
        </c:ser>
        <c:dLbls>
          <c:showLegendKey val="0"/>
          <c:showVal val="1"/>
          <c:showCatName val="0"/>
          <c:showSerName val="0"/>
          <c:showPercent val="0"/>
          <c:showBubbleSize val="0"/>
        </c:dLbls>
        <c:gapWidth val="150"/>
        <c:shape val="box"/>
        <c:axId val="1687435663"/>
        <c:axId val="1868368879"/>
        <c:axId val="0"/>
      </c:bar3DChart>
      <c:catAx>
        <c:axId val="16874356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868368879"/>
        <c:crosses val="autoZero"/>
        <c:auto val="1"/>
        <c:lblAlgn val="ctr"/>
        <c:lblOffset val="100"/>
        <c:noMultiLvlLbl val="0"/>
      </c:catAx>
      <c:valAx>
        <c:axId val="18683688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4356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Project.xlsx]Votes!PivotTable4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Votes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Votes!$B$1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Votes!$A$2:$A$17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Votes!$B$2:$B$17</c:f>
              <c:numCache>
                <c:formatCode>General</c:formatCode>
                <c:ptCount val="15"/>
                <c:pt idx="0">
                  <c:v>111.41666666666667</c:v>
                </c:pt>
                <c:pt idx="1">
                  <c:v>22.231833333333334</c:v>
                </c:pt>
                <c:pt idx="2">
                  <c:v>103</c:v>
                </c:pt>
                <c:pt idx="3">
                  <c:v>157.03486245954849</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smooth val="0"/>
          <c:extLst>
            <c:ext xmlns:c16="http://schemas.microsoft.com/office/drawing/2014/chart" uri="{C3380CC4-5D6E-409C-BE32-E72D297353CC}">
              <c16:uniqueId val="{00000000-F311-47A8-AE44-E1CC55138540}"/>
            </c:ext>
          </c:extLst>
        </c:ser>
        <c:dLbls>
          <c:dLblPos val="t"/>
          <c:showLegendKey val="0"/>
          <c:showVal val="1"/>
          <c:showCatName val="0"/>
          <c:showSerName val="0"/>
          <c:showPercent val="0"/>
          <c:showBubbleSize val="0"/>
        </c:dLbls>
        <c:marker val="1"/>
        <c:smooth val="0"/>
        <c:axId val="704851264"/>
        <c:axId val="1338227200"/>
      </c:lineChart>
      <c:catAx>
        <c:axId val="704851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Countires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227200"/>
        <c:crosses val="autoZero"/>
        <c:auto val="1"/>
        <c:lblAlgn val="ctr"/>
        <c:lblOffset val="100"/>
        <c:noMultiLvlLbl val="0"/>
      </c:catAx>
      <c:valAx>
        <c:axId val="1338227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of Votes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8512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Charts!PivotTable13</c:name>
    <c:fmtId val="34"/>
  </c:pivotSource>
  <c:chart>
    <c:title>
      <c:tx>
        <c:rich>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mn-lt"/>
                <a:ea typeface="+mn-ea"/>
                <a:cs typeface="+mn-cs"/>
              </a:defRPr>
            </a:pPr>
            <a:r>
              <a:rPr lang="en-IN" sz="1600" b="1" i="0" u="none" strike="noStrike" kern="1200" baseline="0">
                <a:solidFill>
                  <a:srgbClr val="000000">
                    <a:lumMod val="65000"/>
                    <a:lumOff val="35000"/>
                  </a:srgbClr>
                </a:solidFill>
                <a:latin typeface="+mn-lt"/>
                <a:ea typeface="+mn-ea"/>
                <a:cs typeface="+mn-cs"/>
              </a:rPr>
              <a:t>Price Range</a:t>
            </a:r>
          </a:p>
        </c:rich>
      </c:tx>
      <c:overlay val="0"/>
      <c:spPr>
        <a:noFill/>
        <a:ln>
          <a:noFill/>
        </a:ln>
        <a:effectLst/>
      </c:spPr>
      <c:txPr>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
        <c:idx val="12"/>
        <c:spPr>
          <a:solidFill>
            <a:schemeClr val="accent1"/>
          </a:solidFill>
          <a:ln>
            <a:noFill/>
          </a:ln>
          <a:effectLst/>
          <a:sp3d/>
        </c:spPr>
        <c:marker>
          <c:symbol val="none"/>
        </c:marker>
      </c:pivotFmt>
      <c:pivotFmt>
        <c:idx val="13"/>
        <c:spPr>
          <a:solidFill>
            <a:schemeClr val="accent1"/>
          </a:solidFill>
          <a:ln>
            <a:noFill/>
          </a:ln>
          <a:effectLst/>
          <a:sp3d/>
        </c:spPr>
        <c:marker>
          <c:symbol val="none"/>
        </c:marker>
      </c:pivotFmt>
      <c:pivotFmt>
        <c:idx val="14"/>
        <c:spPr>
          <a:solidFill>
            <a:schemeClr val="accent1"/>
          </a:solidFill>
          <a:ln>
            <a:noFill/>
          </a:ln>
          <a:effectLst/>
          <a:sp3d/>
        </c:spPr>
        <c:marker>
          <c:symbol val="none"/>
        </c:marker>
      </c:pivotFmt>
      <c:pivotFmt>
        <c:idx val="15"/>
        <c:spPr>
          <a:solidFill>
            <a:schemeClr val="accent1"/>
          </a:solidFill>
          <a:ln>
            <a:noFill/>
          </a:ln>
          <a:effectLst/>
          <a:sp3d/>
        </c:spPr>
        <c:marker>
          <c:symbol val="none"/>
        </c:marker>
      </c:pivotFmt>
      <c:pivotFmt>
        <c:idx val="16"/>
        <c:spPr>
          <a:solidFill>
            <a:schemeClr val="accent1"/>
          </a:solidFill>
          <a:ln>
            <a:noFill/>
          </a:ln>
          <a:effectLst/>
          <a:sp3d/>
        </c:spPr>
        <c:marker>
          <c:symbol val="none"/>
        </c:marker>
      </c:pivotFmt>
      <c:pivotFmt>
        <c:idx val="17"/>
        <c:spPr>
          <a:solidFill>
            <a:schemeClr val="accent1"/>
          </a:solidFill>
          <a:ln>
            <a:noFill/>
          </a:ln>
          <a:effectLst/>
          <a:sp3d/>
        </c:spPr>
        <c:marker>
          <c:symbol val="none"/>
        </c:marker>
      </c:pivotFmt>
      <c:pivotFmt>
        <c:idx val="18"/>
        <c:spPr>
          <a:solidFill>
            <a:schemeClr val="accent1"/>
          </a:solidFill>
          <a:ln>
            <a:noFill/>
          </a:ln>
          <a:effectLst/>
          <a:sp3d/>
        </c:spPr>
        <c:marker>
          <c:symbol val="none"/>
        </c:marker>
      </c:pivotFmt>
      <c:pivotFmt>
        <c:idx val="19"/>
        <c:spPr>
          <a:solidFill>
            <a:schemeClr val="accent1"/>
          </a:solidFill>
          <a:ln>
            <a:noFill/>
          </a:ln>
          <a:effectLst/>
          <a:sp3d/>
        </c:spPr>
        <c:marker>
          <c:symbol val="none"/>
        </c:marker>
      </c:pivotFmt>
    </c:pivotFmts>
    <c:plotArea>
      <c:layout/>
      <c:barChart>
        <c:barDir val="col"/>
        <c:grouping val="percentStacked"/>
        <c:varyColors val="0"/>
        <c:ser>
          <c:idx val="0"/>
          <c:order val="0"/>
          <c:tx>
            <c:strRef>
              <c:f>'All Pivots and Charts'!$BJ$3:$BJ$4</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Charts'!$BJ$5:$BJ$20</c:f>
              <c:numCache>
                <c:formatCode>General</c:formatCode>
                <c:ptCount val="15"/>
                <c:pt idx="0">
                  <c:v>4</c:v>
                </c:pt>
                <c:pt idx="1">
                  <c:v>2</c:v>
                </c:pt>
                <c:pt idx="3">
                  <c:v>4295</c:v>
                </c:pt>
                <c:pt idx="5">
                  <c:v>3</c:v>
                </c:pt>
                <c:pt idx="13">
                  <c:v>4</c:v>
                </c:pt>
                <c:pt idx="14">
                  <c:v>136</c:v>
                </c:pt>
              </c:numCache>
            </c:numRef>
          </c:val>
          <c:extLst>
            <c:ext xmlns:c16="http://schemas.microsoft.com/office/drawing/2014/chart" uri="{C3380CC4-5D6E-409C-BE32-E72D297353CC}">
              <c16:uniqueId val="{00000000-4BC7-45BB-8405-B7EF3E06640A}"/>
            </c:ext>
          </c:extLst>
        </c:ser>
        <c:ser>
          <c:idx val="1"/>
          <c:order val="1"/>
          <c:tx>
            <c:strRef>
              <c:f>'All Pivots and Charts'!$BK$3:$BK$4</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Charts'!$BK$5:$BK$20</c:f>
              <c:numCache>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Cache>
            </c:numRef>
          </c:val>
          <c:extLst>
            <c:ext xmlns:c16="http://schemas.microsoft.com/office/drawing/2014/chart" uri="{C3380CC4-5D6E-409C-BE32-E72D297353CC}">
              <c16:uniqueId val="{00000001-4BC7-45BB-8405-B7EF3E06640A}"/>
            </c:ext>
          </c:extLst>
        </c:ser>
        <c:ser>
          <c:idx val="2"/>
          <c:order val="2"/>
          <c:tx>
            <c:strRef>
              <c:f>'All Pivots and Charts'!$BL$3:$BL$4</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Charts'!$BL$5:$BL$20</c:f>
              <c:numCache>
                <c:formatCode>General</c:formatCode>
                <c:ptCount val="15"/>
                <c:pt idx="0">
                  <c:v>5</c:v>
                </c:pt>
                <c:pt idx="1">
                  <c:v>16</c:v>
                </c:pt>
                <c:pt idx="3">
                  <c:v>1111</c:v>
                </c:pt>
                <c:pt idx="4">
                  <c:v>20</c:v>
                </c:pt>
                <c:pt idx="5">
                  <c:v>17</c:v>
                </c:pt>
                <c:pt idx="6">
                  <c:v>12</c:v>
                </c:pt>
                <c:pt idx="7">
                  <c:v>5</c:v>
                </c:pt>
                <c:pt idx="8">
                  <c:v>5</c:v>
                </c:pt>
                <c:pt idx="9">
                  <c:v>17</c:v>
                </c:pt>
                <c:pt idx="10">
                  <c:v>11</c:v>
                </c:pt>
                <c:pt idx="11">
                  <c:v>18</c:v>
                </c:pt>
                <c:pt idx="12">
                  <c:v>29</c:v>
                </c:pt>
                <c:pt idx="13">
                  <c:v>32</c:v>
                </c:pt>
                <c:pt idx="14">
                  <c:v>110</c:v>
                </c:pt>
              </c:numCache>
            </c:numRef>
          </c:val>
          <c:extLst>
            <c:ext xmlns:c16="http://schemas.microsoft.com/office/drawing/2014/chart" uri="{C3380CC4-5D6E-409C-BE32-E72D297353CC}">
              <c16:uniqueId val="{00000002-4BC7-45BB-8405-B7EF3E06640A}"/>
            </c:ext>
          </c:extLst>
        </c:ser>
        <c:ser>
          <c:idx val="3"/>
          <c:order val="3"/>
          <c:tx>
            <c:strRef>
              <c:f>'All Pivots and Charts'!$BM$3:$BM$4</c:f>
              <c:strCache>
                <c:ptCount val="1"/>
                <c:pt idx="0">
                  <c:v>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Charts'!$BM$5:$BM$20</c:f>
              <c:numCache>
                <c:formatCode>General</c:formatCode>
                <c:ptCount val="15"/>
                <c:pt idx="0">
                  <c:v>1</c:v>
                </c:pt>
                <c:pt idx="1">
                  <c:v>35</c:v>
                </c:pt>
                <c:pt idx="2">
                  <c:v>1</c:v>
                </c:pt>
                <c:pt idx="3">
                  <c:v>388</c:v>
                </c:pt>
                <c:pt idx="5">
                  <c:v>16</c:v>
                </c:pt>
                <c:pt idx="6">
                  <c:v>9</c:v>
                </c:pt>
                <c:pt idx="7">
                  <c:v>14</c:v>
                </c:pt>
                <c:pt idx="8">
                  <c:v>14</c:v>
                </c:pt>
                <c:pt idx="9">
                  <c:v>39</c:v>
                </c:pt>
                <c:pt idx="10">
                  <c:v>3</c:v>
                </c:pt>
                <c:pt idx="11">
                  <c:v>5</c:v>
                </c:pt>
                <c:pt idx="12">
                  <c:v>22</c:v>
                </c:pt>
                <c:pt idx="13">
                  <c:v>16</c:v>
                </c:pt>
                <c:pt idx="14">
                  <c:v>23</c:v>
                </c:pt>
              </c:numCache>
            </c:numRef>
          </c:val>
          <c:extLst>
            <c:ext xmlns:c16="http://schemas.microsoft.com/office/drawing/2014/chart" uri="{C3380CC4-5D6E-409C-BE32-E72D297353CC}">
              <c16:uniqueId val="{00000003-4BC7-45BB-8405-B7EF3E06640A}"/>
            </c:ext>
          </c:extLst>
        </c:ser>
        <c:dLbls>
          <c:showLegendKey val="0"/>
          <c:showVal val="0"/>
          <c:showCatName val="0"/>
          <c:showSerName val="0"/>
          <c:showPercent val="0"/>
          <c:showBubbleSize val="0"/>
        </c:dLbls>
        <c:gapWidth val="150"/>
        <c:overlap val="100"/>
        <c:axId val="1748746800"/>
        <c:axId val="1858469840"/>
      </c:barChart>
      <c:catAx>
        <c:axId val="174874680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600" b="1"/>
                  <a:t>Countries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IN" sz="1000" b="1" i="0" u="none" strike="noStrike" kern="1200" baseline="0">
                <a:solidFill>
                  <a:srgbClr val="000000">
                    <a:lumMod val="65000"/>
                    <a:lumOff val="35000"/>
                  </a:srgbClr>
                </a:solidFill>
                <a:latin typeface="+mn-lt"/>
                <a:ea typeface="+mn-ea"/>
                <a:cs typeface="+mn-cs"/>
              </a:defRPr>
            </a:pPr>
            <a:endParaRPr lang="en-US"/>
          </a:p>
        </c:txPr>
        <c:crossAx val="1858469840"/>
        <c:crosses val="autoZero"/>
        <c:auto val="1"/>
        <c:lblAlgn val="ctr"/>
        <c:lblOffset val="100"/>
        <c:noMultiLvlLbl val="0"/>
      </c:catAx>
      <c:valAx>
        <c:axId val="1858469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mn-lt"/>
                    <a:ea typeface="+mn-ea"/>
                    <a:cs typeface="+mn-cs"/>
                  </a:defRPr>
                </a:pPr>
                <a:r>
                  <a:rPr lang="en-IN" sz="1600" b="1" i="0" u="none" strike="noStrike" kern="1200" baseline="0">
                    <a:solidFill>
                      <a:srgbClr val="000000">
                        <a:lumMod val="65000"/>
                        <a:lumOff val="35000"/>
                      </a:srgbClr>
                    </a:solidFill>
                    <a:latin typeface="+mn-lt"/>
                    <a:ea typeface="+mn-ea"/>
                    <a:cs typeface="+mn-cs"/>
                  </a:rPr>
                  <a:t>Price Range</a:t>
                </a:r>
              </a:p>
            </c:rich>
          </c:tx>
          <c:overlay val="0"/>
          <c:spPr>
            <a:noFill/>
            <a:ln>
              <a:noFill/>
            </a:ln>
            <a:effectLst/>
          </c:spPr>
          <c:txPr>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8746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Charts!PivotTable15</c:name>
    <c:fmtId val="4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a:t>Avr.</a:t>
            </a:r>
            <a:r>
              <a:rPr lang="en-US" sz="2000" baseline="0"/>
              <a:t> Cost of Two </a:t>
            </a:r>
            <a:endParaRPr lang="en-US" sz="20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'All Pivots and Charts'!$CV$3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Charts'!$CU$4:$CU$19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Charts'!$CV$4:$CV$19</c:f>
              <c:numCache>
                <c:formatCode>General</c:formatCode>
                <c:ptCount val="15"/>
                <c:pt idx="0">
                  <c:v>2023</c:v>
                </c:pt>
                <c:pt idx="1">
                  <c:v>2020</c:v>
                </c:pt>
                <c:pt idx="2">
                  <c:v>3045</c:v>
                </c:pt>
                <c:pt idx="3">
                  <c:v>623.37031900138697</c:v>
                </c:pt>
                <c:pt idx="4">
                  <c:v>1462.1904761904761</c:v>
                </c:pt>
                <c:pt idx="5">
                  <c:v>3487.5</c:v>
                </c:pt>
                <c:pt idx="6">
                  <c:v>9914.068181818182</c:v>
                </c:pt>
                <c:pt idx="7">
                  <c:v>5146.25</c:v>
                </c:pt>
                <c:pt idx="8">
                  <c:v>13083</c:v>
                </c:pt>
                <c:pt idx="9">
                  <c:v>1888.8</c:v>
                </c:pt>
                <c:pt idx="10">
                  <c:v>712.5</c:v>
                </c:pt>
                <c:pt idx="11">
                  <c:v>212.13235294117646</c:v>
                </c:pt>
                <c:pt idx="12">
                  <c:v>3827.5833333333335</c:v>
                </c:pt>
                <c:pt idx="13">
                  <c:v>5115.9375</c:v>
                </c:pt>
                <c:pt idx="14">
                  <c:v>2196.7741935483873</c:v>
                </c:pt>
              </c:numCache>
            </c:numRef>
          </c:val>
          <c:extLst>
            <c:ext xmlns:c16="http://schemas.microsoft.com/office/drawing/2014/chart" uri="{C3380CC4-5D6E-409C-BE32-E72D297353CC}">
              <c16:uniqueId val="{00000000-09DC-4BF1-ACDB-1635C9FF9107}"/>
            </c:ext>
          </c:extLst>
        </c:ser>
        <c:dLbls>
          <c:showLegendKey val="0"/>
          <c:showVal val="1"/>
          <c:showCatName val="0"/>
          <c:showSerName val="0"/>
          <c:showPercent val="0"/>
          <c:showBubbleSize val="0"/>
        </c:dLbls>
        <c:gapWidth val="150"/>
        <c:shape val="box"/>
        <c:axId val="1194101936"/>
        <c:axId val="1107496656"/>
        <c:axId val="0"/>
      </c:bar3DChart>
      <c:catAx>
        <c:axId val="11941019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a:t>Countries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496656"/>
        <c:crosses val="autoZero"/>
        <c:auto val="1"/>
        <c:lblAlgn val="ctr"/>
        <c:lblOffset val="100"/>
        <c:noMultiLvlLbl val="0"/>
      </c:catAx>
      <c:valAx>
        <c:axId val="11074966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101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9662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51745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555214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8475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976173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6571020-F333-45DE-86FD-9E35C5458B30}"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12922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6571020-F333-45DE-86FD-9E35C5458B30}"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455049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27732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339610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AF7C-31EF-410B-9F72-1E4591947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F0D567-75E6-4392-B1BF-795922535B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CC7F5E-1374-45EB-9BE0-F8027EF81FE6}"/>
              </a:ext>
            </a:extLst>
          </p:cNvPr>
          <p:cNvSpPr>
            <a:spLocks noGrp="1"/>
          </p:cNvSpPr>
          <p:nvPr>
            <p:ph type="dt" sz="half" idx="10"/>
          </p:nvPr>
        </p:nvSpPr>
        <p:spPr/>
        <p:txBody>
          <a:bodyPr/>
          <a:lstStyle/>
          <a:p>
            <a:fld id="{56571020-F333-45DE-86FD-9E35C5458B30}" type="datetimeFigureOut">
              <a:rPr lang="en-IN" smtClean="0"/>
              <a:t>23-09-2024</a:t>
            </a:fld>
            <a:endParaRPr lang="en-IN"/>
          </a:p>
        </p:txBody>
      </p:sp>
      <p:sp>
        <p:nvSpPr>
          <p:cNvPr id="5" name="Footer Placeholder 4">
            <a:extLst>
              <a:ext uri="{FF2B5EF4-FFF2-40B4-BE49-F238E27FC236}">
                <a16:creationId xmlns:a16="http://schemas.microsoft.com/office/drawing/2014/main" id="{8D0033D2-7C4B-43BA-81A8-648C5278B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D5402-CCF1-42C3-92F3-3DDF13C80D12}"/>
              </a:ext>
            </a:extLst>
          </p:cNvPr>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13551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022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571020-F333-45DE-86FD-9E35C5458B30}"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161413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571020-F333-45DE-86FD-9E35C5458B30}"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18638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571020-F333-45DE-86FD-9E35C5458B30}"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44294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571020-F333-45DE-86FD-9E35C5458B30}"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76333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6571020-F333-45DE-86FD-9E35C5458B30}"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54811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8036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44232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6571020-F333-45DE-86FD-9E35C5458B30}" type="datetimeFigureOut">
              <a:rPr lang="en-IN" smtClean="0"/>
              <a:t>23-09-2024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4D1EC3A-796F-4605-AAE6-103475B62786}" type="slidenum">
              <a:rPr lang="en-IN" smtClean="0"/>
              <a:t>‹#›</a:t>
            </a:fld>
            <a:endParaRPr lang="en-IN"/>
          </a:p>
        </p:txBody>
      </p:sp>
    </p:spTree>
    <p:extLst>
      <p:ext uri="{BB962C8B-B14F-4D97-AF65-F5344CB8AC3E}">
        <p14:creationId xmlns:p14="http://schemas.microsoft.com/office/powerpoint/2010/main" val="292130035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oplematters.in/news/appointments/zomato-appoints-sameer-maheshwary-as-new-chief-financial-officer-18296"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www.wallpaperflare.com/3d-world-map-gold-and-black-world-map-abstract-3d-and-abstract-wallpaper-tvzoo/download/3840x2160" TargetMode="External"/><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eoplematters.in/news/life-at-work/zomato-hires-delivery-coach-20619" TargetMode="External"/><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peoplematters.in/news/corporate/zomatos-chief-business-officer-mukund-kulashekaran-quits-18461" TargetMode="External"/><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blog.keliweb.it/2015/03/zomato-lapp-per-i-golosi-arriva-in-italia/" TargetMode="External"/><Relationship Id="rId2" Type="http://schemas.openxmlformats.org/officeDocument/2006/relationships/image" Target="../media/image9.jpg"/><Relationship Id="rId1" Type="http://schemas.openxmlformats.org/officeDocument/2006/relationships/slideLayout" Target="../slideLayouts/slideLayout18.xml"/><Relationship Id="rId5" Type="http://schemas.openxmlformats.org/officeDocument/2006/relationships/hyperlink" Target="https://thejrexpress.com/2014/08/07/there-are-two-kinds-of-people-in-this-world-a-campaign-by-zomato/"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hyperlink" Target="https://www.rawpixel.com/search/methods" TargetMode="External"/><Relationship Id="rId2" Type="http://schemas.openxmlformats.org/officeDocument/2006/relationships/image" Target="../media/image11.1"/><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7A55-2B19-3370-A785-731B87EED114}"/>
              </a:ext>
            </a:extLst>
          </p:cNvPr>
          <p:cNvSpPr>
            <a:spLocks noGrp="1"/>
          </p:cNvSpPr>
          <p:nvPr>
            <p:ph type="ctrTitle"/>
          </p:nvPr>
        </p:nvSpPr>
        <p:spPr>
          <a:xfrm>
            <a:off x="-20319" y="1026160"/>
            <a:ext cx="5293359" cy="4358639"/>
          </a:xfrm>
        </p:spPr>
        <p:txBody>
          <a:bodyPr>
            <a:normAutofit/>
          </a:bodyPr>
          <a:lstStyle/>
          <a:p>
            <a:r>
              <a:rPr lang="en-US" b="1" dirty="0">
                <a:cs typeface="Arial" panose="020B0604020202020204" pitchFamily="34" charset="0"/>
              </a:rPr>
              <a:t>Zomato Restaurant Analysis</a:t>
            </a:r>
            <a:br>
              <a:rPr lang="en-US" b="1" dirty="0">
                <a:cs typeface="Arial" panose="020B0604020202020204" pitchFamily="34" charset="0"/>
              </a:rPr>
            </a:br>
            <a:br>
              <a:rPr lang="en-US" b="1" dirty="0">
                <a:cs typeface="Arial" panose="020B0604020202020204" pitchFamily="34" charset="0"/>
              </a:rPr>
            </a:br>
            <a:r>
              <a:rPr lang="en-US" sz="3200" b="1" dirty="0">
                <a:cs typeface="Arial" panose="020B0604020202020204" pitchFamily="34" charset="0"/>
              </a:rPr>
              <a:t>Mohit Sehrawat</a:t>
            </a:r>
            <a:endParaRPr lang="en-IN" b="1" dirty="0">
              <a:cs typeface="Arial" panose="020B0604020202020204" pitchFamily="34" charset="0"/>
            </a:endParaRPr>
          </a:p>
        </p:txBody>
      </p:sp>
      <p:sp>
        <p:nvSpPr>
          <p:cNvPr id="3" name="Subtitle 2">
            <a:extLst>
              <a:ext uri="{FF2B5EF4-FFF2-40B4-BE49-F238E27FC236}">
                <a16:creationId xmlns:a16="http://schemas.microsoft.com/office/drawing/2014/main" id="{37E06AE7-1DF4-32D7-3F93-342E2F95A214}"/>
              </a:ext>
            </a:extLst>
          </p:cNvPr>
          <p:cNvSpPr>
            <a:spLocks noGrp="1"/>
          </p:cNvSpPr>
          <p:nvPr>
            <p:ph type="subTitle" idx="1"/>
          </p:nvPr>
        </p:nvSpPr>
        <p:spPr>
          <a:xfrm>
            <a:off x="6543040" y="629920"/>
            <a:ext cx="4541520" cy="5151120"/>
          </a:xfrm>
        </p:spPr>
        <p:txBody>
          <a:bodyPr/>
          <a:lstStyle/>
          <a:p>
            <a:endParaRPr lang="en-IN" dirty="0"/>
          </a:p>
        </p:txBody>
      </p:sp>
      <p:pic>
        <p:nvPicPr>
          <p:cNvPr id="8" name="Picture 7">
            <a:extLst>
              <a:ext uri="{FF2B5EF4-FFF2-40B4-BE49-F238E27FC236}">
                <a16:creationId xmlns:a16="http://schemas.microsoft.com/office/drawing/2014/main" id="{FD6FC468-8113-11EC-6B66-4D3960F6543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73040" y="436881"/>
            <a:ext cx="6471920" cy="5984238"/>
          </a:xfrm>
          <a:prstGeom prst="rect">
            <a:avLst/>
          </a:prstGeom>
        </p:spPr>
      </p:pic>
    </p:spTree>
    <p:extLst>
      <p:ext uri="{BB962C8B-B14F-4D97-AF65-F5344CB8AC3E}">
        <p14:creationId xmlns:p14="http://schemas.microsoft.com/office/powerpoint/2010/main" val="196180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33B8-D8B3-4087-99DD-33CD01449558}"/>
              </a:ext>
            </a:extLst>
          </p:cNvPr>
          <p:cNvSpPr>
            <a:spLocks noGrp="1"/>
          </p:cNvSpPr>
          <p:nvPr>
            <p:ph type="title"/>
          </p:nvPr>
        </p:nvSpPr>
        <p:spPr>
          <a:xfrm>
            <a:off x="913775" y="313765"/>
            <a:ext cx="10364451" cy="950259"/>
          </a:xfrm>
        </p:spPr>
        <p:txBody>
          <a:bodyPr/>
          <a:lstStyle/>
          <a:p>
            <a:r>
              <a:rPr lang="en-IN" dirty="0">
                <a:latin typeface="Arial Black" panose="020B0A04020102020204" pitchFamily="34" charset="0"/>
              </a:rPr>
              <a:t>Types of Bookings</a:t>
            </a:r>
          </a:p>
        </p:txBody>
      </p:sp>
      <p:sp>
        <p:nvSpPr>
          <p:cNvPr id="3" name="Content Placeholder 2">
            <a:extLst>
              <a:ext uri="{FF2B5EF4-FFF2-40B4-BE49-F238E27FC236}">
                <a16:creationId xmlns:a16="http://schemas.microsoft.com/office/drawing/2014/main" id="{9EB8A3A1-2651-4531-8475-DDE2E248F81C}"/>
              </a:ext>
            </a:extLst>
          </p:cNvPr>
          <p:cNvSpPr>
            <a:spLocks noGrp="1"/>
          </p:cNvSpPr>
          <p:nvPr>
            <p:ph idx="1"/>
          </p:nvPr>
        </p:nvSpPr>
        <p:spPr>
          <a:xfrm>
            <a:off x="913775" y="1483660"/>
            <a:ext cx="3927166" cy="4858870"/>
          </a:xfrm>
        </p:spPr>
        <p:txBody>
          <a:bodyPr>
            <a:normAutofit fontScale="92500"/>
          </a:bodyPr>
          <a:lstStyle/>
          <a:p>
            <a:r>
              <a:rPr lang="en-IN" dirty="0"/>
              <a:t>The restaurants those which have table bookings are 55% and rest 45% does not have table bookings.</a:t>
            </a:r>
          </a:p>
          <a:p>
            <a:endParaRPr lang="en-IN" dirty="0"/>
          </a:p>
          <a:p>
            <a:endParaRPr lang="en-IN" dirty="0"/>
          </a:p>
          <a:p>
            <a:r>
              <a:rPr lang="en-IN" dirty="0"/>
              <a:t>The restaurants those which have online bookings are 54% and rest 46% does not have Online bookings.</a:t>
            </a:r>
          </a:p>
          <a:p>
            <a:pPr marL="0" indent="0">
              <a:buNone/>
            </a:pPr>
            <a:br>
              <a:rPr lang="en-IN" dirty="0"/>
            </a:br>
            <a:endParaRPr lang="en-IN" dirty="0"/>
          </a:p>
        </p:txBody>
      </p:sp>
      <p:graphicFrame>
        <p:nvGraphicFramePr>
          <p:cNvPr id="4" name="Chart 3">
            <a:extLst>
              <a:ext uri="{FF2B5EF4-FFF2-40B4-BE49-F238E27FC236}">
                <a16:creationId xmlns:a16="http://schemas.microsoft.com/office/drawing/2014/main" id="{BD4C7218-65F7-4690-9D89-118A886FAA95}"/>
              </a:ext>
            </a:extLst>
          </p:cNvPr>
          <p:cNvGraphicFramePr>
            <a:graphicFrameLocks/>
          </p:cNvGraphicFramePr>
          <p:nvPr>
            <p:extLst>
              <p:ext uri="{D42A27DB-BD31-4B8C-83A1-F6EECF244321}">
                <p14:modId xmlns:p14="http://schemas.microsoft.com/office/powerpoint/2010/main" val="3351303172"/>
              </p:ext>
            </p:extLst>
          </p:nvPr>
        </p:nvGraphicFramePr>
        <p:xfrm>
          <a:off x="7019365" y="1483659"/>
          <a:ext cx="3755314" cy="2263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858764F-482D-4E11-ACA3-A200CBF81622}"/>
              </a:ext>
            </a:extLst>
          </p:cNvPr>
          <p:cNvGraphicFramePr>
            <a:graphicFrameLocks/>
          </p:cNvGraphicFramePr>
          <p:nvPr>
            <p:extLst>
              <p:ext uri="{D42A27DB-BD31-4B8C-83A1-F6EECF244321}">
                <p14:modId xmlns:p14="http://schemas.microsoft.com/office/powerpoint/2010/main" val="680208520"/>
              </p:ext>
            </p:extLst>
          </p:nvPr>
        </p:nvGraphicFramePr>
        <p:xfrm>
          <a:off x="7019365" y="4078941"/>
          <a:ext cx="3755315" cy="2263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59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4410-0B7B-4B70-84D4-2D65AC0ACB72}"/>
              </a:ext>
            </a:extLst>
          </p:cNvPr>
          <p:cNvSpPr>
            <a:spLocks noGrp="1"/>
          </p:cNvSpPr>
          <p:nvPr>
            <p:ph type="title"/>
          </p:nvPr>
        </p:nvSpPr>
        <p:spPr>
          <a:xfrm>
            <a:off x="913775" y="340659"/>
            <a:ext cx="10364451" cy="1156447"/>
          </a:xfrm>
        </p:spPr>
        <p:txBody>
          <a:bodyPr>
            <a:normAutofit/>
          </a:bodyPr>
          <a:lstStyle/>
          <a:p>
            <a:r>
              <a:rPr lang="en-IN" sz="4000" dirty="0">
                <a:latin typeface="Cooper Black" panose="0208090404030B020404" pitchFamily="18" charset="0"/>
              </a:rPr>
              <a:t>Analysis</a:t>
            </a:r>
          </a:p>
        </p:txBody>
      </p:sp>
      <p:sp>
        <p:nvSpPr>
          <p:cNvPr id="3" name="Content Placeholder 2">
            <a:extLst>
              <a:ext uri="{FF2B5EF4-FFF2-40B4-BE49-F238E27FC236}">
                <a16:creationId xmlns:a16="http://schemas.microsoft.com/office/drawing/2014/main" id="{45AD21D9-2E92-4D5E-B87D-8CA19A81DE75}"/>
              </a:ext>
            </a:extLst>
          </p:cNvPr>
          <p:cNvSpPr>
            <a:spLocks noGrp="1"/>
          </p:cNvSpPr>
          <p:nvPr>
            <p:ph idx="1"/>
          </p:nvPr>
        </p:nvSpPr>
        <p:spPr>
          <a:xfrm>
            <a:off x="913775" y="5235388"/>
            <a:ext cx="10364452" cy="1281952"/>
          </a:xfrm>
        </p:spPr>
        <p:txBody>
          <a:bodyPr>
            <a:normAutofit/>
          </a:bodyPr>
          <a:lstStyle/>
          <a:p>
            <a:r>
              <a:rPr lang="en-IN" cap="none" dirty="0"/>
              <a:t>India represents the most dominating market of Zomato affiliated restaurants with market share of more than 8000 restaurants</a:t>
            </a:r>
            <a:r>
              <a:rPr lang="en-IN" dirty="0"/>
              <a:t>.</a:t>
            </a:r>
          </a:p>
        </p:txBody>
      </p:sp>
      <p:graphicFrame>
        <p:nvGraphicFramePr>
          <p:cNvPr id="4" name="Chart 3">
            <a:extLst>
              <a:ext uri="{FF2B5EF4-FFF2-40B4-BE49-F238E27FC236}">
                <a16:creationId xmlns:a16="http://schemas.microsoft.com/office/drawing/2014/main" id="{D8A78163-0C27-46EB-B5DE-BA7B411F0A6E}"/>
              </a:ext>
            </a:extLst>
          </p:cNvPr>
          <p:cNvGraphicFramePr>
            <a:graphicFrameLocks/>
          </p:cNvGraphicFramePr>
          <p:nvPr>
            <p:extLst>
              <p:ext uri="{D42A27DB-BD31-4B8C-83A1-F6EECF244321}">
                <p14:modId xmlns:p14="http://schemas.microsoft.com/office/powerpoint/2010/main" val="3272643401"/>
              </p:ext>
            </p:extLst>
          </p:nvPr>
        </p:nvGraphicFramePr>
        <p:xfrm>
          <a:off x="3514165" y="1927411"/>
          <a:ext cx="6571128" cy="31645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684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68B5-D73F-40DA-B635-EC61625FB191}"/>
              </a:ext>
            </a:extLst>
          </p:cNvPr>
          <p:cNvSpPr>
            <a:spLocks noGrp="1"/>
          </p:cNvSpPr>
          <p:nvPr>
            <p:ph type="title"/>
          </p:nvPr>
        </p:nvSpPr>
        <p:spPr>
          <a:xfrm>
            <a:off x="913775" y="215153"/>
            <a:ext cx="10364451" cy="851647"/>
          </a:xfrm>
        </p:spPr>
        <p:txBody>
          <a:bodyPr/>
          <a:lstStyle/>
          <a:p>
            <a:r>
              <a:rPr lang="en-IN" dirty="0"/>
              <a:t>Countries Demanded on basis of votes</a:t>
            </a:r>
          </a:p>
        </p:txBody>
      </p:sp>
      <p:sp>
        <p:nvSpPr>
          <p:cNvPr id="3" name="Content Placeholder 2">
            <a:extLst>
              <a:ext uri="{FF2B5EF4-FFF2-40B4-BE49-F238E27FC236}">
                <a16:creationId xmlns:a16="http://schemas.microsoft.com/office/drawing/2014/main" id="{1E1D33C7-A8AF-417C-9303-FF4412C3923B}"/>
              </a:ext>
            </a:extLst>
          </p:cNvPr>
          <p:cNvSpPr>
            <a:spLocks noGrp="1"/>
          </p:cNvSpPr>
          <p:nvPr>
            <p:ph idx="1"/>
          </p:nvPr>
        </p:nvSpPr>
        <p:spPr>
          <a:xfrm>
            <a:off x="913775" y="1398494"/>
            <a:ext cx="10364452" cy="1066800"/>
          </a:xfrm>
        </p:spPr>
        <p:txBody>
          <a:bodyPr/>
          <a:lstStyle/>
          <a:p>
            <a:r>
              <a:rPr lang="en-IN" dirty="0"/>
              <a:t>Indonesia is the only country which crosses the average line of 500 votes and got highest number of average votes defeating all the countries worldwide.</a:t>
            </a:r>
          </a:p>
        </p:txBody>
      </p:sp>
      <p:graphicFrame>
        <p:nvGraphicFramePr>
          <p:cNvPr id="4" name="Chart 3">
            <a:extLst>
              <a:ext uri="{FF2B5EF4-FFF2-40B4-BE49-F238E27FC236}">
                <a16:creationId xmlns:a16="http://schemas.microsoft.com/office/drawing/2014/main" id="{C272C346-993C-4C84-8B9C-E0E6405407C0}"/>
              </a:ext>
            </a:extLst>
          </p:cNvPr>
          <p:cNvGraphicFramePr>
            <a:graphicFrameLocks/>
          </p:cNvGraphicFramePr>
          <p:nvPr>
            <p:extLst>
              <p:ext uri="{D42A27DB-BD31-4B8C-83A1-F6EECF244321}">
                <p14:modId xmlns:p14="http://schemas.microsoft.com/office/powerpoint/2010/main" val="1339119290"/>
              </p:ext>
            </p:extLst>
          </p:nvPr>
        </p:nvGraphicFramePr>
        <p:xfrm>
          <a:off x="1120587" y="2698376"/>
          <a:ext cx="9870141" cy="38010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962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AD02-9568-4EF5-B512-1EBE9D3863E0}"/>
              </a:ext>
            </a:extLst>
          </p:cNvPr>
          <p:cNvSpPr>
            <a:spLocks noGrp="1"/>
          </p:cNvSpPr>
          <p:nvPr>
            <p:ph type="title"/>
          </p:nvPr>
        </p:nvSpPr>
        <p:spPr>
          <a:xfrm>
            <a:off x="913775" y="134471"/>
            <a:ext cx="10364451" cy="1371600"/>
          </a:xfrm>
        </p:spPr>
        <p:txBody>
          <a:bodyPr>
            <a:normAutofit fontScale="90000"/>
          </a:bodyPr>
          <a:lstStyle/>
          <a:p>
            <a:r>
              <a:rPr lang="en-US" b="1" u="sng" dirty="0">
                <a:latin typeface="Arial" panose="020B0604020202020204" pitchFamily="34" charset="0"/>
              </a:rPr>
              <a:t>Country selection for opening new restaurant </a:t>
            </a:r>
            <a:br>
              <a:rPr lang="en-IN" b="1" u="sng" dirty="0">
                <a:latin typeface="Arial" panose="020B0604020202020204" pitchFamily="34" charset="0"/>
              </a:rPr>
            </a:br>
            <a:endParaRPr lang="en-IN" b="1" dirty="0"/>
          </a:p>
        </p:txBody>
      </p:sp>
      <p:sp>
        <p:nvSpPr>
          <p:cNvPr id="3" name="Content Placeholder 2">
            <a:extLst>
              <a:ext uri="{FF2B5EF4-FFF2-40B4-BE49-F238E27FC236}">
                <a16:creationId xmlns:a16="http://schemas.microsoft.com/office/drawing/2014/main" id="{039A285D-25D3-42E7-BAE5-F58587DECDFA}"/>
              </a:ext>
            </a:extLst>
          </p:cNvPr>
          <p:cNvSpPr>
            <a:spLocks noGrp="1"/>
          </p:cNvSpPr>
          <p:nvPr>
            <p:ph idx="1"/>
          </p:nvPr>
        </p:nvSpPr>
        <p:spPr>
          <a:xfrm>
            <a:off x="913775" y="1281953"/>
            <a:ext cx="4976037" cy="4814046"/>
          </a:xfrm>
        </p:spPr>
        <p:txBody>
          <a:bodyPr>
            <a:normAutofit fontScale="92500" lnSpcReduction="10000"/>
          </a:bodyPr>
          <a:lstStyle/>
          <a:p>
            <a:pPr marL="0" indent="0">
              <a:buNone/>
            </a:pPr>
            <a:endParaRPr lang="en-IN" dirty="0"/>
          </a:p>
          <a:p>
            <a:pPr marL="457200" indent="-457200">
              <a:buAutoNum type="arabicPeriod"/>
            </a:pPr>
            <a:r>
              <a:rPr lang="en-IN" b="1" dirty="0"/>
              <a:t>Canada</a:t>
            </a:r>
            <a:r>
              <a:rPr lang="en-IN" dirty="0"/>
              <a:t> - </a:t>
            </a:r>
            <a:r>
              <a:rPr lang="en-IN" sz="1700" dirty="0"/>
              <a:t>based on the number of restaurants were already presents there were 4 and having average ratings of more than 3.5</a:t>
            </a:r>
          </a:p>
          <a:p>
            <a:pPr marL="457200" indent="-457200">
              <a:buAutoNum type="arabicPeriod"/>
            </a:pPr>
            <a:r>
              <a:rPr lang="en-IN" b="1" dirty="0"/>
              <a:t>Qatar </a:t>
            </a:r>
            <a:r>
              <a:rPr lang="en-IN" dirty="0"/>
              <a:t>- </a:t>
            </a:r>
            <a:r>
              <a:rPr lang="en-IN" sz="1700" dirty="0"/>
              <a:t>based on the number of restaurants were already presents there 20, having average ratings of more than 4 and have more than 163 of average voters.</a:t>
            </a:r>
          </a:p>
          <a:p>
            <a:pPr marL="457200" indent="-457200">
              <a:buFont typeface="Arial" panose="020B0604020202020204" pitchFamily="34" charset="0"/>
              <a:buAutoNum type="arabicPeriod"/>
            </a:pPr>
            <a:r>
              <a:rPr lang="en-IN" b="1" dirty="0"/>
              <a:t>United states of America </a:t>
            </a:r>
            <a:r>
              <a:rPr lang="en-IN" dirty="0"/>
              <a:t>-  </a:t>
            </a:r>
            <a:r>
              <a:rPr lang="en-IN" sz="1700" dirty="0"/>
              <a:t>based on the number of restaurants were already presents there were 434 but having average ratings of more than 4, and have more than 428 of average voters and also has online delivery available.</a:t>
            </a:r>
          </a:p>
        </p:txBody>
      </p:sp>
      <p:pic>
        <p:nvPicPr>
          <p:cNvPr id="5" name="Picture 4">
            <a:extLst>
              <a:ext uri="{FF2B5EF4-FFF2-40B4-BE49-F238E27FC236}">
                <a16:creationId xmlns:a16="http://schemas.microsoft.com/office/drawing/2014/main" id="{333617C8-3330-47CD-86BB-280FD01D70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4612" y="1649086"/>
            <a:ext cx="5695724" cy="3559828"/>
          </a:xfrm>
          <a:prstGeom prst="rect">
            <a:avLst/>
          </a:prstGeom>
        </p:spPr>
      </p:pic>
    </p:spTree>
    <p:extLst>
      <p:ext uri="{BB962C8B-B14F-4D97-AF65-F5344CB8AC3E}">
        <p14:creationId xmlns:p14="http://schemas.microsoft.com/office/powerpoint/2010/main" val="56801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59F4-CE16-4F82-B77A-B592534703CD}"/>
              </a:ext>
            </a:extLst>
          </p:cNvPr>
          <p:cNvSpPr>
            <a:spLocks noGrp="1"/>
          </p:cNvSpPr>
          <p:nvPr>
            <p:ph type="title"/>
          </p:nvPr>
        </p:nvSpPr>
        <p:spPr>
          <a:xfrm>
            <a:off x="913775" y="143435"/>
            <a:ext cx="10364451" cy="1434353"/>
          </a:xfrm>
        </p:spPr>
        <p:txBody>
          <a:bodyPr>
            <a:normAutofit/>
          </a:bodyPr>
          <a:lstStyle/>
          <a:p>
            <a:r>
              <a:rPr lang="en-IN" sz="3200" b="1" dirty="0">
                <a:latin typeface="Arial Black" panose="020B0A04020102020204" pitchFamily="34" charset="0"/>
              </a:rPr>
              <a:t>Distribution of number of restaurants among different price in all countries</a:t>
            </a:r>
          </a:p>
        </p:txBody>
      </p:sp>
      <p:sp>
        <p:nvSpPr>
          <p:cNvPr id="3" name="Content Placeholder 2">
            <a:extLst>
              <a:ext uri="{FF2B5EF4-FFF2-40B4-BE49-F238E27FC236}">
                <a16:creationId xmlns:a16="http://schemas.microsoft.com/office/drawing/2014/main" id="{2B26B912-C6B7-493D-A812-88A3148BA3E4}"/>
              </a:ext>
            </a:extLst>
          </p:cNvPr>
          <p:cNvSpPr>
            <a:spLocks noGrp="1"/>
          </p:cNvSpPr>
          <p:nvPr>
            <p:ph idx="1"/>
          </p:nvPr>
        </p:nvSpPr>
        <p:spPr>
          <a:xfrm>
            <a:off x="1129553" y="5022775"/>
            <a:ext cx="10148674" cy="1691790"/>
          </a:xfrm>
        </p:spPr>
        <p:txBody>
          <a:bodyPr>
            <a:normAutofit/>
          </a:bodyPr>
          <a:lstStyle/>
          <a:p>
            <a:pPr marL="0" indent="0">
              <a:buNone/>
            </a:pPr>
            <a:r>
              <a:rPr lang="en-IN" sz="1400" dirty="0"/>
              <a:t>Different countries have different number of restaurants within the different price range. Whereas India have the maximum number of the of the restaurants among all price ranges.  States such as the United States, United Kingdom, and South Africa have a more balanced distribution across the different price ranges but with significantly lower totals compared to India. Countries like Indonesia, Sri Lanka, and Qatar, have minimum number of restaurants</a:t>
            </a:r>
            <a:r>
              <a:rPr lang="en-IN" dirty="0"/>
              <a:t>.</a:t>
            </a:r>
          </a:p>
          <a:p>
            <a:endParaRPr lang="en-IN" dirty="0"/>
          </a:p>
        </p:txBody>
      </p:sp>
      <p:graphicFrame>
        <p:nvGraphicFramePr>
          <p:cNvPr id="5" name="Chart 4">
            <a:extLst>
              <a:ext uri="{FF2B5EF4-FFF2-40B4-BE49-F238E27FC236}">
                <a16:creationId xmlns:a16="http://schemas.microsoft.com/office/drawing/2014/main" id="{50A21CCC-B1C7-4FFB-9DE1-236D22355EE1}"/>
              </a:ext>
            </a:extLst>
          </p:cNvPr>
          <p:cNvGraphicFramePr>
            <a:graphicFrameLocks/>
          </p:cNvGraphicFramePr>
          <p:nvPr>
            <p:extLst>
              <p:ext uri="{D42A27DB-BD31-4B8C-83A1-F6EECF244321}">
                <p14:modId xmlns:p14="http://schemas.microsoft.com/office/powerpoint/2010/main" val="1444286828"/>
              </p:ext>
            </p:extLst>
          </p:nvPr>
        </p:nvGraphicFramePr>
        <p:xfrm>
          <a:off x="690281" y="1512495"/>
          <a:ext cx="11035553" cy="3510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478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E078-17A9-448B-BAA7-1694BFC95E09}"/>
              </a:ext>
            </a:extLst>
          </p:cNvPr>
          <p:cNvSpPr>
            <a:spLocks noGrp="1"/>
          </p:cNvSpPr>
          <p:nvPr>
            <p:ph type="title"/>
          </p:nvPr>
        </p:nvSpPr>
        <p:spPr>
          <a:xfrm>
            <a:off x="913775" y="143436"/>
            <a:ext cx="10364451" cy="1237130"/>
          </a:xfrm>
        </p:spPr>
        <p:txBody>
          <a:bodyPr>
            <a:normAutofit/>
          </a:bodyPr>
          <a:lstStyle/>
          <a:p>
            <a:r>
              <a:rPr lang="en-IN" dirty="0">
                <a:latin typeface="Arial Black" panose="020B0A04020102020204" pitchFamily="34" charset="0"/>
              </a:rPr>
              <a:t>Country wise expenditure</a:t>
            </a:r>
          </a:p>
        </p:txBody>
      </p:sp>
      <p:sp>
        <p:nvSpPr>
          <p:cNvPr id="3" name="Content Placeholder 2">
            <a:extLst>
              <a:ext uri="{FF2B5EF4-FFF2-40B4-BE49-F238E27FC236}">
                <a16:creationId xmlns:a16="http://schemas.microsoft.com/office/drawing/2014/main" id="{CDC19F38-8F0A-47DF-B202-D824D3D9AF7F}"/>
              </a:ext>
            </a:extLst>
          </p:cNvPr>
          <p:cNvSpPr>
            <a:spLocks noGrp="1"/>
          </p:cNvSpPr>
          <p:nvPr>
            <p:ph idx="1"/>
          </p:nvPr>
        </p:nvSpPr>
        <p:spPr>
          <a:xfrm>
            <a:off x="502022" y="5755340"/>
            <a:ext cx="10883153" cy="959223"/>
          </a:xfrm>
        </p:spPr>
        <p:txBody>
          <a:bodyPr>
            <a:normAutofit/>
          </a:bodyPr>
          <a:lstStyle/>
          <a:p>
            <a:r>
              <a:rPr lang="en-IN" b="1" cap="none" dirty="0"/>
              <a:t>Here we can say countries like India, Indonesia and Turkey are having lowest expenditure cost.</a:t>
            </a:r>
          </a:p>
        </p:txBody>
      </p:sp>
      <p:graphicFrame>
        <p:nvGraphicFramePr>
          <p:cNvPr id="7" name="Chart 6">
            <a:extLst>
              <a:ext uri="{FF2B5EF4-FFF2-40B4-BE49-F238E27FC236}">
                <a16:creationId xmlns:a16="http://schemas.microsoft.com/office/drawing/2014/main" id="{3D3BD7B5-6286-42C2-AF22-E8D4F58D3EA7}"/>
              </a:ext>
            </a:extLst>
          </p:cNvPr>
          <p:cNvGraphicFramePr>
            <a:graphicFrameLocks/>
          </p:cNvGraphicFramePr>
          <p:nvPr>
            <p:extLst>
              <p:ext uri="{D42A27DB-BD31-4B8C-83A1-F6EECF244321}">
                <p14:modId xmlns:p14="http://schemas.microsoft.com/office/powerpoint/2010/main" val="2856146781"/>
              </p:ext>
            </p:extLst>
          </p:nvPr>
        </p:nvGraphicFramePr>
        <p:xfrm>
          <a:off x="1555976" y="995083"/>
          <a:ext cx="9080047"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061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ACA1-1335-4F6A-B7EA-14E9E12DB78B}"/>
              </a:ext>
            </a:extLst>
          </p:cNvPr>
          <p:cNvSpPr>
            <a:spLocks noGrp="1"/>
          </p:cNvSpPr>
          <p:nvPr>
            <p:ph type="title"/>
          </p:nvPr>
        </p:nvSpPr>
        <p:spPr>
          <a:xfrm>
            <a:off x="913775" y="143436"/>
            <a:ext cx="10364451" cy="1066799"/>
          </a:xfrm>
        </p:spPr>
        <p:txBody>
          <a:bodyPr>
            <a:normAutofit/>
          </a:bodyPr>
          <a:lstStyle/>
          <a:p>
            <a:r>
              <a:rPr lang="en-IN" sz="2800" dirty="0">
                <a:latin typeface="Arial Rounded MT Bold" panose="020F0704030504030204" pitchFamily="34" charset="0"/>
              </a:rPr>
              <a:t>Recommendation for opening new restaurants</a:t>
            </a:r>
          </a:p>
        </p:txBody>
      </p:sp>
      <p:sp>
        <p:nvSpPr>
          <p:cNvPr id="3" name="Content Placeholder 2">
            <a:extLst>
              <a:ext uri="{FF2B5EF4-FFF2-40B4-BE49-F238E27FC236}">
                <a16:creationId xmlns:a16="http://schemas.microsoft.com/office/drawing/2014/main" id="{F32FFA2A-114C-4E98-9E0F-548DDCDB79DA}"/>
              </a:ext>
            </a:extLst>
          </p:cNvPr>
          <p:cNvSpPr>
            <a:spLocks noGrp="1"/>
          </p:cNvSpPr>
          <p:nvPr>
            <p:ph idx="1"/>
          </p:nvPr>
        </p:nvSpPr>
        <p:spPr>
          <a:xfrm>
            <a:off x="913775" y="1210235"/>
            <a:ext cx="10364452" cy="5647765"/>
          </a:xfrm>
        </p:spPr>
        <p:txBody>
          <a:bodyPr>
            <a:normAutofit fontScale="92500" lnSpcReduction="20000"/>
          </a:bodyPr>
          <a:lstStyle/>
          <a:p>
            <a:pPr marL="0" indent="0">
              <a:buNone/>
            </a:pPr>
            <a:r>
              <a:rPr lang="en-IN" u="sng" dirty="0">
                <a:latin typeface="Arial Black" panose="020B0A04020102020204" pitchFamily="34" charset="0"/>
              </a:rPr>
              <a:t>Canada</a:t>
            </a:r>
            <a:r>
              <a:rPr lang="en-IN" dirty="0"/>
              <a:t>                                         </a:t>
            </a:r>
            <a:r>
              <a:rPr lang="en-GB" b="1" dirty="0">
                <a:latin typeface="Algerian" panose="04020705040A02060702" pitchFamily="82" charset="0"/>
              </a:rPr>
              <a:t>Consort</a:t>
            </a:r>
          </a:p>
          <a:p>
            <a:pPr marL="0" indent="0">
              <a:buNone/>
            </a:pPr>
            <a:r>
              <a:rPr lang="en-GB" dirty="0"/>
              <a:t>                                                          4931 50th Street, Consort, AB T0C 1B0 </a:t>
            </a:r>
          </a:p>
          <a:p>
            <a:pPr marL="0" indent="0">
              <a:buNone/>
            </a:pPr>
            <a:endParaRPr lang="en-GB" dirty="0"/>
          </a:p>
          <a:p>
            <a:pPr marL="0" indent="0">
              <a:buNone/>
            </a:pPr>
            <a:r>
              <a:rPr lang="en-GB" sz="2100" u="sng" dirty="0">
                <a:latin typeface="Arial Black" panose="020B0A04020102020204" pitchFamily="34" charset="0"/>
              </a:rPr>
              <a:t>Qatar</a:t>
            </a:r>
            <a:r>
              <a:rPr lang="en-GB" dirty="0"/>
              <a:t>                                             </a:t>
            </a:r>
            <a:r>
              <a:rPr lang="en-GB" sz="2100" b="1" dirty="0">
                <a:latin typeface="Algerian" panose="04020705040A02060702" pitchFamily="82" charset="0"/>
              </a:rPr>
              <a:t>Doha</a:t>
            </a:r>
          </a:p>
          <a:p>
            <a:pPr marL="0" indent="0">
              <a:buNone/>
            </a:pPr>
            <a:r>
              <a:rPr lang="en-GB" dirty="0"/>
              <a:t>                                                           1st Floor, The St. Regis Hotel, Westbay, Doha </a:t>
            </a:r>
          </a:p>
          <a:p>
            <a:pPr marL="0" indent="0">
              <a:buNone/>
            </a:pPr>
            <a:r>
              <a:rPr lang="en-GB" dirty="0"/>
              <a:t>                                                           2nd Floor, The Gate Mall, Dafna, Doha </a:t>
            </a:r>
          </a:p>
          <a:p>
            <a:pPr marL="0" indent="0">
              <a:buNone/>
            </a:pPr>
            <a:endParaRPr lang="en-GB" dirty="0"/>
          </a:p>
          <a:p>
            <a:pPr marL="0" indent="0">
              <a:buNone/>
            </a:pPr>
            <a:r>
              <a:rPr lang="en-GB" sz="2100" u="sng" dirty="0">
                <a:latin typeface="Arial Black" panose="020B0A04020102020204" pitchFamily="34" charset="0"/>
              </a:rPr>
              <a:t>United States of America  </a:t>
            </a:r>
            <a:r>
              <a:rPr lang="en-IN" sz="2100" b="1" dirty="0">
                <a:latin typeface="Algerian" panose="04020705040A02060702" pitchFamily="82" charset="0"/>
              </a:rPr>
              <a:t>Cochrane</a:t>
            </a:r>
            <a:r>
              <a:rPr lang="en-IN" dirty="0"/>
              <a:t> </a:t>
            </a:r>
          </a:p>
          <a:p>
            <a:pPr marL="0" indent="0">
              <a:buNone/>
            </a:pPr>
            <a:r>
              <a:rPr lang="en-IN" dirty="0"/>
              <a:t>                                                            130 Quarry Street, Unit 20, Cochrane, AB T4C 0W5 </a:t>
            </a:r>
          </a:p>
          <a:p>
            <a:pPr marL="0" indent="0">
              <a:buNone/>
            </a:pPr>
            <a:r>
              <a:rPr lang="en-IN" dirty="0"/>
              <a:t>                                                            </a:t>
            </a:r>
            <a:r>
              <a:rPr lang="en-IN" sz="2100" b="1" dirty="0">
                <a:latin typeface="Algerian" panose="04020705040A02060702" pitchFamily="82" charset="0"/>
              </a:rPr>
              <a:t>Miller</a:t>
            </a:r>
            <a:r>
              <a:rPr lang="en-IN" dirty="0"/>
              <a:t> </a:t>
            </a:r>
          </a:p>
          <a:p>
            <a:pPr marL="0" indent="0">
              <a:buNone/>
            </a:pPr>
            <a:r>
              <a:rPr lang="en-IN" dirty="0"/>
              <a:t>                                                            109 N Broadway Ave, Miller, SD 57362 </a:t>
            </a:r>
          </a:p>
          <a:p>
            <a:pPr marL="0" indent="0">
              <a:buNone/>
            </a:pPr>
            <a:r>
              <a:rPr lang="en-IN" dirty="0"/>
              <a:t>                                                            </a:t>
            </a:r>
            <a:r>
              <a:rPr lang="en-IN" sz="2100" b="1" dirty="0">
                <a:latin typeface="Algerian" panose="04020705040A02060702" pitchFamily="82" charset="0"/>
              </a:rPr>
              <a:t>Potrero</a:t>
            </a:r>
            <a:r>
              <a:rPr lang="en-IN" dirty="0"/>
              <a:t> </a:t>
            </a:r>
          </a:p>
          <a:p>
            <a:pPr marL="0" indent="0">
              <a:buNone/>
            </a:pPr>
            <a:r>
              <a:rPr lang="en-IN" dirty="0"/>
              <a:t>                                                            1020 Barrett Lake Rd, Dulzura, CA 91917 </a:t>
            </a:r>
          </a:p>
        </p:txBody>
      </p:sp>
    </p:spTree>
    <p:extLst>
      <p:ext uri="{BB962C8B-B14F-4D97-AF65-F5344CB8AC3E}">
        <p14:creationId xmlns:p14="http://schemas.microsoft.com/office/powerpoint/2010/main" val="158641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3CCE-5A61-4852-9790-0E3C2A0BAD57}"/>
              </a:ext>
            </a:extLst>
          </p:cNvPr>
          <p:cNvSpPr>
            <a:spLocks noGrp="1"/>
          </p:cNvSpPr>
          <p:nvPr>
            <p:ph type="title"/>
          </p:nvPr>
        </p:nvSpPr>
        <p:spPr>
          <a:xfrm>
            <a:off x="913775" y="1"/>
            <a:ext cx="10364451" cy="789728"/>
          </a:xfrm>
        </p:spPr>
        <p:txBody>
          <a:bodyPr>
            <a:normAutofit fontScale="90000"/>
          </a:bodyPr>
          <a:lstStyle/>
          <a:p>
            <a:r>
              <a:rPr lang="en-IN" sz="6000" b="1" dirty="0">
                <a:latin typeface="Cooper Black" panose="0208090404030B020404" pitchFamily="18" charset="0"/>
              </a:rPr>
              <a:t>Dashboard</a:t>
            </a:r>
          </a:p>
        </p:txBody>
      </p:sp>
      <p:pic>
        <p:nvPicPr>
          <p:cNvPr id="4" name="Picture 3">
            <a:extLst>
              <a:ext uri="{FF2B5EF4-FFF2-40B4-BE49-F238E27FC236}">
                <a16:creationId xmlns:a16="http://schemas.microsoft.com/office/drawing/2014/main" id="{2CE5A0BE-341D-4272-8E30-365B04874D15}"/>
              </a:ext>
            </a:extLst>
          </p:cNvPr>
          <p:cNvPicPr>
            <a:picLocks noChangeAspect="1"/>
          </p:cNvPicPr>
          <p:nvPr/>
        </p:nvPicPr>
        <p:blipFill>
          <a:blip r:embed="rId2"/>
          <a:stretch>
            <a:fillRect/>
          </a:stretch>
        </p:blipFill>
        <p:spPr>
          <a:xfrm>
            <a:off x="107576" y="1269311"/>
            <a:ext cx="11994777" cy="4656359"/>
          </a:xfrm>
          <a:prstGeom prst="rect">
            <a:avLst/>
          </a:prstGeom>
        </p:spPr>
      </p:pic>
    </p:spTree>
    <p:extLst>
      <p:ext uri="{BB962C8B-B14F-4D97-AF65-F5344CB8AC3E}">
        <p14:creationId xmlns:p14="http://schemas.microsoft.com/office/powerpoint/2010/main" val="197018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CCAC-D187-4FDC-8174-472E301091FA}"/>
              </a:ext>
            </a:extLst>
          </p:cNvPr>
          <p:cNvSpPr>
            <a:spLocks noGrp="1"/>
          </p:cNvSpPr>
          <p:nvPr>
            <p:ph type="title"/>
          </p:nvPr>
        </p:nvSpPr>
        <p:spPr>
          <a:xfrm>
            <a:off x="913775" y="251013"/>
            <a:ext cx="10364451" cy="950258"/>
          </a:xfrm>
        </p:spPr>
        <p:txBody>
          <a:bodyPr/>
          <a:lstStyle/>
          <a:p>
            <a:r>
              <a:rPr lang="en-GB" b="1" dirty="0"/>
              <a:t>Recommendations</a:t>
            </a:r>
            <a:endParaRPr lang="en-IN" b="1" dirty="0"/>
          </a:p>
        </p:txBody>
      </p:sp>
      <p:sp>
        <p:nvSpPr>
          <p:cNvPr id="3" name="Content Placeholder 2">
            <a:extLst>
              <a:ext uri="{FF2B5EF4-FFF2-40B4-BE49-F238E27FC236}">
                <a16:creationId xmlns:a16="http://schemas.microsoft.com/office/drawing/2014/main" id="{7894B4CB-63AE-4B79-A5DE-F555B6CF3D37}"/>
              </a:ext>
            </a:extLst>
          </p:cNvPr>
          <p:cNvSpPr>
            <a:spLocks noGrp="1"/>
          </p:cNvSpPr>
          <p:nvPr>
            <p:ph idx="1"/>
          </p:nvPr>
        </p:nvSpPr>
        <p:spPr>
          <a:xfrm>
            <a:off x="913775" y="1568823"/>
            <a:ext cx="10364452" cy="4814047"/>
          </a:xfrm>
        </p:spPr>
        <p:txBody>
          <a:bodyPr>
            <a:normAutofit fontScale="92500" lnSpcReduction="20000"/>
          </a:bodyPr>
          <a:lstStyle/>
          <a:p>
            <a:pPr marL="285750" indent="-285750"/>
            <a:r>
              <a:rPr lang="en-US" cap="none" dirty="0"/>
              <a:t>Zomato should capitalize on its multi-cuisine approach to cater to diverse tastes, enhancing its appeal to a broader customer base.</a:t>
            </a:r>
          </a:p>
          <a:p>
            <a:endParaRPr lang="en-US" cap="none" dirty="0"/>
          </a:p>
          <a:p>
            <a:pPr marL="285750" indent="-285750"/>
            <a:r>
              <a:rPr lang="en-US" cap="none" dirty="0"/>
              <a:t>Canada, </a:t>
            </a:r>
            <a:r>
              <a:rPr lang="en-IN" cap="none" dirty="0"/>
              <a:t>Qatar </a:t>
            </a:r>
            <a:r>
              <a:rPr lang="en-US" cap="none" dirty="0"/>
              <a:t>and united states of America  are some of the most unclustered markets for Zomato that may offer new opportunities for market penetration.</a:t>
            </a:r>
          </a:p>
          <a:p>
            <a:pPr marL="285750" indent="-285750"/>
            <a:endParaRPr lang="en-US" cap="none" dirty="0"/>
          </a:p>
          <a:p>
            <a:pPr marL="285750" indent="-285750"/>
            <a:r>
              <a:rPr lang="en-US" cap="none" dirty="0"/>
              <a:t>Customers are also ready to spend more money according to there need.</a:t>
            </a:r>
          </a:p>
          <a:p>
            <a:pPr marL="0" indent="0">
              <a:buNone/>
            </a:pPr>
            <a:endParaRPr lang="en-US" cap="none" dirty="0"/>
          </a:p>
          <a:p>
            <a:pPr marL="285750" indent="-285750"/>
            <a:r>
              <a:rPr lang="en-US" cap="none" dirty="0"/>
              <a:t>Online delivery and table booking generally </a:t>
            </a:r>
            <a:r>
              <a:rPr lang="en-IN" cap="none" dirty="0"/>
              <a:t>exceed</a:t>
            </a:r>
            <a:r>
              <a:rPr lang="en-US" cap="none" dirty="0"/>
              <a:t> into a higher rating.</a:t>
            </a:r>
          </a:p>
          <a:p>
            <a:pPr marL="285750" indent="-285750"/>
            <a:endParaRPr lang="en-US" cap="none" dirty="0"/>
          </a:p>
          <a:p>
            <a:pPr marL="285750" indent="-285750"/>
            <a:r>
              <a:rPr lang="en-US" cap="none" dirty="0"/>
              <a:t>This  approach to cuisine selection ensures that investments are tailored to the financial capacities and strategic goals of the stakeholders, maximizing the potential for success in the chosen markets.</a:t>
            </a:r>
            <a:endParaRPr lang="en-US" b="1" cap="none" dirty="0">
              <a:solidFill>
                <a:srgbClr val="000000"/>
              </a:solidFill>
              <a:latin typeface="Arial" panose="020B0604020202020204" pitchFamily="34" charset="0"/>
            </a:endParaRPr>
          </a:p>
          <a:p>
            <a:endParaRPr lang="en-IN" dirty="0"/>
          </a:p>
        </p:txBody>
      </p:sp>
    </p:spTree>
    <p:extLst>
      <p:ext uri="{BB962C8B-B14F-4D97-AF65-F5344CB8AC3E}">
        <p14:creationId xmlns:p14="http://schemas.microsoft.com/office/powerpoint/2010/main" val="428301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C217-6222-4E16-80A2-B6FAF3A7BAD9}"/>
              </a:ext>
            </a:extLst>
          </p:cNvPr>
          <p:cNvSpPr>
            <a:spLocks noGrp="1"/>
          </p:cNvSpPr>
          <p:nvPr>
            <p:ph type="title"/>
          </p:nvPr>
        </p:nvSpPr>
        <p:spPr>
          <a:xfrm>
            <a:off x="913775" y="125507"/>
            <a:ext cx="10364451" cy="2089188"/>
          </a:xfrm>
        </p:spPr>
        <p:txBody>
          <a:bodyPr>
            <a:normAutofit/>
          </a:bodyPr>
          <a:lstStyle/>
          <a:p>
            <a:r>
              <a:rPr lang="en-IN" sz="6000" dirty="0">
                <a:latin typeface="Cooper Black" panose="0208090404030B020404" pitchFamily="18" charset="0"/>
              </a:rPr>
              <a:t>Conclusion</a:t>
            </a:r>
          </a:p>
        </p:txBody>
      </p:sp>
      <p:sp>
        <p:nvSpPr>
          <p:cNvPr id="3" name="Content Placeholder 2">
            <a:extLst>
              <a:ext uri="{FF2B5EF4-FFF2-40B4-BE49-F238E27FC236}">
                <a16:creationId xmlns:a16="http://schemas.microsoft.com/office/drawing/2014/main" id="{979C8040-5E2A-4FE5-9AD2-6C0090275D3B}"/>
              </a:ext>
            </a:extLst>
          </p:cNvPr>
          <p:cNvSpPr>
            <a:spLocks noGrp="1"/>
          </p:cNvSpPr>
          <p:nvPr>
            <p:ph idx="1"/>
          </p:nvPr>
        </p:nvSpPr>
        <p:spPr/>
        <p:txBody>
          <a:bodyPr/>
          <a:lstStyle/>
          <a:p>
            <a:pPr marL="0" indent="0" algn="ctr">
              <a:buNone/>
            </a:pPr>
            <a:r>
              <a:rPr lang="en-US" dirty="0">
                <a:latin typeface="Algerian" panose="04020705040A02060702" pitchFamily="82" charset="0"/>
              </a:rPr>
              <a:t>In conclusion, our analysis of Zomato restaurant data reveals promising opportunities for strategic expansion across the globe. By targeting regions with high demand, catering to specific demographic preferences, and capitalizing on competitive advantages, we can confidently recommend the opening of new restaurants. This initiative not only enhances market presence but also delivers exceptional dining experiences, driving sustainable growth for Zomato and enriching the global culinary landscape.</a:t>
            </a:r>
            <a:endParaRPr lang="en-IN" dirty="0">
              <a:latin typeface="Algerian" panose="04020705040A02060702" pitchFamily="82" charset="0"/>
            </a:endParaRPr>
          </a:p>
        </p:txBody>
      </p:sp>
    </p:spTree>
    <p:extLst>
      <p:ext uri="{BB962C8B-B14F-4D97-AF65-F5344CB8AC3E}">
        <p14:creationId xmlns:p14="http://schemas.microsoft.com/office/powerpoint/2010/main" val="153351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E36A-8306-FC3B-8278-1A87BEB42AB9}"/>
              </a:ext>
            </a:extLst>
          </p:cNvPr>
          <p:cNvSpPr>
            <a:spLocks noGrp="1"/>
          </p:cNvSpPr>
          <p:nvPr>
            <p:ph type="title"/>
          </p:nvPr>
        </p:nvSpPr>
        <p:spPr/>
        <p:txBody>
          <a:bodyPr/>
          <a:lstStyle/>
          <a:p>
            <a:r>
              <a:rPr lang="en-IN" b="1" dirty="0"/>
              <a:t>Introduction to Zomato</a:t>
            </a:r>
          </a:p>
        </p:txBody>
      </p:sp>
      <p:pic>
        <p:nvPicPr>
          <p:cNvPr id="5" name="Content Placeholder 4">
            <a:extLst>
              <a:ext uri="{FF2B5EF4-FFF2-40B4-BE49-F238E27FC236}">
                <a16:creationId xmlns:a16="http://schemas.microsoft.com/office/drawing/2014/main" id="{E10C0FC6-70C5-3497-86C9-B42A3FFA7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590041"/>
            <a:ext cx="5476240" cy="2402840"/>
          </a:xfrm>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35181350-1A5E-1012-E2E2-51D92F647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90040"/>
            <a:ext cx="5039360" cy="2402840"/>
          </a:xfrm>
          <a:prstGeom prst="rect">
            <a:avLst/>
          </a:prstGeom>
          <a:effectLst>
            <a:outerShdw blurRad="50800" dist="38100" dir="8100000" algn="tr" rotWithShape="0">
              <a:prstClr val="black">
                <a:alpha val="40000"/>
              </a:prstClr>
            </a:outerShdw>
          </a:effectLst>
        </p:spPr>
      </p:pic>
      <p:sp>
        <p:nvSpPr>
          <p:cNvPr id="9" name="TextBox 8">
            <a:extLst>
              <a:ext uri="{FF2B5EF4-FFF2-40B4-BE49-F238E27FC236}">
                <a16:creationId xmlns:a16="http://schemas.microsoft.com/office/drawing/2014/main" id="{631D6662-2CAD-B490-C309-4442D576A647}"/>
              </a:ext>
            </a:extLst>
          </p:cNvPr>
          <p:cNvSpPr txBox="1"/>
          <p:nvPr/>
        </p:nvSpPr>
        <p:spPr>
          <a:xfrm>
            <a:off x="772160" y="4085409"/>
            <a:ext cx="3728720" cy="1754326"/>
          </a:xfrm>
          <a:prstGeom prst="rect">
            <a:avLst/>
          </a:prstGeom>
          <a:noFill/>
        </p:spPr>
        <p:txBody>
          <a:bodyPr wrap="square">
            <a:spAutoFit/>
          </a:bodyPr>
          <a:lstStyle/>
          <a:p>
            <a:r>
              <a:rPr lang="en-US" b="1" dirty="0">
                <a:effectLst/>
              </a:rPr>
              <a:t>History</a:t>
            </a:r>
            <a:endParaRPr lang="en-US" b="1" dirty="0"/>
          </a:p>
          <a:p>
            <a:r>
              <a:rPr lang="en-US" dirty="0">
                <a:effectLst/>
              </a:rPr>
              <a:t>Zomato was founded in 2008 as a restaurant discovery platform in India. It started as a website that provided information about restaurants, including menus, reviews, and ratings.</a:t>
            </a:r>
            <a:endParaRPr lang="en-US" dirty="0"/>
          </a:p>
        </p:txBody>
      </p:sp>
      <p:sp>
        <p:nvSpPr>
          <p:cNvPr id="11" name="TextBox 10">
            <a:extLst>
              <a:ext uri="{FF2B5EF4-FFF2-40B4-BE49-F238E27FC236}">
                <a16:creationId xmlns:a16="http://schemas.microsoft.com/office/drawing/2014/main" id="{3EF81273-2B87-40A7-6AE2-EB86FC7F92B8}"/>
              </a:ext>
            </a:extLst>
          </p:cNvPr>
          <p:cNvSpPr txBox="1"/>
          <p:nvPr/>
        </p:nvSpPr>
        <p:spPr>
          <a:xfrm>
            <a:off x="4572000" y="4085410"/>
            <a:ext cx="3048000" cy="2585323"/>
          </a:xfrm>
          <a:prstGeom prst="rect">
            <a:avLst/>
          </a:prstGeom>
          <a:noFill/>
        </p:spPr>
        <p:txBody>
          <a:bodyPr wrap="square">
            <a:spAutoFit/>
          </a:bodyPr>
          <a:lstStyle/>
          <a:p>
            <a:r>
              <a:rPr lang="en-US" b="1" dirty="0">
                <a:effectLst/>
              </a:rPr>
              <a:t>Mission</a:t>
            </a:r>
            <a:endParaRPr lang="en-US" b="1" dirty="0"/>
          </a:p>
          <a:p>
            <a:r>
              <a:rPr lang="en-US" dirty="0">
                <a:effectLst/>
              </a:rPr>
              <a:t>Zomato's mission is to ensure that everyone can find and enjoy great food. They aim to connect users with the best dining experiences by providing accurate and comprehensive information about restaurants.</a:t>
            </a:r>
            <a:endParaRPr lang="en-US" dirty="0"/>
          </a:p>
        </p:txBody>
      </p:sp>
      <p:sp>
        <p:nvSpPr>
          <p:cNvPr id="13" name="TextBox 12">
            <a:extLst>
              <a:ext uri="{FF2B5EF4-FFF2-40B4-BE49-F238E27FC236}">
                <a16:creationId xmlns:a16="http://schemas.microsoft.com/office/drawing/2014/main" id="{EBD05D24-87A1-653B-040C-9D6E88924CD1}"/>
              </a:ext>
            </a:extLst>
          </p:cNvPr>
          <p:cNvSpPr txBox="1"/>
          <p:nvPr/>
        </p:nvSpPr>
        <p:spPr>
          <a:xfrm>
            <a:off x="7553960" y="4085409"/>
            <a:ext cx="4180840" cy="1754326"/>
          </a:xfrm>
          <a:prstGeom prst="rect">
            <a:avLst/>
          </a:prstGeom>
          <a:noFill/>
        </p:spPr>
        <p:txBody>
          <a:bodyPr wrap="square">
            <a:spAutoFit/>
          </a:bodyPr>
          <a:lstStyle/>
          <a:p>
            <a:r>
              <a:rPr lang="en-US" b="1" dirty="0">
                <a:effectLst/>
              </a:rPr>
              <a:t>User Base</a:t>
            </a:r>
            <a:endParaRPr lang="en-US" b="1" dirty="0"/>
          </a:p>
          <a:p>
            <a:r>
              <a:rPr lang="en-US" dirty="0">
                <a:effectLst/>
              </a:rPr>
              <a:t>Zomato has a large and diverse user base, with millions of active users worldwide. It is available in multiple countries and supports multiple languages, making it accessible to a global audience.</a:t>
            </a:r>
            <a:endParaRPr lang="en-US" dirty="0"/>
          </a:p>
        </p:txBody>
      </p:sp>
    </p:spTree>
    <p:extLst>
      <p:ext uri="{BB962C8B-B14F-4D97-AF65-F5344CB8AC3E}">
        <p14:creationId xmlns:p14="http://schemas.microsoft.com/office/powerpoint/2010/main" val="145257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F677-D6A8-4254-8CFA-1E480F5C2B93}"/>
              </a:ext>
            </a:extLst>
          </p:cNvPr>
          <p:cNvSpPr>
            <a:spLocks noGrp="1"/>
          </p:cNvSpPr>
          <p:nvPr>
            <p:ph type="ctrTitle"/>
          </p:nvPr>
        </p:nvSpPr>
        <p:spPr/>
        <p:txBody>
          <a:bodyPr/>
          <a:lstStyle/>
          <a:p>
            <a:r>
              <a:rPr lang="en-IN" b="1" dirty="0">
                <a:latin typeface="Arial Rounded MT Bold" panose="020F0704030504030204" pitchFamily="34" charset="0"/>
              </a:rPr>
              <a:t>Thankyou</a:t>
            </a:r>
          </a:p>
        </p:txBody>
      </p:sp>
    </p:spTree>
    <p:extLst>
      <p:ext uri="{BB962C8B-B14F-4D97-AF65-F5344CB8AC3E}">
        <p14:creationId xmlns:p14="http://schemas.microsoft.com/office/powerpoint/2010/main" val="128111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9674-C596-4C12-86C4-B505247D5A10}"/>
              </a:ext>
            </a:extLst>
          </p:cNvPr>
          <p:cNvSpPr>
            <a:spLocks noGrp="1"/>
          </p:cNvSpPr>
          <p:nvPr>
            <p:ph type="title"/>
          </p:nvPr>
        </p:nvSpPr>
        <p:spPr/>
        <p:txBody>
          <a:bodyPr/>
          <a:lstStyle/>
          <a:p>
            <a:r>
              <a:rPr lang="en-IN" dirty="0">
                <a:latin typeface="Arial Black" panose="020B0A04020102020204" pitchFamily="34" charset="0"/>
              </a:rPr>
              <a:t>Project Aim</a:t>
            </a:r>
          </a:p>
        </p:txBody>
      </p:sp>
      <p:sp>
        <p:nvSpPr>
          <p:cNvPr id="3" name="Content Placeholder 2">
            <a:extLst>
              <a:ext uri="{FF2B5EF4-FFF2-40B4-BE49-F238E27FC236}">
                <a16:creationId xmlns:a16="http://schemas.microsoft.com/office/drawing/2014/main" id="{EF2A5860-5D03-4F09-A144-A691B1ED71BB}"/>
              </a:ext>
            </a:extLst>
          </p:cNvPr>
          <p:cNvSpPr>
            <a:spLocks noGrp="1"/>
          </p:cNvSpPr>
          <p:nvPr>
            <p:ph idx="1"/>
          </p:nvPr>
        </p:nvSpPr>
        <p:spPr>
          <a:xfrm>
            <a:off x="913775" y="2367094"/>
            <a:ext cx="3344460" cy="2276214"/>
          </a:xfrm>
        </p:spPr>
        <p:txBody>
          <a:bodyPr>
            <a:normAutofit/>
          </a:bodyPr>
          <a:lstStyle/>
          <a:p>
            <a:pPr marL="0" indent="0">
              <a:buNone/>
            </a:pPr>
            <a:r>
              <a:rPr lang="en-IN" cap="none" dirty="0"/>
              <a:t>The objective of the project is to analyse the data of Zomato restaurants across the country and retrieve some meaningful insights for the growth of the business</a:t>
            </a:r>
            <a:r>
              <a:rPr lang="en-IN" dirty="0"/>
              <a:t>.</a:t>
            </a:r>
          </a:p>
        </p:txBody>
      </p:sp>
      <p:pic>
        <p:nvPicPr>
          <p:cNvPr id="5" name="Picture 4">
            <a:extLst>
              <a:ext uri="{FF2B5EF4-FFF2-40B4-BE49-F238E27FC236}">
                <a16:creationId xmlns:a16="http://schemas.microsoft.com/office/drawing/2014/main" id="{9EF4D40A-388F-4582-BCE2-883D2E64A7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9871" y="2089056"/>
            <a:ext cx="5943600" cy="3343275"/>
          </a:xfrm>
          <a:prstGeom prst="rect">
            <a:avLst/>
          </a:prstGeom>
        </p:spPr>
      </p:pic>
    </p:spTree>
    <p:extLst>
      <p:ext uri="{BB962C8B-B14F-4D97-AF65-F5344CB8AC3E}">
        <p14:creationId xmlns:p14="http://schemas.microsoft.com/office/powerpoint/2010/main" val="355737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2F71-EE48-46D4-9B79-85F36807BAA8}"/>
              </a:ext>
            </a:extLst>
          </p:cNvPr>
          <p:cNvSpPr>
            <a:spLocks noGrp="1"/>
          </p:cNvSpPr>
          <p:nvPr>
            <p:ph type="title"/>
          </p:nvPr>
        </p:nvSpPr>
        <p:spPr>
          <a:xfrm>
            <a:off x="913776" y="98612"/>
            <a:ext cx="9897660" cy="1568823"/>
          </a:xfrm>
        </p:spPr>
        <p:txBody>
          <a:bodyPr>
            <a:normAutofit/>
          </a:bodyPr>
          <a:lstStyle/>
          <a:p>
            <a:r>
              <a:rPr lang="en-GB" sz="3200" dirty="0">
                <a:highlight>
                  <a:srgbClr val="C0C0C0"/>
                </a:highlight>
                <a:latin typeface="Arial Rounded MT Bold" panose="020F0704030504030204" pitchFamily="34" charset="0"/>
              </a:rPr>
              <a:t>How Zomato Works</a:t>
            </a:r>
            <a:endParaRPr lang="en-IN" sz="3200" dirty="0">
              <a:highlight>
                <a:srgbClr val="C0C0C0"/>
              </a:highlight>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C5B4AD5F-8A09-4BA1-993E-8018E16A3A6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95811" y="1976717"/>
            <a:ext cx="4416259" cy="2904565"/>
          </a:xfrm>
        </p:spPr>
      </p:pic>
      <p:sp>
        <p:nvSpPr>
          <p:cNvPr id="6" name="TextBox 5">
            <a:extLst>
              <a:ext uri="{FF2B5EF4-FFF2-40B4-BE49-F238E27FC236}">
                <a16:creationId xmlns:a16="http://schemas.microsoft.com/office/drawing/2014/main" id="{9E988272-D37A-422D-9F9E-8455F8A1CFA1}"/>
              </a:ext>
            </a:extLst>
          </p:cNvPr>
          <p:cNvSpPr txBox="1"/>
          <p:nvPr/>
        </p:nvSpPr>
        <p:spPr>
          <a:xfrm>
            <a:off x="439271" y="1515036"/>
            <a:ext cx="6072446" cy="3924151"/>
          </a:xfrm>
          <a:prstGeom prst="rect">
            <a:avLst/>
          </a:prstGeom>
          <a:noFill/>
        </p:spPr>
        <p:txBody>
          <a:bodyPr wrap="square" rtlCol="0">
            <a:spAutoFit/>
          </a:bodyPr>
          <a:lstStyle/>
          <a:p>
            <a:r>
              <a:rPr lang="en-IN" sz="4000" b="1" dirty="0"/>
              <a:t>1 Search for Restaurants</a:t>
            </a:r>
          </a:p>
          <a:p>
            <a:r>
              <a:rPr lang="en-IN" sz="4000" b="1" dirty="0"/>
              <a:t>2 View Restaurant Details</a:t>
            </a:r>
          </a:p>
          <a:p>
            <a:r>
              <a:rPr lang="en-IN" sz="4000" b="1" dirty="0"/>
              <a:t>3 Place an Order</a:t>
            </a:r>
          </a:p>
          <a:p>
            <a:r>
              <a:rPr lang="en-IN" sz="4000" b="1" dirty="0"/>
              <a:t>4 Payment</a:t>
            </a:r>
          </a:p>
          <a:p>
            <a:r>
              <a:rPr lang="en-IN" sz="4000" b="1" dirty="0"/>
              <a:t>5 Delivery</a:t>
            </a:r>
          </a:p>
          <a:p>
            <a:r>
              <a:rPr lang="en-IN" sz="4000" b="1" dirty="0"/>
              <a:t>6 Review</a:t>
            </a:r>
          </a:p>
          <a:p>
            <a:endParaRPr lang="en-IN" sz="900" dirty="0"/>
          </a:p>
        </p:txBody>
      </p:sp>
    </p:spTree>
    <p:extLst>
      <p:ext uri="{BB962C8B-B14F-4D97-AF65-F5344CB8AC3E}">
        <p14:creationId xmlns:p14="http://schemas.microsoft.com/office/powerpoint/2010/main" val="146618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BEF9-A464-4064-8C23-D8C8ECC4D7DF}"/>
              </a:ext>
            </a:extLst>
          </p:cNvPr>
          <p:cNvSpPr>
            <a:spLocks noGrp="1"/>
          </p:cNvSpPr>
          <p:nvPr>
            <p:ph type="title"/>
          </p:nvPr>
        </p:nvSpPr>
        <p:spPr>
          <a:xfrm>
            <a:off x="913776" y="107578"/>
            <a:ext cx="9942484" cy="816974"/>
          </a:xfrm>
        </p:spPr>
        <p:txBody>
          <a:bodyPr>
            <a:normAutofit/>
          </a:bodyPr>
          <a:lstStyle/>
          <a:p>
            <a:r>
              <a:rPr lang="en-IN" dirty="0">
                <a:latin typeface="Arial Rounded MT Bold" panose="020F0704030504030204" pitchFamily="34" charset="0"/>
              </a:rPr>
              <a:t>Data overview and data cleaning</a:t>
            </a:r>
          </a:p>
        </p:txBody>
      </p:sp>
      <p:pic>
        <p:nvPicPr>
          <p:cNvPr id="5" name="Content Placeholder 4">
            <a:extLst>
              <a:ext uri="{FF2B5EF4-FFF2-40B4-BE49-F238E27FC236}">
                <a16:creationId xmlns:a16="http://schemas.microsoft.com/office/drawing/2014/main" id="{D2A57F76-A407-45E5-9D23-26C86E97E19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6680" y="914673"/>
            <a:ext cx="4878004" cy="2680173"/>
          </a:xfrm>
        </p:spPr>
      </p:pic>
      <p:sp>
        <p:nvSpPr>
          <p:cNvPr id="6" name="TextBox 5">
            <a:extLst>
              <a:ext uri="{FF2B5EF4-FFF2-40B4-BE49-F238E27FC236}">
                <a16:creationId xmlns:a16="http://schemas.microsoft.com/office/drawing/2014/main" id="{7159D8FE-BC75-412C-BD1C-0B139EDC58E8}"/>
              </a:ext>
            </a:extLst>
          </p:cNvPr>
          <p:cNvSpPr txBox="1"/>
          <p:nvPr/>
        </p:nvSpPr>
        <p:spPr>
          <a:xfrm>
            <a:off x="439271" y="3738283"/>
            <a:ext cx="5002305" cy="2862322"/>
          </a:xfrm>
          <a:prstGeom prst="rect">
            <a:avLst/>
          </a:prstGeom>
          <a:noFill/>
        </p:spPr>
        <p:txBody>
          <a:bodyPr wrap="square" rtlCol="0">
            <a:spAutoFit/>
          </a:bodyPr>
          <a:lstStyle/>
          <a:p>
            <a:r>
              <a:rPr lang="en-IN" sz="4000" dirty="0"/>
              <a:t>Data Overview</a:t>
            </a:r>
          </a:p>
          <a:p>
            <a:pPr marL="228600" indent="-228600">
              <a:buAutoNum type="arabicPeriod"/>
            </a:pPr>
            <a:r>
              <a:rPr lang="en-IN" sz="1600" dirty="0"/>
              <a:t>There are total 9551 restaurants in the world wide.</a:t>
            </a:r>
          </a:p>
          <a:p>
            <a:pPr marL="228600" indent="-228600">
              <a:buAutoNum type="arabicPeriod"/>
            </a:pPr>
            <a:r>
              <a:rPr lang="en-IN" sz="1600" dirty="0"/>
              <a:t>Most number of the restaurants were opened in year 2018.</a:t>
            </a:r>
          </a:p>
          <a:p>
            <a:pPr marL="228600" indent="-228600">
              <a:buAutoNum type="arabicPeriod"/>
            </a:pPr>
            <a:r>
              <a:rPr lang="en-IN" sz="1600" dirty="0"/>
              <a:t>We can see most of the restaurants have online deliveries and table bookings both.</a:t>
            </a:r>
          </a:p>
          <a:p>
            <a:pPr marL="228600" indent="-228600">
              <a:buAutoNum type="arabicPeriod"/>
            </a:pPr>
            <a:r>
              <a:rPr lang="en-IN" sz="1600" dirty="0"/>
              <a:t>Restaurants have price range between 1- 4.</a:t>
            </a:r>
          </a:p>
          <a:p>
            <a:pPr marL="228600" indent="-228600">
              <a:buAutoNum type="arabicPeriod"/>
            </a:pPr>
            <a:r>
              <a:rPr lang="en-IN" sz="1600" dirty="0"/>
              <a:t>Different restaurants has different ratings based on their cities cuisines and price range.</a:t>
            </a:r>
          </a:p>
          <a:p>
            <a:pPr marL="228600" indent="-228600">
              <a:buAutoNum type="arabicPeriod"/>
            </a:pPr>
            <a:endParaRPr lang="en-IN" sz="1200" dirty="0"/>
          </a:p>
        </p:txBody>
      </p:sp>
      <p:pic>
        <p:nvPicPr>
          <p:cNvPr id="8" name="Picture 7">
            <a:extLst>
              <a:ext uri="{FF2B5EF4-FFF2-40B4-BE49-F238E27FC236}">
                <a16:creationId xmlns:a16="http://schemas.microsoft.com/office/drawing/2014/main" id="{E5BDD696-C4CC-424E-A78C-70BD8CCDD32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71129" y="899141"/>
            <a:ext cx="5235389" cy="2683235"/>
          </a:xfrm>
          <a:prstGeom prst="rect">
            <a:avLst/>
          </a:prstGeom>
        </p:spPr>
      </p:pic>
      <p:sp>
        <p:nvSpPr>
          <p:cNvPr id="9" name="TextBox 8">
            <a:extLst>
              <a:ext uri="{FF2B5EF4-FFF2-40B4-BE49-F238E27FC236}">
                <a16:creationId xmlns:a16="http://schemas.microsoft.com/office/drawing/2014/main" id="{D22225FE-28F6-4AF9-8636-E934DCB4089E}"/>
              </a:ext>
            </a:extLst>
          </p:cNvPr>
          <p:cNvSpPr txBox="1"/>
          <p:nvPr/>
        </p:nvSpPr>
        <p:spPr>
          <a:xfrm>
            <a:off x="6571129" y="3738282"/>
            <a:ext cx="5441577" cy="3539430"/>
          </a:xfrm>
          <a:prstGeom prst="rect">
            <a:avLst/>
          </a:prstGeom>
          <a:noFill/>
        </p:spPr>
        <p:txBody>
          <a:bodyPr wrap="square" rtlCol="0">
            <a:spAutoFit/>
          </a:bodyPr>
          <a:lstStyle/>
          <a:p>
            <a:r>
              <a:rPr lang="en-IN" sz="4000" dirty="0"/>
              <a:t>Data Cleaning</a:t>
            </a:r>
          </a:p>
          <a:p>
            <a:pPr marL="342900" indent="-342900">
              <a:buAutoNum type="arabicPeriod"/>
            </a:pPr>
            <a:r>
              <a:rPr lang="en-IN" sz="1600" dirty="0"/>
              <a:t>There are null values present in columns Longitude, Latitude and votes are replaced by their average respectively.</a:t>
            </a:r>
          </a:p>
          <a:p>
            <a:pPr marL="342900" indent="-342900">
              <a:buAutoNum type="arabicPeriod"/>
            </a:pPr>
            <a:r>
              <a:rPr lang="en-IN" sz="1600" dirty="0"/>
              <a:t>There are 9 blank cells found in the column cuisines are replaced by cuisines based on their country codes.</a:t>
            </a:r>
          </a:p>
          <a:p>
            <a:pPr marL="342900" indent="-342900">
              <a:buAutoNum type="arabicPeriod"/>
            </a:pPr>
            <a:r>
              <a:rPr lang="en-IN" sz="1600" dirty="0"/>
              <a:t>All currencies are updated in the Indian Rupees in the new column created named as currency Updated.</a:t>
            </a:r>
          </a:p>
          <a:p>
            <a:pPr marL="342900" indent="-342900">
              <a:buAutoNum type="arabicPeriod"/>
            </a:pPr>
            <a:r>
              <a:rPr lang="en-IN" sz="1600" dirty="0"/>
              <a:t>Year is extract from the column </a:t>
            </a:r>
            <a:r>
              <a:rPr lang="en-IN" sz="1600" dirty="0" err="1"/>
              <a:t>Datekey_Opening</a:t>
            </a:r>
            <a:r>
              <a:rPr lang="en-IN" sz="1600" dirty="0"/>
              <a:t>.</a:t>
            </a:r>
          </a:p>
          <a:p>
            <a:pPr marL="342900" indent="-342900">
              <a:buAutoNum type="arabicPeriod"/>
            </a:pPr>
            <a:r>
              <a:rPr lang="en-IN" sz="1600" dirty="0"/>
              <a:t>Data is well maintained with help of wrap text, borders and Bold functions.</a:t>
            </a:r>
          </a:p>
          <a:p>
            <a:endParaRPr lang="en-IN" sz="4000" dirty="0"/>
          </a:p>
        </p:txBody>
      </p:sp>
    </p:spTree>
    <p:extLst>
      <p:ext uri="{BB962C8B-B14F-4D97-AF65-F5344CB8AC3E}">
        <p14:creationId xmlns:p14="http://schemas.microsoft.com/office/powerpoint/2010/main" val="360354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C66C-CEAA-4596-B456-EC46CEF03CF1}"/>
              </a:ext>
            </a:extLst>
          </p:cNvPr>
          <p:cNvSpPr>
            <a:spLocks noGrp="1"/>
          </p:cNvSpPr>
          <p:nvPr>
            <p:ph type="title"/>
          </p:nvPr>
        </p:nvSpPr>
        <p:spPr>
          <a:xfrm>
            <a:off x="913775" y="152401"/>
            <a:ext cx="10364451" cy="914399"/>
          </a:xfrm>
        </p:spPr>
        <p:txBody>
          <a:bodyPr>
            <a:normAutofit fontScale="90000"/>
          </a:bodyPr>
          <a:lstStyle/>
          <a:p>
            <a:r>
              <a:rPr lang="en-IN" dirty="0">
                <a:latin typeface="Bodoni MT Black" panose="02070A03080606020203" pitchFamily="18" charset="0"/>
              </a:rPr>
              <a:t>Methodology</a:t>
            </a:r>
            <a:br>
              <a:rPr lang="en-IN" dirty="0"/>
            </a:br>
            <a:endParaRPr lang="en-IN" dirty="0"/>
          </a:p>
        </p:txBody>
      </p:sp>
      <p:sp>
        <p:nvSpPr>
          <p:cNvPr id="6" name="Content Placeholder 5">
            <a:extLst>
              <a:ext uri="{FF2B5EF4-FFF2-40B4-BE49-F238E27FC236}">
                <a16:creationId xmlns:a16="http://schemas.microsoft.com/office/drawing/2014/main" id="{3DEAD675-B060-4CD6-97D6-B5232A0E0AF7}"/>
              </a:ext>
            </a:extLst>
          </p:cNvPr>
          <p:cNvSpPr>
            <a:spLocks noGrp="1"/>
          </p:cNvSpPr>
          <p:nvPr>
            <p:ph idx="1"/>
          </p:nvPr>
        </p:nvSpPr>
        <p:spPr>
          <a:xfrm>
            <a:off x="6517341" y="860613"/>
            <a:ext cx="4760886" cy="5674658"/>
          </a:xfrm>
        </p:spPr>
        <p:txBody>
          <a:bodyPr>
            <a:normAutofit/>
          </a:bodyPr>
          <a:lstStyle/>
          <a:p>
            <a:r>
              <a:rPr lang="en-IN" b="1" dirty="0"/>
              <a:t>Handling missing values </a:t>
            </a:r>
            <a:r>
              <a:rPr lang="en-IN" dirty="0"/>
              <a:t>– </a:t>
            </a:r>
            <a:r>
              <a:rPr lang="en-IN" sz="1800" cap="none" dirty="0"/>
              <a:t>Using average function missing are handled.</a:t>
            </a:r>
          </a:p>
          <a:p>
            <a:r>
              <a:rPr lang="en-IN" b="1" dirty="0"/>
              <a:t>Data Enrichment </a:t>
            </a:r>
            <a:r>
              <a:rPr lang="en-IN" dirty="0"/>
              <a:t>– </a:t>
            </a:r>
            <a:r>
              <a:rPr lang="en-IN" sz="1800" cap="none" dirty="0"/>
              <a:t>Enhance the data with help of VLOOKUP, count if, conditional formatting and left functions.</a:t>
            </a:r>
          </a:p>
          <a:p>
            <a:r>
              <a:rPr lang="en-IN" b="1" dirty="0"/>
              <a:t>Pictorial Visualization </a:t>
            </a:r>
            <a:r>
              <a:rPr lang="en-IN" sz="1800" cap="none" dirty="0"/>
              <a:t>– Using of Pivot Tables, Different charts helps to overcome the data very easily and handy.</a:t>
            </a:r>
          </a:p>
          <a:p>
            <a:r>
              <a:rPr lang="en-IN" b="1" dirty="0"/>
              <a:t>Segregation of Data </a:t>
            </a:r>
            <a:r>
              <a:rPr lang="en-IN" sz="1800" cap="none" dirty="0"/>
              <a:t>– Data is separated by using filters, slicers year wise, country wise, range wise and so on.</a:t>
            </a:r>
          </a:p>
          <a:p>
            <a:r>
              <a:rPr lang="en-IN" b="1" dirty="0"/>
              <a:t>Data Visualization </a:t>
            </a:r>
            <a:r>
              <a:rPr lang="en-IN" sz="1800" cap="none" dirty="0"/>
              <a:t>– Created interactive dashboard of the whole data, so that we can check most of thing on single click.</a:t>
            </a:r>
          </a:p>
        </p:txBody>
      </p:sp>
      <p:pic>
        <p:nvPicPr>
          <p:cNvPr id="8" name="Picture 7">
            <a:extLst>
              <a:ext uri="{FF2B5EF4-FFF2-40B4-BE49-F238E27FC236}">
                <a16:creationId xmlns:a16="http://schemas.microsoft.com/office/drawing/2014/main" id="{89BC72A1-70E0-421B-BF96-2A0E1810D1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6493" y="1819837"/>
            <a:ext cx="5160982" cy="3444956"/>
          </a:xfrm>
          <a:prstGeom prst="rect">
            <a:avLst/>
          </a:prstGeom>
        </p:spPr>
      </p:pic>
    </p:spTree>
    <p:extLst>
      <p:ext uri="{BB962C8B-B14F-4D97-AF65-F5344CB8AC3E}">
        <p14:creationId xmlns:p14="http://schemas.microsoft.com/office/powerpoint/2010/main" val="379220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4F2D-CFCC-4C84-828B-9866D5F4CD35}"/>
              </a:ext>
            </a:extLst>
          </p:cNvPr>
          <p:cNvSpPr>
            <a:spLocks noGrp="1"/>
          </p:cNvSpPr>
          <p:nvPr>
            <p:ph type="title"/>
          </p:nvPr>
        </p:nvSpPr>
        <p:spPr>
          <a:xfrm>
            <a:off x="1" y="161365"/>
            <a:ext cx="11278226" cy="833717"/>
          </a:xfrm>
        </p:spPr>
        <p:txBody>
          <a:bodyPr/>
          <a:lstStyle/>
          <a:p>
            <a:r>
              <a:rPr lang="en-IN" dirty="0">
                <a:latin typeface="Bookman Old Style" panose="02050604050505020204" pitchFamily="18" charset="0"/>
              </a:rPr>
              <a:t>Growth in market</a:t>
            </a:r>
          </a:p>
        </p:txBody>
      </p:sp>
      <p:sp>
        <p:nvSpPr>
          <p:cNvPr id="3" name="Content Placeholder 2">
            <a:extLst>
              <a:ext uri="{FF2B5EF4-FFF2-40B4-BE49-F238E27FC236}">
                <a16:creationId xmlns:a16="http://schemas.microsoft.com/office/drawing/2014/main" id="{3DC0BB82-B760-4149-8201-D85ADD9A1EA4}"/>
              </a:ext>
            </a:extLst>
          </p:cNvPr>
          <p:cNvSpPr>
            <a:spLocks noGrp="1"/>
          </p:cNvSpPr>
          <p:nvPr>
            <p:ph idx="1"/>
          </p:nvPr>
        </p:nvSpPr>
        <p:spPr>
          <a:xfrm>
            <a:off x="1667435" y="1201271"/>
            <a:ext cx="9493624" cy="4589930"/>
          </a:xfrm>
        </p:spPr>
        <p:txBody>
          <a:bodyPr/>
          <a:lstStyle/>
          <a:p>
            <a:pPr marL="0" indent="0">
              <a:buNone/>
            </a:pPr>
            <a:r>
              <a:rPr lang="en-IN" dirty="0">
                <a:latin typeface="Algerian" panose="04020705040A02060702" pitchFamily="82" charset="0"/>
              </a:rPr>
              <a:t>Almost more than 1000 restaurants were opened each year.</a:t>
            </a:r>
          </a:p>
        </p:txBody>
      </p:sp>
      <p:graphicFrame>
        <p:nvGraphicFramePr>
          <p:cNvPr id="4" name="Chart 3">
            <a:extLst>
              <a:ext uri="{FF2B5EF4-FFF2-40B4-BE49-F238E27FC236}">
                <a16:creationId xmlns:a16="http://schemas.microsoft.com/office/drawing/2014/main" id="{A9CD363A-18EE-4560-BB06-A9A68906526A}"/>
              </a:ext>
            </a:extLst>
          </p:cNvPr>
          <p:cNvGraphicFramePr>
            <a:graphicFrameLocks/>
          </p:cNvGraphicFramePr>
          <p:nvPr>
            <p:extLst>
              <p:ext uri="{D42A27DB-BD31-4B8C-83A1-F6EECF244321}">
                <p14:modId xmlns:p14="http://schemas.microsoft.com/office/powerpoint/2010/main" val="992819757"/>
              </p:ext>
            </p:extLst>
          </p:nvPr>
        </p:nvGraphicFramePr>
        <p:xfrm>
          <a:off x="2725272" y="2850776"/>
          <a:ext cx="7082116" cy="3702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831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F110-1AA9-4641-AD06-CFD648AE5B2A}"/>
              </a:ext>
            </a:extLst>
          </p:cNvPr>
          <p:cNvSpPr>
            <a:spLocks noGrp="1"/>
          </p:cNvSpPr>
          <p:nvPr>
            <p:ph type="title"/>
          </p:nvPr>
        </p:nvSpPr>
        <p:spPr>
          <a:xfrm>
            <a:off x="913775" y="134471"/>
            <a:ext cx="10364451" cy="851647"/>
          </a:xfrm>
        </p:spPr>
        <p:txBody>
          <a:bodyPr/>
          <a:lstStyle/>
          <a:p>
            <a:r>
              <a:rPr lang="en-IN" dirty="0"/>
              <a:t>Customer View </a:t>
            </a:r>
          </a:p>
        </p:txBody>
      </p:sp>
      <p:sp>
        <p:nvSpPr>
          <p:cNvPr id="3" name="Content Placeholder 2">
            <a:extLst>
              <a:ext uri="{FF2B5EF4-FFF2-40B4-BE49-F238E27FC236}">
                <a16:creationId xmlns:a16="http://schemas.microsoft.com/office/drawing/2014/main" id="{E8D3C705-2FBE-4E53-8593-7A4DF523D69D}"/>
              </a:ext>
            </a:extLst>
          </p:cNvPr>
          <p:cNvSpPr>
            <a:spLocks noGrp="1"/>
          </p:cNvSpPr>
          <p:nvPr>
            <p:ph idx="1"/>
          </p:nvPr>
        </p:nvSpPr>
        <p:spPr>
          <a:xfrm>
            <a:off x="913775" y="4939552"/>
            <a:ext cx="10364452" cy="851648"/>
          </a:xfrm>
        </p:spPr>
        <p:txBody>
          <a:bodyPr>
            <a:normAutofit fontScale="92500" lnSpcReduction="10000"/>
          </a:bodyPr>
          <a:lstStyle/>
          <a:p>
            <a:r>
              <a:rPr lang="en-IN" cap="none" dirty="0"/>
              <a:t>Philippines defeating all countries in terms of ratings.</a:t>
            </a:r>
          </a:p>
          <a:p>
            <a:r>
              <a:rPr lang="en-IN" cap="none" dirty="0"/>
              <a:t>Whereas India is at the bottom of the list on scale of average ratings.</a:t>
            </a:r>
          </a:p>
        </p:txBody>
      </p:sp>
      <p:graphicFrame>
        <p:nvGraphicFramePr>
          <p:cNvPr id="4" name="Chart 3">
            <a:extLst>
              <a:ext uri="{FF2B5EF4-FFF2-40B4-BE49-F238E27FC236}">
                <a16:creationId xmlns:a16="http://schemas.microsoft.com/office/drawing/2014/main" id="{E93CCF65-9A1A-4AE1-A4D8-9DBAA6535D51}"/>
              </a:ext>
            </a:extLst>
          </p:cNvPr>
          <p:cNvGraphicFramePr>
            <a:graphicFrameLocks/>
          </p:cNvGraphicFramePr>
          <p:nvPr>
            <p:extLst>
              <p:ext uri="{D42A27DB-BD31-4B8C-83A1-F6EECF244321}">
                <p14:modId xmlns:p14="http://schemas.microsoft.com/office/powerpoint/2010/main" val="2225305851"/>
              </p:ext>
            </p:extLst>
          </p:nvPr>
        </p:nvGraphicFramePr>
        <p:xfrm>
          <a:off x="627529" y="1757082"/>
          <a:ext cx="10954871" cy="29673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557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8BEC-9F97-4C4A-A2EE-3E5CA731261D}"/>
              </a:ext>
            </a:extLst>
          </p:cNvPr>
          <p:cNvSpPr>
            <a:spLocks noGrp="1"/>
          </p:cNvSpPr>
          <p:nvPr>
            <p:ph type="title"/>
          </p:nvPr>
        </p:nvSpPr>
        <p:spPr>
          <a:xfrm>
            <a:off x="913775" y="134471"/>
            <a:ext cx="10364451" cy="1057835"/>
          </a:xfrm>
        </p:spPr>
        <p:txBody>
          <a:bodyPr/>
          <a:lstStyle/>
          <a:p>
            <a:r>
              <a:rPr lang="en-GB" b="1" dirty="0"/>
              <a:t>Analysis of  Cuisines</a:t>
            </a:r>
            <a:endParaRPr lang="en-IN" b="1" dirty="0"/>
          </a:p>
        </p:txBody>
      </p:sp>
      <p:sp>
        <p:nvSpPr>
          <p:cNvPr id="3" name="Content Placeholder 2">
            <a:extLst>
              <a:ext uri="{FF2B5EF4-FFF2-40B4-BE49-F238E27FC236}">
                <a16:creationId xmlns:a16="http://schemas.microsoft.com/office/drawing/2014/main" id="{CAA0324A-AF44-4EB6-894E-FA5DEE17DE70}"/>
              </a:ext>
            </a:extLst>
          </p:cNvPr>
          <p:cNvSpPr>
            <a:spLocks noGrp="1"/>
          </p:cNvSpPr>
          <p:nvPr>
            <p:ph idx="1"/>
          </p:nvPr>
        </p:nvSpPr>
        <p:spPr>
          <a:xfrm>
            <a:off x="913775" y="5522258"/>
            <a:ext cx="10364452" cy="1057835"/>
          </a:xfrm>
        </p:spPr>
        <p:txBody>
          <a:bodyPr/>
          <a:lstStyle/>
          <a:p>
            <a:r>
              <a:rPr lang="en-GB" dirty="0"/>
              <a:t>North Indian cuisines are on top of the table on the basis of average cost of two in Indian rupees.</a:t>
            </a:r>
            <a:endParaRPr lang="en-IN" dirty="0"/>
          </a:p>
        </p:txBody>
      </p:sp>
      <p:graphicFrame>
        <p:nvGraphicFramePr>
          <p:cNvPr id="4" name="Chart 3">
            <a:extLst>
              <a:ext uri="{FF2B5EF4-FFF2-40B4-BE49-F238E27FC236}">
                <a16:creationId xmlns:a16="http://schemas.microsoft.com/office/drawing/2014/main" id="{7357344C-8ED9-49D5-B6D9-3F754029F21C}"/>
              </a:ext>
            </a:extLst>
          </p:cNvPr>
          <p:cNvGraphicFramePr>
            <a:graphicFrameLocks/>
          </p:cNvGraphicFramePr>
          <p:nvPr>
            <p:extLst>
              <p:ext uri="{D42A27DB-BD31-4B8C-83A1-F6EECF244321}">
                <p14:modId xmlns:p14="http://schemas.microsoft.com/office/powerpoint/2010/main" val="2464538356"/>
              </p:ext>
            </p:extLst>
          </p:nvPr>
        </p:nvGraphicFramePr>
        <p:xfrm>
          <a:off x="2212975" y="1622612"/>
          <a:ext cx="776605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189552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659</TotalTime>
  <Words>1093</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Arial Black</vt:lpstr>
      <vt:lpstr>Arial Rounded MT Bold</vt:lpstr>
      <vt:lpstr>Bodoni MT Black</vt:lpstr>
      <vt:lpstr>Bookman Old Style</vt:lpstr>
      <vt:lpstr>Cooper Black</vt:lpstr>
      <vt:lpstr>Tw Cen MT</vt:lpstr>
      <vt:lpstr>Droplet</vt:lpstr>
      <vt:lpstr>Zomato Restaurant Analysis  Mohit Sehrawat</vt:lpstr>
      <vt:lpstr>Introduction to Zomato</vt:lpstr>
      <vt:lpstr>Project Aim</vt:lpstr>
      <vt:lpstr>How Zomato Works</vt:lpstr>
      <vt:lpstr>Data overview and data cleaning</vt:lpstr>
      <vt:lpstr>Methodology </vt:lpstr>
      <vt:lpstr>Growth in market</vt:lpstr>
      <vt:lpstr>Customer View </vt:lpstr>
      <vt:lpstr>Analysis of  Cuisines</vt:lpstr>
      <vt:lpstr>Types of Bookings</vt:lpstr>
      <vt:lpstr>Analysis</vt:lpstr>
      <vt:lpstr>Countries Demanded on basis of votes</vt:lpstr>
      <vt:lpstr>Country selection for opening new restaurant  </vt:lpstr>
      <vt:lpstr>Distribution of number of restaurants among different price in all countries</vt:lpstr>
      <vt:lpstr>Country wise expenditure</vt:lpstr>
      <vt:lpstr>Recommendation for opening new restaurants</vt:lpstr>
      <vt:lpstr>Dashboard</vt:lpstr>
      <vt:lpstr>Recommendations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LALIT KAUSHIK</dc:creator>
  <cp:lastModifiedBy>mohit sehrawat</cp:lastModifiedBy>
  <cp:revision>51</cp:revision>
  <dcterms:created xsi:type="dcterms:W3CDTF">2024-08-07T13:00:46Z</dcterms:created>
  <dcterms:modified xsi:type="dcterms:W3CDTF">2024-09-23T03:37:07Z</dcterms:modified>
</cp:coreProperties>
</file>