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918902-7104-492C-90FD-8814347318BF}">
          <p14:sldIdLst>
            <p14:sldId id="258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3" autoAdjust="0"/>
    <p:restoredTop sz="94660"/>
  </p:normalViewPr>
  <p:slideViewPr>
    <p:cSldViewPr>
      <p:cViewPr varScale="1">
        <p:scale>
          <a:sx n="69" d="100"/>
          <a:sy n="69" d="100"/>
        </p:scale>
        <p:origin x="-1302" y="-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C49F7-CD67-477D-99ED-CD8DAB159038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543D5E8E-88E8-4C4A-B0FA-AD1D2982FE59}">
      <dgm:prSet/>
      <dgm:spPr>
        <a:solidFill>
          <a:srgbClr val="7030A0">
            <a:alpha val="90000"/>
          </a:srgbClr>
        </a:solidFill>
      </dgm:spPr>
      <dgm:t>
        <a:bodyPr/>
        <a:lstStyle/>
        <a:p>
          <a:pPr rtl="0"/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WHAT 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IS THIS ALL ABOUT </a:t>
          </a:r>
          <a:r>
            <a:rPr lang="en-US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?</a:t>
          </a:r>
          <a:endParaRPr lang="en-US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91D6260A-BDF3-4F93-B46A-AE2EDBE7CD05}" type="parTrans" cxnId="{3CFEA31C-D2FA-48AC-983D-07DDB90D468F}">
      <dgm:prSet/>
      <dgm:spPr/>
      <dgm:t>
        <a:bodyPr/>
        <a:lstStyle/>
        <a:p>
          <a:endParaRPr lang="en-US"/>
        </a:p>
      </dgm:t>
    </dgm:pt>
    <dgm:pt modelId="{10F02B91-35B1-498E-B730-6B555A07598A}" type="sibTrans" cxnId="{3CFEA31C-D2FA-48AC-983D-07DDB90D468F}">
      <dgm:prSet/>
      <dgm:spPr/>
      <dgm:t>
        <a:bodyPr/>
        <a:lstStyle/>
        <a:p>
          <a:endParaRPr lang="en-US"/>
        </a:p>
      </dgm:t>
    </dgm:pt>
    <dgm:pt modelId="{3C49635E-DECD-46E7-A2C1-473458C8294B}" type="pres">
      <dgm:prSet presAssocID="{580C49F7-CD67-477D-99ED-CD8DAB1590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98B40D-D0A8-4E02-9563-6C6235F2E803}" type="pres">
      <dgm:prSet presAssocID="{543D5E8E-88E8-4C4A-B0FA-AD1D2982FE5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CA5233-86A2-437E-BB7D-0F287F39EEEB}" type="presOf" srcId="{543D5E8E-88E8-4C4A-B0FA-AD1D2982FE59}" destId="{A398B40D-D0A8-4E02-9563-6C6235F2E803}" srcOrd="0" destOrd="0" presId="urn:microsoft.com/office/officeart/2005/8/layout/vList2"/>
    <dgm:cxn modelId="{3CFEA31C-D2FA-48AC-983D-07DDB90D468F}" srcId="{580C49F7-CD67-477D-99ED-CD8DAB159038}" destId="{543D5E8E-88E8-4C4A-B0FA-AD1D2982FE59}" srcOrd="0" destOrd="0" parTransId="{91D6260A-BDF3-4F93-B46A-AE2EDBE7CD05}" sibTransId="{10F02B91-35B1-498E-B730-6B555A07598A}"/>
    <dgm:cxn modelId="{57FAC816-43A1-47D4-88EF-9742CA7835AE}" type="presOf" srcId="{580C49F7-CD67-477D-99ED-CD8DAB159038}" destId="{3C49635E-DECD-46E7-A2C1-473458C8294B}" srcOrd="0" destOrd="0" presId="urn:microsoft.com/office/officeart/2005/8/layout/vList2"/>
    <dgm:cxn modelId="{D2167A85-A30E-451C-83DD-157327A6112B}" type="presParOf" srcId="{3C49635E-DECD-46E7-A2C1-473458C8294B}" destId="{A398B40D-D0A8-4E02-9563-6C6235F2E80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8B40D-D0A8-4E02-9563-6C6235F2E803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rgbClr val="7030A0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WHAT </a:t>
          </a:r>
          <a:r>
            <a:rPr lang="en-US" sz="4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 IS THIS ALL ABOUT </a:t>
          </a:r>
          <a:r>
            <a:rPr lang="en-US" sz="47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?</a:t>
          </a:r>
          <a:endParaRPr lang="en-US" sz="47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8B8DF-4920-42D5-B1B4-30BFA0BA8F4D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MOHIT SINGH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1F392-E784-4FE0-A007-73C8A5EB2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584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1F06-221A-4171-9D42-0E02D39D153E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MOHIT SINGH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37DA6-E74C-4106-A3E3-816E8DF8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66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37DA6-E74C-4106-A3E3-816E8DF8249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MOHIT SINGH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9FEA-3612-43A3-8557-E45A6DD5879A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DA8A-337F-4EBC-8F32-67E33F95A138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2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0B7D-F1EB-4B68-A7FA-0A558B524C55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62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FFC9B-122D-4C1C-9AA8-826FAEF25416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3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5875-5A82-4B03-B190-313E6FF33760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4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DC3D-6DF8-489D-B1D4-489EFF6A3CF6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3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63406-E2C0-42EA-91F7-DF58D6586BF8}" type="datetime1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lgerian" pitchFamily="8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0A86-9777-4316-BE89-07A2AF0559AA}" type="datetime1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46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7727-101A-419F-94FC-C23C10FF889A}" type="datetime1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6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3112-38D6-4920-A0EB-838B9C427C5D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7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4627-3E83-4079-9528-38DBEA812945}" type="datetime1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92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BFA74-8E1A-48C1-BC4A-7BDDA610F071}" type="datetime1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CE1FE-07FD-4772-BC0B-B610F593A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064" y="116632"/>
            <a:ext cx="5338936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lgerian" pitchFamily="82" charset="0"/>
              </a:rPr>
              <a:t>INNOVATION</a:t>
            </a:r>
            <a:endParaRPr lang="en-US" sz="6600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252520" cy="685800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0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1006586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1860476"/>
            <a:ext cx="914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  <a:latin typeface="Algerian" pitchFamily="82" charset="0"/>
              </a:rPr>
              <a:t>WE ARE GOING TO DETECT THE MOTION OF OUR BODY THROUGH THE MOTION SENSORS </a:t>
            </a:r>
            <a:r>
              <a:rPr lang="en-US" sz="3200" dirty="0" smtClean="0">
                <a:solidFill>
                  <a:srgbClr val="00B0F0"/>
                </a:solidFill>
                <a:latin typeface="Algerian" pitchFamily="82" charset="0"/>
                <a:sym typeface="Wingdings" pitchFamily="2" charset="2"/>
              </a:rPr>
              <a:t>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IN" sz="3600" b="1" dirty="0" smtClean="0">
                <a:latin typeface="Algerian" pitchFamily="82" charset="0"/>
              </a:rPr>
              <a:t> MAGNETIC MOTION CAPTURE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IN" sz="3600" b="1" dirty="0">
                <a:latin typeface="Algerian" pitchFamily="82" charset="0"/>
              </a:rPr>
              <a:t> </a:t>
            </a:r>
            <a:r>
              <a:rPr lang="en-IN" sz="3600" b="1" dirty="0" smtClean="0">
                <a:latin typeface="Algerian" pitchFamily="82" charset="0"/>
              </a:rPr>
              <a:t>Active </a:t>
            </a:r>
            <a:r>
              <a:rPr lang="en-IN" sz="3600" b="1" dirty="0">
                <a:latin typeface="Algerian" pitchFamily="82" charset="0"/>
              </a:rPr>
              <a:t>Infrared Sensors </a:t>
            </a:r>
            <a:endParaRPr lang="en-IN" sz="3600" b="1" dirty="0" smtClean="0">
              <a:latin typeface="Algerian" pitchFamily="82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3600" b="1" dirty="0" smtClean="0">
                <a:latin typeface="Algerian" pitchFamily="82" charset="0"/>
              </a:rPr>
              <a:t> Passive </a:t>
            </a:r>
            <a:r>
              <a:rPr lang="en-IN" sz="3600" b="1" dirty="0">
                <a:latin typeface="Algerian" pitchFamily="82" charset="0"/>
              </a:rPr>
              <a:t>Ultrasonic Detector </a:t>
            </a:r>
            <a:endParaRPr lang="en-IN" sz="3600" b="1" dirty="0" smtClean="0">
              <a:latin typeface="Algerian" pitchFamily="82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3600" b="1" dirty="0" smtClean="0">
                <a:latin typeface="Algerian" pitchFamily="82" charset="0"/>
              </a:rPr>
              <a:t> Combined </a:t>
            </a:r>
            <a:r>
              <a:rPr lang="en-IN" sz="3600" b="1" dirty="0">
                <a:latin typeface="Algerian" pitchFamily="82" charset="0"/>
              </a:rPr>
              <a:t>Motion Sensors </a:t>
            </a:r>
            <a:endParaRPr lang="en-IN" sz="3600" b="1" dirty="0" smtClean="0">
              <a:latin typeface="Algerian" pitchFamily="82" charset="0"/>
            </a:endParaRPr>
          </a:p>
          <a:p>
            <a:pPr marL="571500" indent="-571500">
              <a:buFont typeface="Wingdings" pitchFamily="2" charset="2"/>
              <a:buChar char="q"/>
            </a:pPr>
            <a:r>
              <a:rPr lang="en-IN" sz="3600" b="1" dirty="0" smtClean="0">
                <a:latin typeface="Algerian" pitchFamily="82" charset="0"/>
              </a:rPr>
              <a:t> Wireless </a:t>
            </a:r>
            <a:r>
              <a:rPr lang="en-IN" sz="3600" b="1" dirty="0">
                <a:latin typeface="Algerian" pitchFamily="82" charset="0"/>
              </a:rPr>
              <a:t>Motion </a:t>
            </a:r>
            <a:r>
              <a:rPr lang="en-IN" sz="3600" b="1" dirty="0" smtClean="0">
                <a:latin typeface="Algerian" pitchFamily="82" charset="0"/>
              </a:rPr>
              <a:t>Sensor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US" sz="3600" b="1" dirty="0">
                <a:latin typeface="Algerian" pitchFamily="82" charset="0"/>
              </a:rPr>
              <a:t>Motion Sensor Camera</a:t>
            </a:r>
            <a:endParaRPr lang="en-US" sz="3600" dirty="0" smtClean="0">
              <a:latin typeface="Algerian" pitchFamily="82" charset="0"/>
              <a:sym typeface="Wingdings" pitchFamily="2" charset="2"/>
            </a:endParaRPr>
          </a:p>
          <a:p>
            <a:endParaRPr lang="en-US" sz="3600" dirty="0">
              <a:latin typeface="Algerian" pitchFamily="82" charset="0"/>
              <a:sym typeface="Wingdings" pitchFamily="2" charset="2"/>
            </a:endParaRPr>
          </a:p>
          <a:p>
            <a:endParaRPr lang="en-US" sz="3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3</a:t>
            </a:r>
            <a:r>
              <a:rPr lang="en-US" sz="4000" dirty="0" smtClean="0"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 MOTION TRACKING</a:t>
            </a:r>
            <a:endParaRPr lang="en-US" sz="4000" dirty="0"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7721" y="-5680"/>
            <a:ext cx="9144000" cy="6858000"/>
          </a:xfrm>
          <a:prstGeom prst="rect">
            <a:avLst/>
          </a:prstGeom>
          <a:noFill/>
          <a:ln w="76200">
            <a:solidFill>
              <a:schemeClr val="tx2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050" y="-142875"/>
            <a:ext cx="9437688" cy="7145338"/>
          </a:xfrm>
          <a:prstGeom prst="rect">
            <a:avLst/>
          </a:prstGeom>
          <a:pattFill prst="dotDmnd">
            <a:fgClr>
              <a:schemeClr val="tx1"/>
            </a:fgClr>
            <a:bgClr>
              <a:schemeClr val="bg1"/>
            </a:bgClr>
          </a:pattFill>
          <a:ln w="9525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445624" cy="338437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B050"/>
                </a:solidFill>
                <a:latin typeface="Algerian" pitchFamily="82" charset="0"/>
              </a:rPr>
              <a:t>NEXT WE WILL TRANSFER THE DATA THROUGH OUR WIRED OR WIRELESS MEDIUM TO THE DESIRED PROTOTYPE LOCATION</a:t>
            </a:r>
            <a:endParaRPr lang="en-US" dirty="0">
              <a:solidFill>
                <a:srgbClr val="00B050"/>
              </a:solidFill>
              <a:latin typeface="Algerian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40968"/>
            <a:ext cx="484572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6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240" y="-142875"/>
            <a:ext cx="9431338" cy="714533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Algerian" pitchFamily="82" charset="0"/>
              </a:rPr>
              <a:t>What to do With DATA 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Algerian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948" y="1196752"/>
            <a:ext cx="872953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C00000"/>
                </a:solidFill>
                <a:latin typeface="Algerian" pitchFamily="82" charset="0"/>
              </a:rPr>
              <a:t>ROBOTS</a:t>
            </a:r>
            <a:endParaRPr lang="en-US" sz="2400" dirty="0" smtClean="0">
              <a:solidFill>
                <a:srgbClr val="C00000"/>
              </a:solidFill>
              <a:latin typeface="Algerian" pitchFamily="82" charset="0"/>
            </a:endParaRPr>
          </a:p>
          <a:p>
            <a:r>
              <a:rPr lang="en-US" sz="4400" dirty="0" smtClean="0">
                <a:latin typeface="Algerian" pitchFamily="82" charset="0"/>
              </a:rPr>
              <a:t>	</a:t>
            </a:r>
            <a:r>
              <a:rPr lang="en-US" sz="2400" dirty="0" smtClean="0">
                <a:solidFill>
                  <a:srgbClr val="C00000"/>
                </a:solidFill>
                <a:latin typeface="Algerian" pitchFamily="82" charset="0"/>
              </a:rPr>
              <a:t>come to play</a:t>
            </a:r>
            <a:endParaRPr lang="en-US" sz="4400" dirty="0" smtClean="0">
              <a:solidFill>
                <a:srgbClr val="C00000"/>
              </a:solidFill>
              <a:latin typeface="Algerian" pitchFamily="8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 smtClean="0">
                <a:latin typeface="Algerian" pitchFamily="82" charset="0"/>
              </a:rPr>
              <a:t>WE </a:t>
            </a:r>
            <a:r>
              <a:rPr lang="en-US" sz="3200" dirty="0" smtClean="0">
                <a:latin typeface="Algerian" pitchFamily="82" charset="0"/>
              </a:rPr>
              <a:t>ARE GOING TO USE IT FOR DIFFERENT APPLICATION</a:t>
            </a:r>
            <a:r>
              <a:rPr lang="en-IN" sz="3200" dirty="0" smtClean="0">
                <a:latin typeface="Algerian" pitchFamily="82" charset="0"/>
              </a:rPr>
              <a:t>s AS IT IS </a:t>
            </a:r>
            <a:r>
              <a:rPr lang="en-IN" sz="3200" dirty="0">
                <a:latin typeface="Algerian" pitchFamily="82" charset="0"/>
              </a:rPr>
              <a:t>cheaper to use them over </a:t>
            </a:r>
            <a:r>
              <a:rPr lang="en-IN" sz="3200" dirty="0" smtClean="0">
                <a:latin typeface="Algerian" pitchFamily="82" charset="0"/>
              </a:rPr>
              <a:t>humans.</a:t>
            </a:r>
          </a:p>
          <a:p>
            <a:pPr marL="571500" indent="-571500">
              <a:buFont typeface="Wingdings" pitchFamily="2" charset="2"/>
              <a:buChar char="Ø"/>
            </a:pPr>
            <a:endParaRPr lang="en-IN" sz="3200" dirty="0" smtClean="0">
              <a:latin typeface="Algerian" pitchFamily="8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IN" sz="3200" dirty="0" smtClean="0">
                <a:latin typeface="Algerian" pitchFamily="82" charset="0"/>
              </a:rPr>
              <a:t>Robots can explore inside gas tanks.</a:t>
            </a:r>
          </a:p>
          <a:p>
            <a:pPr marL="571500" indent="-571500">
              <a:buFont typeface="Wingdings" pitchFamily="2" charset="2"/>
              <a:buChar char="Ø"/>
            </a:pPr>
            <a:endParaRPr lang="en-IN" sz="3200" dirty="0" smtClean="0">
              <a:latin typeface="Algerian" pitchFamily="82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3200" dirty="0" smtClean="0">
                <a:latin typeface="Algerian" pitchFamily="82" charset="0"/>
              </a:rPr>
              <a:t>Robots can explore</a:t>
            </a:r>
            <a:r>
              <a:rPr lang="en-IN" sz="3200" dirty="0">
                <a:latin typeface="Algerian" pitchFamily="82" charset="0"/>
              </a:rPr>
              <a:t> </a:t>
            </a:r>
            <a:r>
              <a:rPr lang="en-IN" sz="3200" dirty="0" smtClean="0">
                <a:latin typeface="Algerian" pitchFamily="82" charset="0"/>
              </a:rPr>
              <a:t>inside volcanoes</a:t>
            </a:r>
            <a:r>
              <a:rPr lang="en-IN" sz="3200" dirty="0">
                <a:latin typeface="Algerian" pitchFamily="82" charset="0"/>
              </a:rPr>
              <a:t>.</a:t>
            </a:r>
            <a:r>
              <a:rPr lang="en-IN" sz="3200" dirty="0" smtClean="0">
                <a:latin typeface="Algerian" pitchFamily="82" charset="0"/>
              </a:rPr>
              <a:t> </a:t>
            </a:r>
            <a:endParaRPr lang="en-US" sz="3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2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5" y="-179993"/>
            <a:ext cx="9431338" cy="714533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35286"/>
            <a:ext cx="8579296" cy="5774034"/>
          </a:xfrm>
        </p:spPr>
        <p:txBody>
          <a:bodyPr>
            <a:normAutofit fontScale="90000"/>
          </a:bodyPr>
          <a:lstStyle/>
          <a:p>
            <a:pPr marL="571500" indent="-571500" algn="l">
              <a:buFont typeface="Wingdings" pitchFamily="2" charset="2"/>
              <a:buChar char="Ø"/>
            </a:pPr>
            <a:r>
              <a:rPr lang="en-IN" dirty="0" smtClean="0"/>
              <a:t>Robots can travel the surface of Mars or other places too dangerous for humans to go where extreme temperatures  CLIMATE  or WHERE CONTAMINATED            </a:t>
            </a:r>
            <a:br>
              <a:rPr lang="en-IN" dirty="0" smtClean="0"/>
            </a:br>
            <a:r>
              <a:rPr lang="en-IN" dirty="0" smtClean="0"/>
              <a:t>environments exist.</a:t>
            </a:r>
            <a:br>
              <a:rPr lang="en-IN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669" y="-144463"/>
            <a:ext cx="9431338" cy="714533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comPONENTS</a:t>
            </a:r>
            <a:r>
              <a:rPr lang="en-US" dirty="0" smtClean="0"/>
              <a:t> OF A ROBOT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CE1FE-07FD-4772-BC0B-B610F593A7F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1520" y="1738892"/>
            <a:ext cx="741682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COMPONENTS OF A ROBO IS IN GENERAL 3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800" dirty="0" smtClean="0">
                <a:latin typeface="Algerian" pitchFamily="82" charset="0"/>
              </a:rPr>
              <a:t>THESE ARE 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Algerian" pitchFamily="82" charset="0"/>
              </a:rPr>
              <a:t>SENSORS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Algerian" pitchFamily="82" charset="0"/>
              </a:rPr>
              <a:t>MECHANICAL PARTS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800" dirty="0" smtClean="0">
                <a:latin typeface="Algerian" pitchFamily="82" charset="0"/>
              </a:rPr>
              <a:t>CONTROLLER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 dirty="0" smtClean="0">
                <a:latin typeface="Algerian" pitchFamily="82" charset="0"/>
              </a:rPr>
              <a:t>EITHER WE US Ai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 dirty="0" smtClean="0">
                <a:latin typeface="Algerian" pitchFamily="82" charset="0"/>
              </a:rPr>
              <a:t>Or we can </a:t>
            </a:r>
            <a:r>
              <a:rPr lang="en-US" sz="2800" dirty="0" err="1" smtClean="0">
                <a:latin typeface="Algerian" pitchFamily="82" charset="0"/>
              </a:rPr>
              <a:t>ourself</a:t>
            </a:r>
            <a:r>
              <a:rPr lang="en-US" sz="2800" dirty="0" smtClean="0">
                <a:latin typeface="Algerian" pitchFamily="82" charset="0"/>
              </a:rPr>
              <a:t> use it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sz="2800" dirty="0" smtClean="0">
                <a:latin typeface="Algerian" pitchFamily="82" charset="0"/>
              </a:rPr>
              <a:t>Or through both instructions and </a:t>
            </a:r>
            <a:r>
              <a:rPr lang="en-US" sz="2800" dirty="0" err="1" smtClean="0">
                <a:latin typeface="Algerian" pitchFamily="82" charset="0"/>
              </a:rPr>
              <a:t>ai</a:t>
            </a:r>
            <a:endParaRPr lang="en-US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87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136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INNOVATION</vt:lpstr>
      <vt:lpstr>PowerPoint Presentation</vt:lpstr>
      <vt:lpstr>3D MOTION TRACKING</vt:lpstr>
      <vt:lpstr>NEXT WE WILL TRANSFER THE DATA THROUGH OUR WIRED OR WIRELESS MEDIUM TO THE DESIRED PROTOTYPE LOCATION</vt:lpstr>
      <vt:lpstr>What to do With DATA </vt:lpstr>
      <vt:lpstr>Robots can travel the surface of Mars or other places too dangerous for humans to go where extreme temperatures  CLIMATE  or WHERE CONTAMINATED             environments exist.  </vt:lpstr>
      <vt:lpstr>comPONENTS OF A ROBOT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21</cp:revision>
  <dcterms:created xsi:type="dcterms:W3CDTF">2019-02-18T23:38:11Z</dcterms:created>
  <dcterms:modified xsi:type="dcterms:W3CDTF">2019-02-25T09:44:36Z</dcterms:modified>
</cp:coreProperties>
</file>