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c/UyKWo4EdIDOl3idutEZQap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1" name="Google Shape;2001;p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02" name="Google Shape;2002;p1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0" name="Google Shape;2050;p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51" name="Google Shape;2051;p1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5" name="Google Shape;2095;p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96" name="Google Shape;2096;p1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Cov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86"/>
          <p:cNvPicPr preferRelativeResize="0"/>
          <p:nvPr/>
        </p:nvPicPr>
        <p:blipFill rotWithShape="1">
          <a:blip r:embed="rId2">
            <a:alphaModFix/>
          </a:blip>
          <a:srcRect b="58147" l="0" r="0" t="0"/>
          <a:stretch/>
        </p:blipFill>
        <p:spPr>
          <a:xfrm>
            <a:off x="1" y="-2"/>
            <a:ext cx="12192000" cy="29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6"/>
          <p:cNvSpPr/>
          <p:nvPr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86"/>
          <p:cNvSpPr/>
          <p:nvPr>
            <p:ph idx="2" type="pic"/>
          </p:nvPr>
        </p:nvSpPr>
        <p:spPr>
          <a:xfrm>
            <a:off x="0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86"/>
          <p:cNvSpPr/>
          <p:nvPr>
            <p:ph idx="3" type="pic"/>
          </p:nvPr>
        </p:nvSpPr>
        <p:spPr>
          <a:xfrm>
            <a:off x="2474214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86"/>
          <p:cNvSpPr/>
          <p:nvPr>
            <p:ph idx="4" type="pic"/>
          </p:nvPr>
        </p:nvSpPr>
        <p:spPr>
          <a:xfrm>
            <a:off x="4948428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86"/>
          <p:cNvSpPr/>
          <p:nvPr>
            <p:ph idx="5" type="pic"/>
          </p:nvPr>
        </p:nvSpPr>
        <p:spPr>
          <a:xfrm>
            <a:off x="7422642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86"/>
          <p:cNvSpPr/>
          <p:nvPr>
            <p:ph idx="6" type="pic"/>
          </p:nvPr>
        </p:nvSpPr>
        <p:spPr>
          <a:xfrm>
            <a:off x="9896856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86"/>
          <p:cNvSpPr/>
          <p:nvPr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86"/>
          <p:cNvSpPr txBox="1"/>
          <p:nvPr>
            <p:ph idx="10" type="dt"/>
          </p:nvPr>
        </p:nvSpPr>
        <p:spPr>
          <a:xfrm>
            <a:off x="838200" y="64242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C9C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6"/>
          <p:cNvSpPr txBox="1"/>
          <p:nvPr>
            <p:ph idx="11" type="ftr"/>
          </p:nvPr>
        </p:nvSpPr>
        <p:spPr>
          <a:xfrm>
            <a:off x="4038600" y="64242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C9C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6"/>
          <p:cNvSpPr txBox="1"/>
          <p:nvPr>
            <p:ph idx="12" type="sldNum"/>
          </p:nvPr>
        </p:nvSpPr>
        <p:spPr>
          <a:xfrm>
            <a:off x="8610600" y="64242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186"/>
          <p:cNvGrpSpPr/>
          <p:nvPr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29" name="Google Shape;29;p186"/>
            <p:cNvSpPr/>
            <p:nvPr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86"/>
            <p:cNvSpPr/>
            <p:nvPr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86"/>
            <p:cNvSpPr/>
            <p:nvPr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86"/>
            <p:cNvSpPr/>
            <p:nvPr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86"/>
            <p:cNvSpPr/>
            <p:nvPr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186"/>
          <p:cNvSpPr/>
          <p:nvPr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6"/>
          <p:cNvSpPr/>
          <p:nvPr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6"/>
          <p:cNvSpPr/>
          <p:nvPr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86"/>
          <p:cNvSpPr/>
          <p:nvPr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6"/>
          <p:cNvSpPr/>
          <p:nvPr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6"/>
          <p:cNvSpPr txBox="1"/>
          <p:nvPr>
            <p:ph type="ctrTitle"/>
          </p:nvPr>
        </p:nvSpPr>
        <p:spPr>
          <a:xfrm>
            <a:off x="1524000" y="85064"/>
            <a:ext cx="9144000" cy="1561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6"/>
          <p:cNvSpPr txBox="1"/>
          <p:nvPr>
            <p:ph idx="1" type="subTitle"/>
          </p:nvPr>
        </p:nvSpPr>
        <p:spPr>
          <a:xfrm>
            <a:off x="1524000" y="1647163"/>
            <a:ext cx="9144000" cy="117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76973"/>
              </a:buClr>
              <a:buSzPts val="2400"/>
              <a:buNone/>
              <a:defRPr sz="2400">
                <a:solidFill>
                  <a:srgbClr val="57697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x3 icons">
  <p:cSld name="3x3 ico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5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5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95"/>
          <p:cNvSpPr txBox="1"/>
          <p:nvPr>
            <p:ph idx="1" type="body"/>
          </p:nvPr>
        </p:nvSpPr>
        <p:spPr>
          <a:xfrm>
            <a:off x="1336343" y="194231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5"/>
          <p:cNvSpPr txBox="1"/>
          <p:nvPr>
            <p:ph idx="2" type="body"/>
          </p:nvPr>
        </p:nvSpPr>
        <p:spPr>
          <a:xfrm>
            <a:off x="1336343" y="237411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95"/>
          <p:cNvSpPr/>
          <p:nvPr>
            <p:ph idx="3" type="body"/>
          </p:nvPr>
        </p:nvSpPr>
        <p:spPr>
          <a:xfrm>
            <a:off x="482600" y="1716544"/>
            <a:ext cx="796671" cy="79667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5"/>
          <p:cNvSpPr txBox="1"/>
          <p:nvPr>
            <p:ph idx="4" type="body"/>
          </p:nvPr>
        </p:nvSpPr>
        <p:spPr>
          <a:xfrm>
            <a:off x="1336343" y="4299402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5"/>
          <p:cNvSpPr txBox="1"/>
          <p:nvPr>
            <p:ph idx="5" type="body"/>
          </p:nvPr>
        </p:nvSpPr>
        <p:spPr>
          <a:xfrm>
            <a:off x="1336343" y="4731202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95"/>
          <p:cNvSpPr/>
          <p:nvPr>
            <p:ph idx="6" type="body"/>
          </p:nvPr>
        </p:nvSpPr>
        <p:spPr>
          <a:xfrm>
            <a:off x="482600" y="4073629"/>
            <a:ext cx="796671" cy="7966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5"/>
          <p:cNvSpPr txBox="1"/>
          <p:nvPr>
            <p:ph idx="7" type="body"/>
          </p:nvPr>
        </p:nvSpPr>
        <p:spPr>
          <a:xfrm>
            <a:off x="5172823" y="194231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95"/>
          <p:cNvSpPr txBox="1"/>
          <p:nvPr>
            <p:ph idx="8" type="body"/>
          </p:nvPr>
        </p:nvSpPr>
        <p:spPr>
          <a:xfrm>
            <a:off x="5172823" y="237411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95"/>
          <p:cNvSpPr/>
          <p:nvPr>
            <p:ph idx="9" type="body"/>
          </p:nvPr>
        </p:nvSpPr>
        <p:spPr>
          <a:xfrm>
            <a:off x="4319080" y="1716544"/>
            <a:ext cx="796671" cy="7966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95"/>
          <p:cNvSpPr txBox="1"/>
          <p:nvPr>
            <p:ph idx="13" type="body"/>
          </p:nvPr>
        </p:nvSpPr>
        <p:spPr>
          <a:xfrm>
            <a:off x="5172823" y="4299402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5"/>
          <p:cNvSpPr txBox="1"/>
          <p:nvPr>
            <p:ph idx="14" type="body"/>
          </p:nvPr>
        </p:nvSpPr>
        <p:spPr>
          <a:xfrm>
            <a:off x="5172823" y="4731202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95"/>
          <p:cNvSpPr/>
          <p:nvPr>
            <p:ph idx="15" type="body"/>
          </p:nvPr>
        </p:nvSpPr>
        <p:spPr>
          <a:xfrm>
            <a:off x="4319080" y="4073629"/>
            <a:ext cx="796671" cy="7966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95"/>
          <p:cNvSpPr txBox="1"/>
          <p:nvPr>
            <p:ph idx="16" type="body"/>
          </p:nvPr>
        </p:nvSpPr>
        <p:spPr>
          <a:xfrm>
            <a:off x="9112505" y="194231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95"/>
          <p:cNvSpPr txBox="1"/>
          <p:nvPr>
            <p:ph idx="17" type="body"/>
          </p:nvPr>
        </p:nvSpPr>
        <p:spPr>
          <a:xfrm>
            <a:off x="9112505" y="237411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95"/>
          <p:cNvSpPr/>
          <p:nvPr>
            <p:ph idx="18" type="body"/>
          </p:nvPr>
        </p:nvSpPr>
        <p:spPr>
          <a:xfrm>
            <a:off x="8258762" y="1716544"/>
            <a:ext cx="796671" cy="7966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95"/>
          <p:cNvSpPr txBox="1"/>
          <p:nvPr>
            <p:ph idx="19" type="body"/>
          </p:nvPr>
        </p:nvSpPr>
        <p:spPr>
          <a:xfrm>
            <a:off x="9112505" y="4299402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95"/>
          <p:cNvSpPr txBox="1"/>
          <p:nvPr>
            <p:ph idx="20" type="body"/>
          </p:nvPr>
        </p:nvSpPr>
        <p:spPr>
          <a:xfrm>
            <a:off x="9112505" y="4731202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95"/>
          <p:cNvSpPr/>
          <p:nvPr>
            <p:ph idx="21" type="body"/>
          </p:nvPr>
        </p:nvSpPr>
        <p:spPr>
          <a:xfrm>
            <a:off x="8258762" y="4073629"/>
            <a:ext cx="796671" cy="7966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2" name="Google Shape;172;p19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3" name="Google Shape;173;p19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9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9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x2 icons">
  <p:cSld name="2x2 ico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6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6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6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6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96"/>
          <p:cNvSpPr txBox="1"/>
          <p:nvPr>
            <p:ph idx="1" type="body"/>
          </p:nvPr>
        </p:nvSpPr>
        <p:spPr>
          <a:xfrm>
            <a:off x="1336343" y="1942317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400"/>
              <a:buNone/>
              <a:defRPr b="1" sz="24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96"/>
          <p:cNvSpPr txBox="1"/>
          <p:nvPr>
            <p:ph idx="2" type="body"/>
          </p:nvPr>
        </p:nvSpPr>
        <p:spPr>
          <a:xfrm>
            <a:off x="1336343" y="2374117"/>
            <a:ext cx="4297680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96"/>
          <p:cNvSpPr/>
          <p:nvPr>
            <p:ph idx="3" type="body"/>
          </p:nvPr>
        </p:nvSpPr>
        <p:spPr>
          <a:xfrm>
            <a:off x="482600" y="1716544"/>
            <a:ext cx="796671" cy="79667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96"/>
          <p:cNvSpPr txBox="1"/>
          <p:nvPr>
            <p:ph idx="4" type="body"/>
          </p:nvPr>
        </p:nvSpPr>
        <p:spPr>
          <a:xfrm>
            <a:off x="1336343" y="4299402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400"/>
              <a:buNone/>
              <a:defRPr b="1" sz="24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96"/>
          <p:cNvSpPr txBox="1"/>
          <p:nvPr>
            <p:ph idx="5" type="body"/>
          </p:nvPr>
        </p:nvSpPr>
        <p:spPr>
          <a:xfrm>
            <a:off x="1336343" y="4731202"/>
            <a:ext cx="4297680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96"/>
          <p:cNvSpPr/>
          <p:nvPr>
            <p:ph idx="6" type="body"/>
          </p:nvPr>
        </p:nvSpPr>
        <p:spPr>
          <a:xfrm>
            <a:off x="482600" y="4073629"/>
            <a:ext cx="796671" cy="7966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196"/>
          <p:cNvSpPr txBox="1"/>
          <p:nvPr>
            <p:ph idx="7" type="body"/>
          </p:nvPr>
        </p:nvSpPr>
        <p:spPr>
          <a:xfrm>
            <a:off x="7411721" y="1942317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400"/>
              <a:buNone/>
              <a:defRPr b="1" sz="24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96"/>
          <p:cNvSpPr txBox="1"/>
          <p:nvPr>
            <p:ph idx="8" type="body"/>
          </p:nvPr>
        </p:nvSpPr>
        <p:spPr>
          <a:xfrm>
            <a:off x="7411721" y="2374117"/>
            <a:ext cx="4297680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196"/>
          <p:cNvSpPr/>
          <p:nvPr>
            <p:ph idx="9" type="body"/>
          </p:nvPr>
        </p:nvSpPr>
        <p:spPr>
          <a:xfrm>
            <a:off x="6557978" y="1716544"/>
            <a:ext cx="796671" cy="7966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96"/>
          <p:cNvSpPr txBox="1"/>
          <p:nvPr>
            <p:ph idx="13" type="body"/>
          </p:nvPr>
        </p:nvSpPr>
        <p:spPr>
          <a:xfrm>
            <a:off x="7411721" y="4299402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400"/>
              <a:buNone/>
              <a:defRPr b="1" sz="24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96"/>
          <p:cNvSpPr txBox="1"/>
          <p:nvPr>
            <p:ph idx="14" type="body"/>
          </p:nvPr>
        </p:nvSpPr>
        <p:spPr>
          <a:xfrm>
            <a:off x="7411721" y="4731202"/>
            <a:ext cx="4297680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96"/>
          <p:cNvSpPr/>
          <p:nvPr>
            <p:ph idx="15" type="body"/>
          </p:nvPr>
        </p:nvSpPr>
        <p:spPr>
          <a:xfrm>
            <a:off x="6557978" y="4073629"/>
            <a:ext cx="796671" cy="7966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6" name="Google Shape;196;p19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7" name="Google Shape;197;p19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x2 icons and intro">
  <p:cSld name="2x2 icons and intro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7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97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97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97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97"/>
          <p:cNvSpPr txBox="1"/>
          <p:nvPr>
            <p:ph idx="1" type="body"/>
          </p:nvPr>
        </p:nvSpPr>
        <p:spPr>
          <a:xfrm>
            <a:off x="1336343" y="2762445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197"/>
          <p:cNvSpPr txBox="1"/>
          <p:nvPr>
            <p:ph idx="2" type="body"/>
          </p:nvPr>
        </p:nvSpPr>
        <p:spPr>
          <a:xfrm>
            <a:off x="1336343" y="3194246"/>
            <a:ext cx="4297680" cy="11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197"/>
          <p:cNvSpPr/>
          <p:nvPr>
            <p:ph idx="3" type="body"/>
          </p:nvPr>
        </p:nvSpPr>
        <p:spPr>
          <a:xfrm>
            <a:off x="482600" y="2536672"/>
            <a:ext cx="796671" cy="79667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197"/>
          <p:cNvSpPr txBox="1"/>
          <p:nvPr>
            <p:ph idx="4" type="body"/>
          </p:nvPr>
        </p:nvSpPr>
        <p:spPr>
          <a:xfrm>
            <a:off x="1336343" y="4669224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197"/>
          <p:cNvSpPr txBox="1"/>
          <p:nvPr>
            <p:ph idx="5" type="body"/>
          </p:nvPr>
        </p:nvSpPr>
        <p:spPr>
          <a:xfrm>
            <a:off x="1336343" y="5101025"/>
            <a:ext cx="4297680" cy="11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197"/>
          <p:cNvSpPr/>
          <p:nvPr>
            <p:ph idx="6" type="body"/>
          </p:nvPr>
        </p:nvSpPr>
        <p:spPr>
          <a:xfrm>
            <a:off x="482600" y="4443451"/>
            <a:ext cx="796671" cy="7966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197"/>
          <p:cNvSpPr txBox="1"/>
          <p:nvPr>
            <p:ph idx="7" type="body"/>
          </p:nvPr>
        </p:nvSpPr>
        <p:spPr>
          <a:xfrm>
            <a:off x="7411721" y="2762445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197"/>
          <p:cNvSpPr txBox="1"/>
          <p:nvPr>
            <p:ph idx="8" type="body"/>
          </p:nvPr>
        </p:nvSpPr>
        <p:spPr>
          <a:xfrm>
            <a:off x="7411721" y="3194246"/>
            <a:ext cx="4297680" cy="11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97"/>
          <p:cNvSpPr/>
          <p:nvPr>
            <p:ph idx="9" type="body"/>
          </p:nvPr>
        </p:nvSpPr>
        <p:spPr>
          <a:xfrm>
            <a:off x="6557978" y="2536672"/>
            <a:ext cx="796671" cy="7966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197"/>
          <p:cNvSpPr txBox="1"/>
          <p:nvPr>
            <p:ph idx="13" type="body"/>
          </p:nvPr>
        </p:nvSpPr>
        <p:spPr>
          <a:xfrm>
            <a:off x="7411721" y="4669224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1" sz="20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197"/>
          <p:cNvSpPr txBox="1"/>
          <p:nvPr>
            <p:ph idx="14" type="body"/>
          </p:nvPr>
        </p:nvSpPr>
        <p:spPr>
          <a:xfrm>
            <a:off x="7411721" y="5101025"/>
            <a:ext cx="4297680" cy="11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197"/>
          <p:cNvSpPr/>
          <p:nvPr>
            <p:ph idx="15" type="body"/>
          </p:nvPr>
        </p:nvSpPr>
        <p:spPr>
          <a:xfrm>
            <a:off x="6557978" y="4443451"/>
            <a:ext cx="796671" cy="7966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197"/>
          <p:cNvSpPr txBox="1"/>
          <p:nvPr>
            <p:ph idx="16" type="body"/>
          </p:nvPr>
        </p:nvSpPr>
        <p:spPr>
          <a:xfrm>
            <a:off x="909471" y="1425678"/>
            <a:ext cx="10373058" cy="773698"/>
          </a:xfrm>
          <a:prstGeom prst="rect">
            <a:avLst/>
          </a:prstGeom>
          <a:solidFill>
            <a:srgbClr val="E4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21" name="Google Shape;221;p19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222" name="Google Shape;222;p19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9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9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9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and picture">
  <p:cSld name="Title and Content and pictur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8"/>
          <p:cNvSpPr txBox="1"/>
          <p:nvPr>
            <p:ph idx="1" type="body"/>
          </p:nvPr>
        </p:nvSpPr>
        <p:spPr>
          <a:xfrm>
            <a:off x="838200" y="1955800"/>
            <a:ext cx="10515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198"/>
          <p:cNvSpPr/>
          <p:nvPr/>
        </p:nvSpPr>
        <p:spPr>
          <a:xfrm>
            <a:off x="2" y="-9731"/>
            <a:ext cx="94360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8"/>
          <p:cNvSpPr txBox="1"/>
          <p:nvPr>
            <p:ph type="title"/>
          </p:nvPr>
        </p:nvSpPr>
        <p:spPr>
          <a:xfrm>
            <a:off x="838200" y="244372"/>
            <a:ext cx="85979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8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98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8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98"/>
          <p:cNvSpPr/>
          <p:nvPr>
            <p:ph idx="2" type="pic"/>
          </p:nvPr>
        </p:nvSpPr>
        <p:spPr>
          <a:xfrm>
            <a:off x="9591945" y="-1"/>
            <a:ext cx="2600055" cy="195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198"/>
          <p:cNvSpPr/>
          <p:nvPr/>
        </p:nvSpPr>
        <p:spPr>
          <a:xfrm>
            <a:off x="9594616" y="0"/>
            <a:ext cx="2597384" cy="1955800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8"/>
          <p:cNvSpPr/>
          <p:nvPr/>
        </p:nvSpPr>
        <p:spPr>
          <a:xfrm>
            <a:off x="9595104" y="1955800"/>
            <a:ext cx="2596896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9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238" name="Google Shape;238;p19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9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9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9"/>
          <p:cNvSpPr/>
          <p:nvPr/>
        </p:nvSpPr>
        <p:spPr>
          <a:xfrm>
            <a:off x="2" y="-9731"/>
            <a:ext cx="3299670" cy="3115788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9"/>
          <p:cNvSpPr txBox="1"/>
          <p:nvPr>
            <p:ph type="title"/>
          </p:nvPr>
        </p:nvSpPr>
        <p:spPr>
          <a:xfrm>
            <a:off x="189517" y="440130"/>
            <a:ext cx="2920641" cy="1465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99"/>
          <p:cNvSpPr txBox="1"/>
          <p:nvPr>
            <p:ph idx="10" type="dt"/>
          </p:nvPr>
        </p:nvSpPr>
        <p:spPr>
          <a:xfrm>
            <a:off x="4031479" y="6356350"/>
            <a:ext cx="154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99"/>
          <p:cNvSpPr txBox="1"/>
          <p:nvPr>
            <p:ph idx="11" type="ftr"/>
          </p:nvPr>
        </p:nvSpPr>
        <p:spPr>
          <a:xfrm>
            <a:off x="58501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99"/>
          <p:cNvSpPr txBox="1"/>
          <p:nvPr>
            <p:ph idx="12" type="sldNum"/>
          </p:nvPr>
        </p:nvSpPr>
        <p:spPr>
          <a:xfrm>
            <a:off x="10239794" y="6356350"/>
            <a:ext cx="11140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99"/>
          <p:cNvSpPr txBox="1"/>
          <p:nvPr>
            <p:ph idx="1" type="body"/>
          </p:nvPr>
        </p:nvSpPr>
        <p:spPr>
          <a:xfrm>
            <a:off x="189517" y="1958585"/>
            <a:ext cx="292064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CDD6"/>
              </a:buClr>
              <a:buSzPts val="1600"/>
              <a:buNone/>
              <a:defRPr sz="1600">
                <a:solidFill>
                  <a:srgbClr val="BFCDD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199"/>
          <p:cNvSpPr/>
          <p:nvPr>
            <p:ph idx="2" type="pic"/>
          </p:nvPr>
        </p:nvSpPr>
        <p:spPr>
          <a:xfrm>
            <a:off x="0" y="3338285"/>
            <a:ext cx="3303064" cy="24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199"/>
          <p:cNvSpPr/>
          <p:nvPr/>
        </p:nvSpPr>
        <p:spPr>
          <a:xfrm>
            <a:off x="0" y="3338285"/>
            <a:ext cx="3299672" cy="2484614"/>
          </a:xfrm>
          <a:prstGeom prst="rect">
            <a:avLst/>
          </a:prstGeom>
          <a:solidFill>
            <a:srgbClr val="75BEE9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199"/>
          <p:cNvGrpSpPr/>
          <p:nvPr/>
        </p:nvGrpSpPr>
        <p:grpSpPr>
          <a:xfrm>
            <a:off x="0" y="6766560"/>
            <a:ext cx="3300984" cy="91440"/>
            <a:chOff x="0" y="4480421"/>
            <a:chExt cx="12192000" cy="91440"/>
          </a:xfrm>
        </p:grpSpPr>
        <p:sp>
          <p:nvSpPr>
            <p:cNvPr id="253" name="Google Shape;253;p19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9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9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title and desc">
  <p:cSld name="4 pictures title and desc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00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0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00"/>
          <p:cNvSpPr/>
          <p:nvPr>
            <p:ph idx="2" type="pic"/>
          </p:nvPr>
        </p:nvSpPr>
        <p:spPr>
          <a:xfrm>
            <a:off x="354775" y="1425680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200"/>
          <p:cNvSpPr/>
          <p:nvPr>
            <p:ph idx="3" type="pic"/>
          </p:nvPr>
        </p:nvSpPr>
        <p:spPr>
          <a:xfrm>
            <a:off x="3316627" y="1425680"/>
            <a:ext cx="2600055" cy="1957811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200"/>
          <p:cNvSpPr/>
          <p:nvPr>
            <p:ph idx="4" type="pic"/>
          </p:nvPr>
        </p:nvSpPr>
        <p:spPr>
          <a:xfrm>
            <a:off x="6278479" y="1425679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00"/>
          <p:cNvSpPr/>
          <p:nvPr>
            <p:ph idx="5" type="pic"/>
          </p:nvPr>
        </p:nvSpPr>
        <p:spPr>
          <a:xfrm>
            <a:off x="9240330" y="1425678"/>
            <a:ext cx="2600055" cy="1957811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00"/>
          <p:cNvSpPr/>
          <p:nvPr/>
        </p:nvSpPr>
        <p:spPr>
          <a:xfrm>
            <a:off x="354775" y="3381481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00"/>
          <p:cNvSpPr/>
          <p:nvPr/>
        </p:nvSpPr>
        <p:spPr>
          <a:xfrm>
            <a:off x="3316627" y="3381481"/>
            <a:ext cx="2596896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0"/>
          <p:cNvSpPr/>
          <p:nvPr/>
        </p:nvSpPr>
        <p:spPr>
          <a:xfrm>
            <a:off x="6278479" y="3381480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00"/>
          <p:cNvSpPr/>
          <p:nvPr/>
        </p:nvSpPr>
        <p:spPr>
          <a:xfrm>
            <a:off x="9240330" y="3381479"/>
            <a:ext cx="2596896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00"/>
          <p:cNvSpPr txBox="1"/>
          <p:nvPr>
            <p:ph idx="1" type="body"/>
          </p:nvPr>
        </p:nvSpPr>
        <p:spPr>
          <a:xfrm>
            <a:off x="354775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200"/>
          <p:cNvSpPr txBox="1"/>
          <p:nvPr>
            <p:ph idx="6" type="body"/>
          </p:nvPr>
        </p:nvSpPr>
        <p:spPr>
          <a:xfrm>
            <a:off x="3316627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200"/>
          <p:cNvSpPr txBox="1"/>
          <p:nvPr>
            <p:ph idx="7" type="body"/>
          </p:nvPr>
        </p:nvSpPr>
        <p:spPr>
          <a:xfrm>
            <a:off x="6278479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200"/>
          <p:cNvSpPr txBox="1"/>
          <p:nvPr>
            <p:ph idx="8" type="body"/>
          </p:nvPr>
        </p:nvSpPr>
        <p:spPr>
          <a:xfrm>
            <a:off x="9240330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00"/>
          <p:cNvSpPr txBox="1"/>
          <p:nvPr>
            <p:ph idx="9" type="body"/>
          </p:nvPr>
        </p:nvSpPr>
        <p:spPr>
          <a:xfrm>
            <a:off x="354775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200"/>
          <p:cNvSpPr txBox="1"/>
          <p:nvPr>
            <p:ph idx="13" type="body"/>
          </p:nvPr>
        </p:nvSpPr>
        <p:spPr>
          <a:xfrm>
            <a:off x="3316627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00"/>
          <p:cNvSpPr txBox="1"/>
          <p:nvPr>
            <p:ph idx="14" type="body"/>
          </p:nvPr>
        </p:nvSpPr>
        <p:spPr>
          <a:xfrm>
            <a:off x="6278479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200"/>
          <p:cNvSpPr txBox="1"/>
          <p:nvPr>
            <p:ph idx="15" type="body"/>
          </p:nvPr>
        </p:nvSpPr>
        <p:spPr>
          <a:xfrm>
            <a:off x="9240330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00"/>
          <p:cNvSpPr txBox="1"/>
          <p:nvPr>
            <p:ph idx="16" type="body"/>
          </p:nvPr>
        </p:nvSpPr>
        <p:spPr>
          <a:xfrm>
            <a:off x="354775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00"/>
          <p:cNvSpPr txBox="1"/>
          <p:nvPr>
            <p:ph idx="17" type="body"/>
          </p:nvPr>
        </p:nvSpPr>
        <p:spPr>
          <a:xfrm>
            <a:off x="3314870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00"/>
          <p:cNvSpPr txBox="1"/>
          <p:nvPr>
            <p:ph idx="18" type="body"/>
          </p:nvPr>
        </p:nvSpPr>
        <p:spPr>
          <a:xfrm>
            <a:off x="6274965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200"/>
          <p:cNvSpPr txBox="1"/>
          <p:nvPr>
            <p:ph idx="19" type="body"/>
          </p:nvPr>
        </p:nvSpPr>
        <p:spPr>
          <a:xfrm>
            <a:off x="9235060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84" name="Google Shape;284;p20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285" name="Google Shape;285;p20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0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#1">
  <p:cSld name="2 pictures #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0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1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01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01"/>
          <p:cNvSpPr/>
          <p:nvPr>
            <p:ph idx="2" type="pic"/>
          </p:nvPr>
        </p:nvSpPr>
        <p:spPr>
          <a:xfrm>
            <a:off x="354775" y="2301980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201"/>
          <p:cNvSpPr/>
          <p:nvPr>
            <p:ph idx="3" type="pic"/>
          </p:nvPr>
        </p:nvSpPr>
        <p:spPr>
          <a:xfrm>
            <a:off x="6278479" y="2301979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201"/>
          <p:cNvSpPr/>
          <p:nvPr/>
        </p:nvSpPr>
        <p:spPr>
          <a:xfrm>
            <a:off x="354775" y="4257781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1"/>
          <p:cNvSpPr/>
          <p:nvPr/>
        </p:nvSpPr>
        <p:spPr>
          <a:xfrm>
            <a:off x="6278479" y="4257780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1"/>
          <p:cNvSpPr txBox="1"/>
          <p:nvPr>
            <p:ph idx="1" type="body"/>
          </p:nvPr>
        </p:nvSpPr>
        <p:spPr>
          <a:xfrm>
            <a:off x="354775" y="43912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201"/>
          <p:cNvSpPr txBox="1"/>
          <p:nvPr>
            <p:ph idx="4" type="body"/>
          </p:nvPr>
        </p:nvSpPr>
        <p:spPr>
          <a:xfrm>
            <a:off x="6278479" y="43912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201"/>
          <p:cNvSpPr txBox="1"/>
          <p:nvPr>
            <p:ph idx="5" type="body"/>
          </p:nvPr>
        </p:nvSpPr>
        <p:spPr>
          <a:xfrm>
            <a:off x="354775" y="47888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201"/>
          <p:cNvSpPr txBox="1"/>
          <p:nvPr>
            <p:ph idx="6" type="body"/>
          </p:nvPr>
        </p:nvSpPr>
        <p:spPr>
          <a:xfrm>
            <a:off x="6278479" y="47888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201"/>
          <p:cNvSpPr txBox="1"/>
          <p:nvPr>
            <p:ph idx="7" type="body"/>
          </p:nvPr>
        </p:nvSpPr>
        <p:spPr>
          <a:xfrm>
            <a:off x="3314870" y="2301979"/>
            <a:ext cx="2596896" cy="164352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201"/>
          <p:cNvSpPr txBox="1"/>
          <p:nvPr>
            <p:ph idx="8" type="body"/>
          </p:nvPr>
        </p:nvSpPr>
        <p:spPr>
          <a:xfrm>
            <a:off x="9235060" y="2301979"/>
            <a:ext cx="2596896" cy="164352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06" name="Google Shape;306;p20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07" name="Google Shape;307;p20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0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0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0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#2">
  <p:cSld name="2 pictures #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02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0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02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02"/>
          <p:cNvSpPr/>
          <p:nvPr>
            <p:ph idx="2" type="pic"/>
          </p:nvPr>
        </p:nvSpPr>
        <p:spPr>
          <a:xfrm>
            <a:off x="485759" y="1901337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202"/>
          <p:cNvSpPr txBox="1"/>
          <p:nvPr>
            <p:ph idx="1" type="body"/>
          </p:nvPr>
        </p:nvSpPr>
        <p:spPr>
          <a:xfrm>
            <a:off x="482600" y="3959455"/>
            <a:ext cx="4684076" cy="97872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202"/>
          <p:cNvSpPr txBox="1"/>
          <p:nvPr>
            <p:ph idx="3" type="body"/>
          </p:nvPr>
        </p:nvSpPr>
        <p:spPr>
          <a:xfrm>
            <a:off x="2570908" y="2197854"/>
            <a:ext cx="2596896" cy="4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202"/>
          <p:cNvSpPr txBox="1"/>
          <p:nvPr>
            <p:ph idx="4" type="body"/>
          </p:nvPr>
        </p:nvSpPr>
        <p:spPr>
          <a:xfrm>
            <a:off x="2570908" y="2789478"/>
            <a:ext cx="2596896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202"/>
          <p:cNvSpPr/>
          <p:nvPr>
            <p:ph idx="5" type="pic"/>
          </p:nvPr>
        </p:nvSpPr>
        <p:spPr>
          <a:xfrm>
            <a:off x="7027356" y="1901335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202"/>
          <p:cNvSpPr txBox="1"/>
          <p:nvPr>
            <p:ph idx="6" type="body"/>
          </p:nvPr>
        </p:nvSpPr>
        <p:spPr>
          <a:xfrm>
            <a:off x="7024197" y="3959453"/>
            <a:ext cx="4684076" cy="97872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202"/>
          <p:cNvSpPr txBox="1"/>
          <p:nvPr>
            <p:ph idx="7" type="body"/>
          </p:nvPr>
        </p:nvSpPr>
        <p:spPr>
          <a:xfrm>
            <a:off x="9112505" y="2197852"/>
            <a:ext cx="2596896" cy="4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202"/>
          <p:cNvSpPr txBox="1"/>
          <p:nvPr>
            <p:ph idx="8" type="body"/>
          </p:nvPr>
        </p:nvSpPr>
        <p:spPr>
          <a:xfrm>
            <a:off x="9112505" y="2789476"/>
            <a:ext cx="2596896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26" name="Google Shape;326;p20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27" name="Google Shape;327;p20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0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0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0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0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and desc">
  <p:cSld name="4 pictures and desc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3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03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203"/>
          <p:cNvSpPr/>
          <p:nvPr>
            <p:ph idx="2" type="pic"/>
          </p:nvPr>
        </p:nvSpPr>
        <p:spPr>
          <a:xfrm>
            <a:off x="485759" y="1698832"/>
            <a:ext cx="3552841" cy="1957811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203"/>
          <p:cNvSpPr txBox="1"/>
          <p:nvPr>
            <p:ph idx="1" type="body"/>
          </p:nvPr>
        </p:nvSpPr>
        <p:spPr>
          <a:xfrm>
            <a:off x="4038600" y="1699007"/>
            <a:ext cx="1752600" cy="1957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203"/>
          <p:cNvSpPr/>
          <p:nvPr>
            <p:ph idx="3" type="pic"/>
          </p:nvPr>
        </p:nvSpPr>
        <p:spPr>
          <a:xfrm>
            <a:off x="6403960" y="1699007"/>
            <a:ext cx="3552841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203"/>
          <p:cNvSpPr txBox="1"/>
          <p:nvPr>
            <p:ph idx="4" type="body"/>
          </p:nvPr>
        </p:nvSpPr>
        <p:spPr>
          <a:xfrm>
            <a:off x="9956801" y="1699007"/>
            <a:ext cx="1752600" cy="195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203"/>
          <p:cNvSpPr/>
          <p:nvPr>
            <p:ph idx="5" type="pic"/>
          </p:nvPr>
        </p:nvSpPr>
        <p:spPr>
          <a:xfrm>
            <a:off x="2238359" y="3981044"/>
            <a:ext cx="3552841" cy="1957811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203"/>
          <p:cNvSpPr txBox="1"/>
          <p:nvPr>
            <p:ph idx="6" type="body"/>
          </p:nvPr>
        </p:nvSpPr>
        <p:spPr>
          <a:xfrm>
            <a:off x="485759" y="3981219"/>
            <a:ext cx="1752600" cy="195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203"/>
          <p:cNvSpPr/>
          <p:nvPr>
            <p:ph idx="7" type="pic"/>
          </p:nvPr>
        </p:nvSpPr>
        <p:spPr>
          <a:xfrm>
            <a:off x="8153400" y="3980869"/>
            <a:ext cx="3552841" cy="1957811"/>
          </a:xfrm>
          <a:prstGeom prst="rect">
            <a:avLst/>
          </a:prstGeom>
          <a:solidFill>
            <a:schemeClr val="accent5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203"/>
          <p:cNvSpPr txBox="1"/>
          <p:nvPr>
            <p:ph idx="8" type="body"/>
          </p:nvPr>
        </p:nvSpPr>
        <p:spPr>
          <a:xfrm>
            <a:off x="6400800" y="3981044"/>
            <a:ext cx="1752600" cy="19576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6" name="Google Shape;346;p20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47" name="Google Shape;347;p20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0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0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">
  <p:cSld name="4 picture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4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04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04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04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04"/>
          <p:cNvSpPr/>
          <p:nvPr>
            <p:ph idx="2" type="pic"/>
          </p:nvPr>
        </p:nvSpPr>
        <p:spPr>
          <a:xfrm>
            <a:off x="485759" y="1698832"/>
            <a:ext cx="3552841" cy="428601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204"/>
          <p:cNvSpPr/>
          <p:nvPr>
            <p:ph idx="3" type="pic"/>
          </p:nvPr>
        </p:nvSpPr>
        <p:spPr>
          <a:xfrm>
            <a:off x="8153399" y="1699007"/>
            <a:ext cx="3552841" cy="4286018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204"/>
          <p:cNvSpPr/>
          <p:nvPr>
            <p:ph idx="4" type="pic"/>
          </p:nvPr>
        </p:nvSpPr>
        <p:spPr>
          <a:xfrm>
            <a:off x="4319579" y="1698831"/>
            <a:ext cx="3552841" cy="1957811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204"/>
          <p:cNvSpPr/>
          <p:nvPr>
            <p:ph idx="5" type="pic"/>
          </p:nvPr>
        </p:nvSpPr>
        <p:spPr>
          <a:xfrm>
            <a:off x="4319579" y="4027214"/>
            <a:ext cx="3552841" cy="1957811"/>
          </a:xfrm>
          <a:prstGeom prst="rect">
            <a:avLst/>
          </a:prstGeom>
          <a:solidFill>
            <a:schemeClr val="accent5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62" name="Google Shape;362;p20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63" name="Google Shape;363;p20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0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0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0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0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s">
  <p:cSld name="3 picture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05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0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05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05"/>
          <p:cNvSpPr/>
          <p:nvPr>
            <p:ph idx="2" type="pic"/>
          </p:nvPr>
        </p:nvSpPr>
        <p:spPr>
          <a:xfrm>
            <a:off x="485759" y="1860857"/>
            <a:ext cx="3552841" cy="1957811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5" name="Google Shape;375;p205"/>
          <p:cNvSpPr txBox="1"/>
          <p:nvPr>
            <p:ph idx="1" type="body"/>
          </p:nvPr>
        </p:nvSpPr>
        <p:spPr>
          <a:xfrm>
            <a:off x="4038600" y="1861032"/>
            <a:ext cx="1752600" cy="1957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205"/>
          <p:cNvSpPr/>
          <p:nvPr>
            <p:ph idx="3" type="pic"/>
          </p:nvPr>
        </p:nvSpPr>
        <p:spPr>
          <a:xfrm>
            <a:off x="6403960" y="1861032"/>
            <a:ext cx="5305441" cy="3915447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7" name="Google Shape;377;p205"/>
          <p:cNvSpPr/>
          <p:nvPr>
            <p:ph idx="4" type="pic"/>
          </p:nvPr>
        </p:nvSpPr>
        <p:spPr>
          <a:xfrm>
            <a:off x="2238359" y="3818668"/>
            <a:ext cx="3552841" cy="1957811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8" name="Google Shape;378;p205"/>
          <p:cNvSpPr txBox="1"/>
          <p:nvPr>
            <p:ph idx="5" type="body"/>
          </p:nvPr>
        </p:nvSpPr>
        <p:spPr>
          <a:xfrm>
            <a:off x="485759" y="3818843"/>
            <a:ext cx="1752600" cy="195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79" name="Google Shape;379;p20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80" name="Google Shape;380;p20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0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0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0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x2 pictures">
  <p:cSld name="4x2 pictures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6"/>
          <p:cNvSpPr/>
          <p:nvPr>
            <p:ph idx="2" type="pic"/>
          </p:nvPr>
        </p:nvSpPr>
        <p:spPr>
          <a:xfrm>
            <a:off x="0" y="0"/>
            <a:ext cx="3044952" cy="2202144"/>
          </a:xfrm>
          <a:prstGeom prst="rect">
            <a:avLst/>
          </a:prstGeom>
          <a:solidFill>
            <a:schemeClr val="dk1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206"/>
          <p:cNvSpPr/>
          <p:nvPr>
            <p:ph idx="3" type="pic"/>
          </p:nvPr>
        </p:nvSpPr>
        <p:spPr>
          <a:xfrm>
            <a:off x="9134856" y="0"/>
            <a:ext cx="3057144" cy="2202144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8" name="Google Shape;388;p206"/>
          <p:cNvSpPr/>
          <p:nvPr>
            <p:ph idx="4" type="pic"/>
          </p:nvPr>
        </p:nvSpPr>
        <p:spPr>
          <a:xfrm>
            <a:off x="3044952" y="0"/>
            <a:ext cx="3044952" cy="2202144"/>
          </a:xfrm>
          <a:prstGeom prst="rect">
            <a:avLst/>
          </a:prstGeom>
          <a:solidFill>
            <a:schemeClr val="lt2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206"/>
          <p:cNvSpPr/>
          <p:nvPr>
            <p:ph idx="5" type="pic"/>
          </p:nvPr>
        </p:nvSpPr>
        <p:spPr>
          <a:xfrm>
            <a:off x="6089904" y="0"/>
            <a:ext cx="3044952" cy="2202144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206"/>
          <p:cNvSpPr/>
          <p:nvPr>
            <p:ph idx="6" type="pic"/>
          </p:nvPr>
        </p:nvSpPr>
        <p:spPr>
          <a:xfrm>
            <a:off x="0" y="2202144"/>
            <a:ext cx="3044952" cy="2202144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206"/>
          <p:cNvSpPr/>
          <p:nvPr>
            <p:ph idx="7" type="pic"/>
          </p:nvPr>
        </p:nvSpPr>
        <p:spPr>
          <a:xfrm>
            <a:off x="9134856" y="2202144"/>
            <a:ext cx="3057144" cy="2202144"/>
          </a:xfrm>
          <a:prstGeom prst="rect">
            <a:avLst/>
          </a:prstGeom>
          <a:solidFill>
            <a:schemeClr val="dk1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206"/>
          <p:cNvSpPr/>
          <p:nvPr>
            <p:ph idx="8" type="pic"/>
          </p:nvPr>
        </p:nvSpPr>
        <p:spPr>
          <a:xfrm>
            <a:off x="3044952" y="2202144"/>
            <a:ext cx="3044952" cy="2202144"/>
          </a:xfrm>
          <a:prstGeom prst="rect">
            <a:avLst/>
          </a:prstGeom>
          <a:solidFill>
            <a:schemeClr val="accent5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206"/>
          <p:cNvSpPr/>
          <p:nvPr>
            <p:ph idx="9" type="pic"/>
          </p:nvPr>
        </p:nvSpPr>
        <p:spPr>
          <a:xfrm>
            <a:off x="6089904" y="2202144"/>
            <a:ext cx="3044952" cy="2202144"/>
          </a:xfrm>
          <a:prstGeom prst="rect">
            <a:avLst/>
          </a:prstGeom>
          <a:solidFill>
            <a:schemeClr val="accent6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206"/>
          <p:cNvSpPr/>
          <p:nvPr/>
        </p:nvSpPr>
        <p:spPr>
          <a:xfrm>
            <a:off x="2" y="5676694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6"/>
          <p:cNvSpPr txBox="1"/>
          <p:nvPr>
            <p:ph type="title"/>
          </p:nvPr>
        </p:nvSpPr>
        <p:spPr>
          <a:xfrm>
            <a:off x="838200" y="5930797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06"/>
          <p:cNvSpPr txBox="1"/>
          <p:nvPr>
            <p:ph idx="1" type="body"/>
          </p:nvPr>
        </p:nvSpPr>
        <p:spPr>
          <a:xfrm>
            <a:off x="909471" y="4652862"/>
            <a:ext cx="10373058" cy="77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and desc #2">
  <p:cSld name="4 pictures and desc #2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7"/>
          <p:cNvSpPr/>
          <p:nvPr>
            <p:ph idx="2" type="pic"/>
          </p:nvPr>
        </p:nvSpPr>
        <p:spPr>
          <a:xfrm>
            <a:off x="0" y="0"/>
            <a:ext cx="3044952" cy="2202144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9" name="Google Shape;399;p207"/>
          <p:cNvSpPr/>
          <p:nvPr>
            <p:ph idx="3" type="pic"/>
          </p:nvPr>
        </p:nvSpPr>
        <p:spPr>
          <a:xfrm>
            <a:off x="6089904" y="0"/>
            <a:ext cx="3044952" cy="2202144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0" name="Google Shape;400;p207"/>
          <p:cNvSpPr/>
          <p:nvPr>
            <p:ph idx="4" type="pic"/>
          </p:nvPr>
        </p:nvSpPr>
        <p:spPr>
          <a:xfrm>
            <a:off x="9134856" y="2202144"/>
            <a:ext cx="3057144" cy="2202144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1" name="Google Shape;401;p207"/>
          <p:cNvSpPr/>
          <p:nvPr>
            <p:ph idx="5" type="pic"/>
          </p:nvPr>
        </p:nvSpPr>
        <p:spPr>
          <a:xfrm>
            <a:off x="3044952" y="2202144"/>
            <a:ext cx="3044952" cy="2202144"/>
          </a:xfrm>
          <a:prstGeom prst="rect">
            <a:avLst/>
          </a:prstGeom>
          <a:solidFill>
            <a:schemeClr val="dk2">
              <a:alpha val="2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Google Shape;402;p207"/>
          <p:cNvSpPr txBox="1"/>
          <p:nvPr>
            <p:ph idx="1" type="body"/>
          </p:nvPr>
        </p:nvSpPr>
        <p:spPr>
          <a:xfrm>
            <a:off x="3044952" y="0"/>
            <a:ext cx="3044952" cy="22037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207"/>
          <p:cNvSpPr txBox="1"/>
          <p:nvPr>
            <p:ph idx="6" type="body"/>
          </p:nvPr>
        </p:nvSpPr>
        <p:spPr>
          <a:xfrm>
            <a:off x="0" y="2202144"/>
            <a:ext cx="3044952" cy="22037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207"/>
          <p:cNvSpPr txBox="1"/>
          <p:nvPr>
            <p:ph idx="7" type="body"/>
          </p:nvPr>
        </p:nvSpPr>
        <p:spPr>
          <a:xfrm>
            <a:off x="6089904" y="2202144"/>
            <a:ext cx="3044952" cy="22037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5" name="Google Shape;405;p207"/>
          <p:cNvSpPr txBox="1"/>
          <p:nvPr>
            <p:ph idx="8" type="body"/>
          </p:nvPr>
        </p:nvSpPr>
        <p:spPr>
          <a:xfrm>
            <a:off x="9137904" y="0"/>
            <a:ext cx="3054096" cy="2203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207"/>
          <p:cNvSpPr/>
          <p:nvPr/>
        </p:nvSpPr>
        <p:spPr>
          <a:xfrm>
            <a:off x="2" y="5676694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7"/>
          <p:cNvSpPr txBox="1"/>
          <p:nvPr>
            <p:ph type="title"/>
          </p:nvPr>
        </p:nvSpPr>
        <p:spPr>
          <a:xfrm>
            <a:off x="838200" y="5930797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07"/>
          <p:cNvSpPr txBox="1"/>
          <p:nvPr>
            <p:ph idx="9" type="body"/>
          </p:nvPr>
        </p:nvSpPr>
        <p:spPr>
          <a:xfrm>
            <a:off x="909471" y="4652862"/>
            <a:ext cx="10373058" cy="77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high left">
  <p:cSld name="Section Header high lef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0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4" name="Google Shape;414;p208"/>
          <p:cNvSpPr txBox="1"/>
          <p:nvPr>
            <p:ph type="title"/>
          </p:nvPr>
        </p:nvSpPr>
        <p:spPr>
          <a:xfrm>
            <a:off x="342900" y="420688"/>
            <a:ext cx="4572000" cy="2852737"/>
          </a:xfrm>
          <a:prstGeom prst="rect">
            <a:avLst/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anchorCtr="0" anchor="ctr" bIns="182875" lIns="274300" spcFirstLastPara="1" rIns="274300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D5E"/>
              </a:buClr>
              <a:buSzPts val="6000"/>
              <a:buFont typeface="Calibri"/>
              <a:buNone/>
              <a:defRPr b="1" sz="6000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08"/>
          <p:cNvSpPr txBox="1"/>
          <p:nvPr>
            <p:ph idx="1" type="body"/>
          </p:nvPr>
        </p:nvSpPr>
        <p:spPr>
          <a:xfrm>
            <a:off x="342900" y="3273425"/>
            <a:ext cx="4572000" cy="942975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182875" lIns="274300" spcFirstLastPara="1" rIns="274300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2400"/>
              <a:buNone/>
              <a:defRPr sz="2400">
                <a:solidFill>
                  <a:srgbClr val="8C9CA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and title">
  <p:cSld name="4 pictures and titl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09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209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09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09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209"/>
          <p:cNvSpPr/>
          <p:nvPr>
            <p:ph idx="2" type="pic"/>
          </p:nvPr>
        </p:nvSpPr>
        <p:spPr>
          <a:xfrm>
            <a:off x="354775" y="2321406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209"/>
          <p:cNvSpPr/>
          <p:nvPr>
            <p:ph idx="3" type="pic"/>
          </p:nvPr>
        </p:nvSpPr>
        <p:spPr>
          <a:xfrm>
            <a:off x="3316627" y="2321406"/>
            <a:ext cx="2600055" cy="1957811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209"/>
          <p:cNvSpPr/>
          <p:nvPr>
            <p:ph idx="4" type="pic"/>
          </p:nvPr>
        </p:nvSpPr>
        <p:spPr>
          <a:xfrm>
            <a:off x="6278479" y="2321405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209"/>
          <p:cNvSpPr/>
          <p:nvPr>
            <p:ph idx="5" type="pic"/>
          </p:nvPr>
        </p:nvSpPr>
        <p:spPr>
          <a:xfrm>
            <a:off x="9240330" y="2321404"/>
            <a:ext cx="2600055" cy="1957811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209"/>
          <p:cNvSpPr/>
          <p:nvPr/>
        </p:nvSpPr>
        <p:spPr>
          <a:xfrm>
            <a:off x="354775" y="4277207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9"/>
          <p:cNvSpPr/>
          <p:nvPr/>
        </p:nvSpPr>
        <p:spPr>
          <a:xfrm>
            <a:off x="3316627" y="4277207"/>
            <a:ext cx="2596896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9"/>
          <p:cNvSpPr/>
          <p:nvPr/>
        </p:nvSpPr>
        <p:spPr>
          <a:xfrm>
            <a:off x="6278479" y="4277206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09"/>
          <p:cNvSpPr/>
          <p:nvPr/>
        </p:nvSpPr>
        <p:spPr>
          <a:xfrm>
            <a:off x="9240330" y="4277205"/>
            <a:ext cx="2596896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9"/>
          <p:cNvSpPr txBox="1"/>
          <p:nvPr>
            <p:ph idx="1" type="body"/>
          </p:nvPr>
        </p:nvSpPr>
        <p:spPr>
          <a:xfrm>
            <a:off x="354775" y="441066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209"/>
          <p:cNvSpPr txBox="1"/>
          <p:nvPr>
            <p:ph idx="6" type="body"/>
          </p:nvPr>
        </p:nvSpPr>
        <p:spPr>
          <a:xfrm>
            <a:off x="3316627" y="441066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209"/>
          <p:cNvSpPr txBox="1"/>
          <p:nvPr>
            <p:ph idx="7" type="body"/>
          </p:nvPr>
        </p:nvSpPr>
        <p:spPr>
          <a:xfrm>
            <a:off x="6278479" y="441066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209"/>
          <p:cNvSpPr txBox="1"/>
          <p:nvPr>
            <p:ph idx="8" type="body"/>
          </p:nvPr>
        </p:nvSpPr>
        <p:spPr>
          <a:xfrm>
            <a:off x="9240330" y="441066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209"/>
          <p:cNvSpPr txBox="1"/>
          <p:nvPr>
            <p:ph idx="9" type="body"/>
          </p:nvPr>
        </p:nvSpPr>
        <p:spPr>
          <a:xfrm>
            <a:off x="354775" y="488448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209"/>
          <p:cNvSpPr txBox="1"/>
          <p:nvPr>
            <p:ph idx="13" type="body"/>
          </p:nvPr>
        </p:nvSpPr>
        <p:spPr>
          <a:xfrm>
            <a:off x="3316627" y="488448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209"/>
          <p:cNvSpPr txBox="1"/>
          <p:nvPr>
            <p:ph idx="14" type="body"/>
          </p:nvPr>
        </p:nvSpPr>
        <p:spPr>
          <a:xfrm>
            <a:off x="6278479" y="488448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209"/>
          <p:cNvSpPr txBox="1"/>
          <p:nvPr>
            <p:ph idx="15" type="body"/>
          </p:nvPr>
        </p:nvSpPr>
        <p:spPr>
          <a:xfrm>
            <a:off x="9240330" y="488448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38" name="Google Shape;438;p20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439" name="Google Shape;439;p20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0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0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0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0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hexa">
  <p:cSld name="4 pictures hexa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10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1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10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210"/>
          <p:cNvSpPr/>
          <p:nvPr>
            <p:ph idx="2" type="pic"/>
          </p:nvPr>
        </p:nvSpPr>
        <p:spPr>
          <a:xfrm>
            <a:off x="813040" y="2321406"/>
            <a:ext cx="2600055" cy="1957811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210"/>
          <p:cNvSpPr txBox="1"/>
          <p:nvPr>
            <p:ph idx="1" type="body"/>
          </p:nvPr>
        </p:nvSpPr>
        <p:spPr>
          <a:xfrm>
            <a:off x="813040" y="178070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210"/>
          <p:cNvSpPr txBox="1"/>
          <p:nvPr>
            <p:ph idx="3" type="body"/>
          </p:nvPr>
        </p:nvSpPr>
        <p:spPr>
          <a:xfrm>
            <a:off x="813040" y="439847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210"/>
          <p:cNvSpPr/>
          <p:nvPr>
            <p:ph idx="4" type="pic"/>
          </p:nvPr>
        </p:nvSpPr>
        <p:spPr>
          <a:xfrm>
            <a:off x="3412068" y="3394458"/>
            <a:ext cx="2600055" cy="1957811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4" name="Google Shape;454;p210"/>
          <p:cNvSpPr txBox="1"/>
          <p:nvPr>
            <p:ph idx="5" type="body"/>
          </p:nvPr>
        </p:nvSpPr>
        <p:spPr>
          <a:xfrm>
            <a:off x="3412068" y="285375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210"/>
          <p:cNvSpPr txBox="1"/>
          <p:nvPr>
            <p:ph idx="6" type="body"/>
          </p:nvPr>
        </p:nvSpPr>
        <p:spPr>
          <a:xfrm>
            <a:off x="3412068" y="547152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p210"/>
          <p:cNvSpPr/>
          <p:nvPr>
            <p:ph idx="7" type="pic"/>
          </p:nvPr>
        </p:nvSpPr>
        <p:spPr>
          <a:xfrm>
            <a:off x="6007937" y="2321406"/>
            <a:ext cx="2600055" cy="1957811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210"/>
          <p:cNvSpPr txBox="1"/>
          <p:nvPr>
            <p:ph idx="8" type="body"/>
          </p:nvPr>
        </p:nvSpPr>
        <p:spPr>
          <a:xfrm>
            <a:off x="6007937" y="178070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p210"/>
          <p:cNvSpPr txBox="1"/>
          <p:nvPr>
            <p:ph idx="9" type="body"/>
          </p:nvPr>
        </p:nvSpPr>
        <p:spPr>
          <a:xfrm>
            <a:off x="6007937" y="439847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p210"/>
          <p:cNvSpPr/>
          <p:nvPr>
            <p:ph idx="13" type="pic"/>
          </p:nvPr>
        </p:nvSpPr>
        <p:spPr>
          <a:xfrm>
            <a:off x="8603806" y="3391318"/>
            <a:ext cx="2600055" cy="1957811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0" name="Google Shape;460;p210"/>
          <p:cNvSpPr txBox="1"/>
          <p:nvPr>
            <p:ph idx="14" type="body"/>
          </p:nvPr>
        </p:nvSpPr>
        <p:spPr>
          <a:xfrm>
            <a:off x="8603806" y="285061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210"/>
          <p:cNvSpPr txBox="1"/>
          <p:nvPr>
            <p:ph idx="15" type="body"/>
          </p:nvPr>
        </p:nvSpPr>
        <p:spPr>
          <a:xfrm>
            <a:off x="8603806" y="546838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2" name="Google Shape;462;p21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463" name="Google Shape;463;p21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1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1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1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1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oval">
  <p:cSld name="4 pictures oval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11"/>
          <p:cNvSpPr/>
          <p:nvPr/>
        </p:nvSpPr>
        <p:spPr>
          <a:xfrm>
            <a:off x="5912775" y="2257292"/>
            <a:ext cx="2780902" cy="209546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11"/>
          <p:cNvSpPr/>
          <p:nvPr/>
        </p:nvSpPr>
        <p:spPr>
          <a:xfrm>
            <a:off x="3320065" y="3322489"/>
            <a:ext cx="2780902" cy="209546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1"/>
          <p:cNvSpPr/>
          <p:nvPr/>
        </p:nvSpPr>
        <p:spPr>
          <a:xfrm>
            <a:off x="8511803" y="3322489"/>
            <a:ext cx="2780902" cy="209546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1"/>
          <p:cNvSpPr/>
          <p:nvPr/>
        </p:nvSpPr>
        <p:spPr>
          <a:xfrm>
            <a:off x="721037" y="2257292"/>
            <a:ext cx="2780902" cy="209546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11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1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211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211"/>
          <p:cNvSpPr/>
          <p:nvPr>
            <p:ph idx="2" type="pic"/>
          </p:nvPr>
        </p:nvSpPr>
        <p:spPr>
          <a:xfrm>
            <a:off x="813040" y="2321406"/>
            <a:ext cx="2600055" cy="195781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211"/>
          <p:cNvSpPr txBox="1"/>
          <p:nvPr>
            <p:ph idx="1" type="body"/>
          </p:nvPr>
        </p:nvSpPr>
        <p:spPr>
          <a:xfrm>
            <a:off x="813040" y="178070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p211"/>
          <p:cNvSpPr txBox="1"/>
          <p:nvPr>
            <p:ph idx="3" type="body"/>
          </p:nvPr>
        </p:nvSpPr>
        <p:spPr>
          <a:xfrm>
            <a:off x="813040" y="439847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1" name="Google Shape;481;p211"/>
          <p:cNvSpPr/>
          <p:nvPr>
            <p:ph idx="4" type="pic"/>
          </p:nvPr>
        </p:nvSpPr>
        <p:spPr>
          <a:xfrm>
            <a:off x="3410489" y="3391318"/>
            <a:ext cx="2600055" cy="1957811"/>
          </a:xfrm>
          <a:prstGeom prst="ellipse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211"/>
          <p:cNvSpPr txBox="1"/>
          <p:nvPr>
            <p:ph idx="5" type="body"/>
          </p:nvPr>
        </p:nvSpPr>
        <p:spPr>
          <a:xfrm>
            <a:off x="3412068" y="285375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" name="Google Shape;483;p211"/>
          <p:cNvSpPr txBox="1"/>
          <p:nvPr>
            <p:ph idx="6" type="body"/>
          </p:nvPr>
        </p:nvSpPr>
        <p:spPr>
          <a:xfrm>
            <a:off x="3412068" y="547152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p211"/>
          <p:cNvSpPr/>
          <p:nvPr>
            <p:ph idx="7" type="pic"/>
          </p:nvPr>
        </p:nvSpPr>
        <p:spPr>
          <a:xfrm>
            <a:off x="6007937" y="2321406"/>
            <a:ext cx="2600055" cy="1957811"/>
          </a:xfrm>
          <a:prstGeom prst="ellipse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211"/>
          <p:cNvSpPr txBox="1"/>
          <p:nvPr>
            <p:ph idx="8" type="body"/>
          </p:nvPr>
        </p:nvSpPr>
        <p:spPr>
          <a:xfrm>
            <a:off x="6007937" y="178070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211"/>
          <p:cNvSpPr txBox="1"/>
          <p:nvPr>
            <p:ph idx="9" type="body"/>
          </p:nvPr>
        </p:nvSpPr>
        <p:spPr>
          <a:xfrm>
            <a:off x="6007937" y="439847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p211"/>
          <p:cNvSpPr/>
          <p:nvPr>
            <p:ph idx="13" type="pic"/>
          </p:nvPr>
        </p:nvSpPr>
        <p:spPr>
          <a:xfrm>
            <a:off x="8603806" y="3391318"/>
            <a:ext cx="2600055" cy="1957811"/>
          </a:xfrm>
          <a:prstGeom prst="ellipse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211"/>
          <p:cNvSpPr txBox="1"/>
          <p:nvPr>
            <p:ph idx="14" type="body"/>
          </p:nvPr>
        </p:nvSpPr>
        <p:spPr>
          <a:xfrm>
            <a:off x="8603806" y="285061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" name="Google Shape;489;p211"/>
          <p:cNvSpPr txBox="1"/>
          <p:nvPr>
            <p:ph idx="15" type="body"/>
          </p:nvPr>
        </p:nvSpPr>
        <p:spPr>
          <a:xfrm>
            <a:off x="8603806" y="546838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90" name="Google Shape;490;p21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491" name="Google Shape;491;p21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1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1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1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1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x2 pictures circle">
  <p:cSld name="4x2 pictures circle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12"/>
          <p:cNvSpPr/>
          <p:nvPr/>
        </p:nvSpPr>
        <p:spPr>
          <a:xfrm>
            <a:off x="894311" y="1825748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12"/>
          <p:cNvSpPr/>
          <p:nvPr>
            <p:ph idx="2" type="pic"/>
          </p:nvPr>
        </p:nvSpPr>
        <p:spPr>
          <a:xfrm>
            <a:off x="971180" y="1902617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9" name="Google Shape;499;p21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1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12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21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212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212"/>
          <p:cNvSpPr txBox="1"/>
          <p:nvPr>
            <p:ph idx="1" type="body"/>
          </p:nvPr>
        </p:nvSpPr>
        <p:spPr>
          <a:xfrm>
            <a:off x="595152" y="144500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p212"/>
          <p:cNvSpPr/>
          <p:nvPr/>
        </p:nvSpPr>
        <p:spPr>
          <a:xfrm>
            <a:off x="8889332" y="1825748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12"/>
          <p:cNvSpPr/>
          <p:nvPr>
            <p:ph idx="3" type="pic"/>
          </p:nvPr>
        </p:nvSpPr>
        <p:spPr>
          <a:xfrm>
            <a:off x="8966201" y="1902617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7" name="Google Shape;507;p212"/>
          <p:cNvSpPr txBox="1"/>
          <p:nvPr>
            <p:ph idx="4" type="body"/>
          </p:nvPr>
        </p:nvSpPr>
        <p:spPr>
          <a:xfrm>
            <a:off x="8590173" y="144500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p212"/>
          <p:cNvSpPr/>
          <p:nvPr/>
        </p:nvSpPr>
        <p:spPr>
          <a:xfrm>
            <a:off x="6224325" y="1825748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2"/>
          <p:cNvSpPr/>
          <p:nvPr>
            <p:ph idx="5" type="pic"/>
          </p:nvPr>
        </p:nvSpPr>
        <p:spPr>
          <a:xfrm>
            <a:off x="6301194" y="1902617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0" name="Google Shape;510;p212"/>
          <p:cNvSpPr txBox="1"/>
          <p:nvPr>
            <p:ph idx="6" type="body"/>
          </p:nvPr>
        </p:nvSpPr>
        <p:spPr>
          <a:xfrm>
            <a:off x="5925166" y="144500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p212"/>
          <p:cNvSpPr/>
          <p:nvPr/>
        </p:nvSpPr>
        <p:spPr>
          <a:xfrm>
            <a:off x="3559318" y="1825748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12"/>
          <p:cNvSpPr/>
          <p:nvPr>
            <p:ph idx="7" type="pic"/>
          </p:nvPr>
        </p:nvSpPr>
        <p:spPr>
          <a:xfrm>
            <a:off x="3636187" y="1902617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212"/>
          <p:cNvSpPr txBox="1"/>
          <p:nvPr>
            <p:ph idx="8" type="body"/>
          </p:nvPr>
        </p:nvSpPr>
        <p:spPr>
          <a:xfrm>
            <a:off x="3260159" y="144500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4" name="Google Shape;514;p212"/>
          <p:cNvSpPr/>
          <p:nvPr/>
        </p:nvSpPr>
        <p:spPr>
          <a:xfrm>
            <a:off x="894311" y="4268934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12"/>
          <p:cNvSpPr/>
          <p:nvPr>
            <p:ph idx="9" type="pic"/>
          </p:nvPr>
        </p:nvSpPr>
        <p:spPr>
          <a:xfrm>
            <a:off x="971180" y="4345803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212"/>
          <p:cNvSpPr txBox="1"/>
          <p:nvPr>
            <p:ph idx="13" type="body"/>
          </p:nvPr>
        </p:nvSpPr>
        <p:spPr>
          <a:xfrm>
            <a:off x="595152" y="388819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p212"/>
          <p:cNvSpPr/>
          <p:nvPr/>
        </p:nvSpPr>
        <p:spPr>
          <a:xfrm>
            <a:off x="8889332" y="4268934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12"/>
          <p:cNvSpPr/>
          <p:nvPr>
            <p:ph idx="14" type="pic"/>
          </p:nvPr>
        </p:nvSpPr>
        <p:spPr>
          <a:xfrm>
            <a:off x="8966201" y="4345803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212"/>
          <p:cNvSpPr txBox="1"/>
          <p:nvPr>
            <p:ph idx="15" type="body"/>
          </p:nvPr>
        </p:nvSpPr>
        <p:spPr>
          <a:xfrm>
            <a:off x="8590173" y="388819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0" name="Google Shape;520;p212"/>
          <p:cNvSpPr/>
          <p:nvPr/>
        </p:nvSpPr>
        <p:spPr>
          <a:xfrm>
            <a:off x="6224325" y="4268934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12"/>
          <p:cNvSpPr/>
          <p:nvPr>
            <p:ph idx="16" type="pic"/>
          </p:nvPr>
        </p:nvSpPr>
        <p:spPr>
          <a:xfrm>
            <a:off x="6301194" y="4345803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2" name="Google Shape;522;p212"/>
          <p:cNvSpPr txBox="1"/>
          <p:nvPr>
            <p:ph idx="17" type="body"/>
          </p:nvPr>
        </p:nvSpPr>
        <p:spPr>
          <a:xfrm>
            <a:off x="5925166" y="388819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3" name="Google Shape;523;p212"/>
          <p:cNvSpPr/>
          <p:nvPr/>
        </p:nvSpPr>
        <p:spPr>
          <a:xfrm>
            <a:off x="3559318" y="4268934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12"/>
          <p:cNvSpPr/>
          <p:nvPr>
            <p:ph idx="18" type="pic"/>
          </p:nvPr>
        </p:nvSpPr>
        <p:spPr>
          <a:xfrm>
            <a:off x="3636187" y="4345803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5" name="Google Shape;525;p212"/>
          <p:cNvSpPr txBox="1"/>
          <p:nvPr>
            <p:ph idx="19" type="body"/>
          </p:nvPr>
        </p:nvSpPr>
        <p:spPr>
          <a:xfrm>
            <a:off x="3260159" y="388819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26" name="Google Shape;526;p21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527" name="Google Shape;527;p21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1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1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1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1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timeline">
  <p:cSld name="4 pictures timeline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1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213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21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213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213"/>
          <p:cNvSpPr/>
          <p:nvPr>
            <p:ph idx="2" type="pic"/>
          </p:nvPr>
        </p:nvSpPr>
        <p:spPr>
          <a:xfrm>
            <a:off x="579706" y="1589809"/>
            <a:ext cx="2120775" cy="1596919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9" name="Google Shape;539;p213"/>
          <p:cNvSpPr/>
          <p:nvPr/>
        </p:nvSpPr>
        <p:spPr>
          <a:xfrm>
            <a:off x="579706" y="3176715"/>
            <a:ext cx="2121408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13"/>
          <p:cNvSpPr txBox="1"/>
          <p:nvPr>
            <p:ph idx="1" type="body"/>
          </p:nvPr>
        </p:nvSpPr>
        <p:spPr>
          <a:xfrm>
            <a:off x="579706" y="3950472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1" name="Google Shape;541;p213"/>
          <p:cNvSpPr/>
          <p:nvPr>
            <p:ph idx="3" type="pic"/>
          </p:nvPr>
        </p:nvSpPr>
        <p:spPr>
          <a:xfrm>
            <a:off x="3553978" y="3950472"/>
            <a:ext cx="2120775" cy="1596919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Google Shape;542;p213"/>
          <p:cNvSpPr/>
          <p:nvPr/>
        </p:nvSpPr>
        <p:spPr>
          <a:xfrm>
            <a:off x="3553345" y="5537378"/>
            <a:ext cx="2121408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13"/>
          <p:cNvSpPr txBox="1"/>
          <p:nvPr>
            <p:ph idx="4" type="body"/>
          </p:nvPr>
        </p:nvSpPr>
        <p:spPr>
          <a:xfrm>
            <a:off x="3553345" y="5735868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4" name="Google Shape;544;p213"/>
          <p:cNvSpPr/>
          <p:nvPr>
            <p:ph idx="5" type="pic"/>
          </p:nvPr>
        </p:nvSpPr>
        <p:spPr>
          <a:xfrm>
            <a:off x="9393235" y="3950697"/>
            <a:ext cx="2120775" cy="1596919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5" name="Google Shape;545;p213"/>
          <p:cNvSpPr/>
          <p:nvPr/>
        </p:nvSpPr>
        <p:spPr>
          <a:xfrm>
            <a:off x="9393235" y="5537603"/>
            <a:ext cx="2121408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13"/>
          <p:cNvSpPr txBox="1"/>
          <p:nvPr>
            <p:ph idx="6" type="body"/>
          </p:nvPr>
        </p:nvSpPr>
        <p:spPr>
          <a:xfrm>
            <a:off x="9393235" y="5736093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7" name="Google Shape;547;p213"/>
          <p:cNvSpPr/>
          <p:nvPr/>
        </p:nvSpPr>
        <p:spPr>
          <a:xfrm>
            <a:off x="310895" y="3345750"/>
            <a:ext cx="2889504" cy="494759"/>
          </a:xfrm>
          <a:prstGeom prst="homePlate">
            <a:avLst>
              <a:gd fmla="val 50000" name="adj"/>
            </a:avLst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13"/>
          <p:cNvSpPr/>
          <p:nvPr/>
        </p:nvSpPr>
        <p:spPr>
          <a:xfrm>
            <a:off x="3204252" y="3345750"/>
            <a:ext cx="2889504" cy="494759"/>
          </a:xfrm>
          <a:prstGeom prst="chevron">
            <a:avLst>
              <a:gd fmla="val 50000" name="adj"/>
            </a:avLst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13"/>
          <p:cNvSpPr/>
          <p:nvPr/>
        </p:nvSpPr>
        <p:spPr>
          <a:xfrm>
            <a:off x="6097609" y="3345750"/>
            <a:ext cx="2889504" cy="494759"/>
          </a:xfrm>
          <a:prstGeom prst="chevron">
            <a:avLst>
              <a:gd fmla="val 50000" name="adj"/>
            </a:avLst>
          </a:prstGeom>
          <a:solidFill>
            <a:srgbClr val="F17C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13"/>
          <p:cNvSpPr/>
          <p:nvPr/>
        </p:nvSpPr>
        <p:spPr>
          <a:xfrm>
            <a:off x="8990967" y="3345750"/>
            <a:ext cx="2889504" cy="494759"/>
          </a:xfrm>
          <a:prstGeom prst="chevron">
            <a:avLst>
              <a:gd fmla="val 50000" name="adj"/>
            </a:avLst>
          </a:prstGeom>
          <a:solidFill>
            <a:srgbClr val="7BB2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13"/>
          <p:cNvSpPr/>
          <p:nvPr>
            <p:ph idx="7" type="pic"/>
          </p:nvPr>
        </p:nvSpPr>
        <p:spPr>
          <a:xfrm>
            <a:off x="6455392" y="1589809"/>
            <a:ext cx="2120775" cy="1596919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213"/>
          <p:cNvSpPr/>
          <p:nvPr/>
        </p:nvSpPr>
        <p:spPr>
          <a:xfrm>
            <a:off x="6454759" y="3176715"/>
            <a:ext cx="2121408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13"/>
          <p:cNvSpPr txBox="1"/>
          <p:nvPr>
            <p:ph idx="8" type="body"/>
          </p:nvPr>
        </p:nvSpPr>
        <p:spPr>
          <a:xfrm>
            <a:off x="6454759" y="3950472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4" name="Google Shape;554;p213"/>
          <p:cNvSpPr txBox="1"/>
          <p:nvPr>
            <p:ph idx="9" type="body"/>
          </p:nvPr>
        </p:nvSpPr>
        <p:spPr>
          <a:xfrm>
            <a:off x="3553345" y="3438467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5" name="Google Shape;555;p213"/>
          <p:cNvSpPr txBox="1"/>
          <p:nvPr>
            <p:ph idx="13" type="body"/>
          </p:nvPr>
        </p:nvSpPr>
        <p:spPr>
          <a:xfrm>
            <a:off x="9393235" y="3438467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6" name="Google Shape;556;p213"/>
          <p:cNvSpPr txBox="1"/>
          <p:nvPr>
            <p:ph idx="14" type="body"/>
          </p:nvPr>
        </p:nvSpPr>
        <p:spPr>
          <a:xfrm>
            <a:off x="579706" y="3438467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7" name="Google Shape;557;p213"/>
          <p:cNvSpPr txBox="1"/>
          <p:nvPr>
            <p:ph idx="15" type="body"/>
          </p:nvPr>
        </p:nvSpPr>
        <p:spPr>
          <a:xfrm>
            <a:off x="6454759" y="3438467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58" name="Google Shape;558;p21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559" name="Google Shape;559;p21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1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1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1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1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title and desc #2">
  <p:cSld name="4 pictures title and desc #2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1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14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14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14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14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214"/>
          <p:cNvSpPr/>
          <p:nvPr>
            <p:ph idx="2" type="pic"/>
          </p:nvPr>
        </p:nvSpPr>
        <p:spPr>
          <a:xfrm>
            <a:off x="354775" y="1425680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1" name="Google Shape;571;p214"/>
          <p:cNvSpPr/>
          <p:nvPr>
            <p:ph idx="3" type="pic"/>
          </p:nvPr>
        </p:nvSpPr>
        <p:spPr>
          <a:xfrm>
            <a:off x="3316627" y="1425680"/>
            <a:ext cx="2600055" cy="1957811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2" name="Google Shape;572;p214"/>
          <p:cNvSpPr/>
          <p:nvPr>
            <p:ph idx="4" type="pic"/>
          </p:nvPr>
        </p:nvSpPr>
        <p:spPr>
          <a:xfrm>
            <a:off x="6278479" y="1425679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3" name="Google Shape;573;p214"/>
          <p:cNvSpPr/>
          <p:nvPr>
            <p:ph idx="5" type="pic"/>
          </p:nvPr>
        </p:nvSpPr>
        <p:spPr>
          <a:xfrm>
            <a:off x="9240330" y="1425678"/>
            <a:ext cx="2600055" cy="1957811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4" name="Google Shape;574;p214"/>
          <p:cNvSpPr/>
          <p:nvPr/>
        </p:nvSpPr>
        <p:spPr>
          <a:xfrm>
            <a:off x="354775" y="3381481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4"/>
          <p:cNvSpPr/>
          <p:nvPr/>
        </p:nvSpPr>
        <p:spPr>
          <a:xfrm>
            <a:off x="3316627" y="3381481"/>
            <a:ext cx="2596896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4"/>
          <p:cNvSpPr/>
          <p:nvPr/>
        </p:nvSpPr>
        <p:spPr>
          <a:xfrm>
            <a:off x="6278479" y="3381480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4"/>
          <p:cNvSpPr/>
          <p:nvPr/>
        </p:nvSpPr>
        <p:spPr>
          <a:xfrm>
            <a:off x="9240330" y="3381479"/>
            <a:ext cx="2596896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4"/>
          <p:cNvSpPr txBox="1"/>
          <p:nvPr>
            <p:ph idx="1" type="body"/>
          </p:nvPr>
        </p:nvSpPr>
        <p:spPr>
          <a:xfrm>
            <a:off x="354775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9" name="Google Shape;579;p214"/>
          <p:cNvSpPr txBox="1"/>
          <p:nvPr>
            <p:ph idx="6" type="body"/>
          </p:nvPr>
        </p:nvSpPr>
        <p:spPr>
          <a:xfrm>
            <a:off x="3316627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0" name="Google Shape;580;p214"/>
          <p:cNvSpPr txBox="1"/>
          <p:nvPr>
            <p:ph idx="7" type="body"/>
          </p:nvPr>
        </p:nvSpPr>
        <p:spPr>
          <a:xfrm>
            <a:off x="6278479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1" name="Google Shape;581;p214"/>
          <p:cNvSpPr txBox="1"/>
          <p:nvPr>
            <p:ph idx="8" type="body"/>
          </p:nvPr>
        </p:nvSpPr>
        <p:spPr>
          <a:xfrm>
            <a:off x="9240330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2" name="Google Shape;582;p214"/>
          <p:cNvSpPr txBox="1"/>
          <p:nvPr>
            <p:ph idx="9" type="body"/>
          </p:nvPr>
        </p:nvSpPr>
        <p:spPr>
          <a:xfrm>
            <a:off x="354775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p214"/>
          <p:cNvSpPr txBox="1"/>
          <p:nvPr>
            <p:ph idx="13" type="body"/>
          </p:nvPr>
        </p:nvSpPr>
        <p:spPr>
          <a:xfrm>
            <a:off x="3316627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4" name="Google Shape;584;p214"/>
          <p:cNvSpPr txBox="1"/>
          <p:nvPr>
            <p:ph idx="14" type="body"/>
          </p:nvPr>
        </p:nvSpPr>
        <p:spPr>
          <a:xfrm>
            <a:off x="6278479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p214"/>
          <p:cNvSpPr txBox="1"/>
          <p:nvPr>
            <p:ph idx="15" type="body"/>
          </p:nvPr>
        </p:nvSpPr>
        <p:spPr>
          <a:xfrm>
            <a:off x="9240330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6" name="Google Shape;586;p214"/>
          <p:cNvSpPr txBox="1"/>
          <p:nvPr>
            <p:ph idx="16" type="body"/>
          </p:nvPr>
        </p:nvSpPr>
        <p:spPr>
          <a:xfrm>
            <a:off x="354775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p214"/>
          <p:cNvSpPr txBox="1"/>
          <p:nvPr>
            <p:ph idx="17" type="body"/>
          </p:nvPr>
        </p:nvSpPr>
        <p:spPr>
          <a:xfrm>
            <a:off x="3314870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8" name="Google Shape;588;p214"/>
          <p:cNvSpPr txBox="1"/>
          <p:nvPr>
            <p:ph idx="18" type="body"/>
          </p:nvPr>
        </p:nvSpPr>
        <p:spPr>
          <a:xfrm>
            <a:off x="6274965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9" name="Google Shape;589;p214"/>
          <p:cNvSpPr txBox="1"/>
          <p:nvPr>
            <p:ph idx="19" type="body"/>
          </p:nvPr>
        </p:nvSpPr>
        <p:spPr>
          <a:xfrm>
            <a:off x="9235060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90" name="Google Shape;590;p21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591" name="Google Shape;591;p21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1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1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1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1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8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8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8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8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18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49" name="Google Shape;49;p18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and skills">
  <p:cSld name="2 pictures and skills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1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215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1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15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215"/>
          <p:cNvSpPr/>
          <p:nvPr>
            <p:ph idx="2" type="pic"/>
          </p:nvPr>
        </p:nvSpPr>
        <p:spPr>
          <a:xfrm>
            <a:off x="354775" y="1425680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215"/>
          <p:cNvSpPr txBox="1"/>
          <p:nvPr>
            <p:ph idx="1" type="body"/>
          </p:nvPr>
        </p:nvSpPr>
        <p:spPr>
          <a:xfrm>
            <a:off x="351616" y="3483798"/>
            <a:ext cx="4684076" cy="81674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200"/>
              <a:buNone/>
              <a:defRPr sz="12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4" name="Google Shape;604;p215"/>
          <p:cNvSpPr txBox="1"/>
          <p:nvPr/>
        </p:nvSpPr>
        <p:spPr>
          <a:xfrm>
            <a:off x="370264" y="4416650"/>
            <a:ext cx="94128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5"/>
          <p:cNvSpPr txBox="1"/>
          <p:nvPr>
            <p:ph idx="3" type="body"/>
          </p:nvPr>
        </p:nvSpPr>
        <p:spPr>
          <a:xfrm>
            <a:off x="2439924" y="1722197"/>
            <a:ext cx="2596896" cy="4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6" name="Google Shape;606;p215"/>
          <p:cNvSpPr txBox="1"/>
          <p:nvPr>
            <p:ph idx="4" type="body"/>
          </p:nvPr>
        </p:nvSpPr>
        <p:spPr>
          <a:xfrm>
            <a:off x="2439924" y="2313821"/>
            <a:ext cx="2596896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7" name="Google Shape;607;p215"/>
          <p:cNvSpPr txBox="1"/>
          <p:nvPr>
            <p:ph idx="5" type="body"/>
          </p:nvPr>
        </p:nvSpPr>
        <p:spPr>
          <a:xfrm>
            <a:off x="2948511" y="2868500"/>
            <a:ext cx="20871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400"/>
              <a:buNone/>
              <a:defRPr sz="1400" u="sng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8" name="Google Shape;608;p215"/>
          <p:cNvSpPr/>
          <p:nvPr>
            <p:ph idx="6" type="pic"/>
          </p:nvPr>
        </p:nvSpPr>
        <p:spPr>
          <a:xfrm>
            <a:off x="6893513" y="1425678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215"/>
          <p:cNvSpPr txBox="1"/>
          <p:nvPr>
            <p:ph idx="7" type="body"/>
          </p:nvPr>
        </p:nvSpPr>
        <p:spPr>
          <a:xfrm>
            <a:off x="6890354" y="3483796"/>
            <a:ext cx="4684076" cy="81674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200"/>
              <a:buNone/>
              <a:defRPr sz="1200">
                <a:solidFill>
                  <a:srgbClr val="27333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0" name="Google Shape;610;p215"/>
          <p:cNvSpPr txBox="1"/>
          <p:nvPr/>
        </p:nvSpPr>
        <p:spPr>
          <a:xfrm>
            <a:off x="6909002" y="4416648"/>
            <a:ext cx="94128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5"/>
          <p:cNvSpPr txBox="1"/>
          <p:nvPr>
            <p:ph idx="8" type="body"/>
          </p:nvPr>
        </p:nvSpPr>
        <p:spPr>
          <a:xfrm>
            <a:off x="8978662" y="1722195"/>
            <a:ext cx="2596896" cy="4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2" name="Google Shape;612;p215"/>
          <p:cNvSpPr txBox="1"/>
          <p:nvPr>
            <p:ph idx="9" type="body"/>
          </p:nvPr>
        </p:nvSpPr>
        <p:spPr>
          <a:xfrm>
            <a:off x="8978662" y="2313819"/>
            <a:ext cx="2596896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" name="Google Shape;613;p215"/>
          <p:cNvSpPr txBox="1"/>
          <p:nvPr>
            <p:ph idx="13" type="body"/>
          </p:nvPr>
        </p:nvSpPr>
        <p:spPr>
          <a:xfrm>
            <a:off x="9487249" y="2868498"/>
            <a:ext cx="20871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400"/>
              <a:buNone/>
              <a:defRPr sz="1400" u="sng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14" name="Google Shape;614;p21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615" name="Google Shape;615;p21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1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1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1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1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and quote">
  <p:cSld name="2 pictures and quote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6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16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16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16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216"/>
          <p:cNvSpPr/>
          <p:nvPr>
            <p:ph idx="2" type="pic"/>
          </p:nvPr>
        </p:nvSpPr>
        <p:spPr>
          <a:xfrm>
            <a:off x="354775" y="2236041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7" name="Google Shape;627;p216"/>
          <p:cNvSpPr/>
          <p:nvPr>
            <p:ph idx="3" type="pic"/>
          </p:nvPr>
        </p:nvSpPr>
        <p:spPr>
          <a:xfrm>
            <a:off x="6278479" y="2236040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8" name="Google Shape;628;p216"/>
          <p:cNvSpPr/>
          <p:nvPr/>
        </p:nvSpPr>
        <p:spPr>
          <a:xfrm>
            <a:off x="354775" y="4191842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6"/>
          <p:cNvSpPr/>
          <p:nvPr/>
        </p:nvSpPr>
        <p:spPr>
          <a:xfrm>
            <a:off x="6278479" y="4191841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6"/>
          <p:cNvSpPr txBox="1"/>
          <p:nvPr>
            <p:ph idx="1" type="body"/>
          </p:nvPr>
        </p:nvSpPr>
        <p:spPr>
          <a:xfrm>
            <a:off x="354775" y="4325300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1" name="Google Shape;631;p216"/>
          <p:cNvSpPr txBox="1"/>
          <p:nvPr>
            <p:ph idx="4" type="body"/>
          </p:nvPr>
        </p:nvSpPr>
        <p:spPr>
          <a:xfrm>
            <a:off x="6278479" y="4325300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2" name="Google Shape;632;p216"/>
          <p:cNvSpPr txBox="1"/>
          <p:nvPr>
            <p:ph idx="5" type="body"/>
          </p:nvPr>
        </p:nvSpPr>
        <p:spPr>
          <a:xfrm>
            <a:off x="354775" y="4799118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Font typeface="Arial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3" name="Google Shape;633;p216"/>
          <p:cNvSpPr txBox="1"/>
          <p:nvPr>
            <p:ph idx="6" type="body"/>
          </p:nvPr>
        </p:nvSpPr>
        <p:spPr>
          <a:xfrm>
            <a:off x="6278479" y="4799118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4" name="Google Shape;634;p216"/>
          <p:cNvSpPr txBox="1"/>
          <p:nvPr>
            <p:ph idx="7" type="body"/>
          </p:nvPr>
        </p:nvSpPr>
        <p:spPr>
          <a:xfrm>
            <a:off x="3314870" y="2368596"/>
            <a:ext cx="259689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5" name="Google Shape;635;p216"/>
          <p:cNvSpPr txBox="1"/>
          <p:nvPr/>
        </p:nvSpPr>
        <p:spPr>
          <a:xfrm>
            <a:off x="3000251" y="1746844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1" i="0" sz="11500" u="none" cap="none" strike="noStrik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6"/>
          <p:cNvSpPr txBox="1"/>
          <p:nvPr/>
        </p:nvSpPr>
        <p:spPr>
          <a:xfrm>
            <a:off x="8926209" y="1746844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1" i="0" sz="11500" u="none" cap="none" strike="noStrik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6"/>
          <p:cNvSpPr txBox="1"/>
          <p:nvPr/>
        </p:nvSpPr>
        <p:spPr>
          <a:xfrm>
            <a:off x="11353800" y="4650409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i="0" sz="11500" u="none" cap="none" strike="noStrik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6"/>
          <p:cNvSpPr txBox="1"/>
          <p:nvPr/>
        </p:nvSpPr>
        <p:spPr>
          <a:xfrm>
            <a:off x="5447574" y="4650409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i="0" sz="11500" u="none" cap="none" strike="noStrik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6"/>
          <p:cNvSpPr txBox="1"/>
          <p:nvPr>
            <p:ph idx="8" type="body"/>
          </p:nvPr>
        </p:nvSpPr>
        <p:spPr>
          <a:xfrm>
            <a:off x="9235060" y="2368846"/>
            <a:ext cx="2596896" cy="286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40" name="Google Shape;640;p21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641" name="Google Shape;641;p21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1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1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1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1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ictures and title #2">
  <p:cSld name="4 pictures and title #2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1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7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17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17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17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217"/>
          <p:cNvSpPr/>
          <p:nvPr>
            <p:ph idx="2" type="pic"/>
          </p:nvPr>
        </p:nvSpPr>
        <p:spPr>
          <a:xfrm>
            <a:off x="310896" y="1425680"/>
            <a:ext cx="2120775" cy="1596919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3" name="Google Shape;653;p217"/>
          <p:cNvSpPr/>
          <p:nvPr/>
        </p:nvSpPr>
        <p:spPr>
          <a:xfrm>
            <a:off x="310896" y="3012586"/>
            <a:ext cx="2121408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7"/>
          <p:cNvSpPr txBox="1"/>
          <p:nvPr>
            <p:ph idx="1" type="body"/>
          </p:nvPr>
        </p:nvSpPr>
        <p:spPr>
          <a:xfrm>
            <a:off x="310896" y="3274338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5" name="Google Shape;655;p217"/>
          <p:cNvSpPr txBox="1"/>
          <p:nvPr>
            <p:ph idx="3" type="body"/>
          </p:nvPr>
        </p:nvSpPr>
        <p:spPr>
          <a:xfrm>
            <a:off x="310896" y="3605133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6" name="Google Shape;656;p217"/>
          <p:cNvSpPr/>
          <p:nvPr>
            <p:ph idx="4" type="pic"/>
          </p:nvPr>
        </p:nvSpPr>
        <p:spPr>
          <a:xfrm>
            <a:off x="3460496" y="3274113"/>
            <a:ext cx="2120775" cy="1596919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7" name="Google Shape;657;p217"/>
          <p:cNvSpPr/>
          <p:nvPr/>
        </p:nvSpPr>
        <p:spPr>
          <a:xfrm>
            <a:off x="3460496" y="4861019"/>
            <a:ext cx="2121408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7"/>
          <p:cNvSpPr txBox="1"/>
          <p:nvPr>
            <p:ph idx="5" type="body"/>
          </p:nvPr>
        </p:nvSpPr>
        <p:spPr>
          <a:xfrm>
            <a:off x="3460496" y="5122771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9" name="Google Shape;659;p217"/>
          <p:cNvSpPr txBox="1"/>
          <p:nvPr>
            <p:ph idx="6" type="body"/>
          </p:nvPr>
        </p:nvSpPr>
        <p:spPr>
          <a:xfrm>
            <a:off x="3460496" y="5453566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0" name="Google Shape;660;p217"/>
          <p:cNvSpPr/>
          <p:nvPr>
            <p:ph idx="7" type="pic"/>
          </p:nvPr>
        </p:nvSpPr>
        <p:spPr>
          <a:xfrm>
            <a:off x="6610096" y="1425680"/>
            <a:ext cx="2120775" cy="1596919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1" name="Google Shape;661;p217"/>
          <p:cNvSpPr/>
          <p:nvPr/>
        </p:nvSpPr>
        <p:spPr>
          <a:xfrm>
            <a:off x="6610096" y="3012586"/>
            <a:ext cx="2121408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7"/>
          <p:cNvSpPr txBox="1"/>
          <p:nvPr>
            <p:ph idx="8" type="body"/>
          </p:nvPr>
        </p:nvSpPr>
        <p:spPr>
          <a:xfrm>
            <a:off x="6610096" y="3274338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3" name="Google Shape;663;p217"/>
          <p:cNvSpPr txBox="1"/>
          <p:nvPr>
            <p:ph idx="9" type="body"/>
          </p:nvPr>
        </p:nvSpPr>
        <p:spPr>
          <a:xfrm>
            <a:off x="6610096" y="3605133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4" name="Google Shape;664;p217"/>
          <p:cNvSpPr/>
          <p:nvPr>
            <p:ph idx="13" type="pic"/>
          </p:nvPr>
        </p:nvSpPr>
        <p:spPr>
          <a:xfrm>
            <a:off x="9759696" y="3274338"/>
            <a:ext cx="2120775" cy="1596919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5" name="Google Shape;665;p217"/>
          <p:cNvSpPr/>
          <p:nvPr/>
        </p:nvSpPr>
        <p:spPr>
          <a:xfrm>
            <a:off x="9759696" y="4861244"/>
            <a:ext cx="2121408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7"/>
          <p:cNvSpPr txBox="1"/>
          <p:nvPr>
            <p:ph idx="14" type="body"/>
          </p:nvPr>
        </p:nvSpPr>
        <p:spPr>
          <a:xfrm>
            <a:off x="9759696" y="5122996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7" name="Google Shape;667;p217"/>
          <p:cNvSpPr txBox="1"/>
          <p:nvPr>
            <p:ph idx="15" type="body"/>
          </p:nvPr>
        </p:nvSpPr>
        <p:spPr>
          <a:xfrm>
            <a:off x="9759696" y="5453791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8" name="Google Shape;668;p21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669" name="Google Shape;669;p21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1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1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1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1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pictures">
  <p:cSld name="5 pictures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1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8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218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18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218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p218"/>
          <p:cNvSpPr/>
          <p:nvPr>
            <p:ph idx="2" type="pic"/>
          </p:nvPr>
        </p:nvSpPr>
        <p:spPr>
          <a:xfrm>
            <a:off x="354775" y="1595448"/>
            <a:ext cx="4458968" cy="335755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1" name="Google Shape;681;p218"/>
          <p:cNvSpPr/>
          <p:nvPr>
            <p:ph idx="3" type="pic"/>
          </p:nvPr>
        </p:nvSpPr>
        <p:spPr>
          <a:xfrm>
            <a:off x="6160008" y="1589181"/>
            <a:ext cx="1993392" cy="1501000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2" name="Google Shape;682;p218"/>
          <p:cNvSpPr/>
          <p:nvPr/>
        </p:nvSpPr>
        <p:spPr>
          <a:xfrm>
            <a:off x="354775" y="4929496"/>
            <a:ext cx="4462272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8"/>
          <p:cNvSpPr/>
          <p:nvPr/>
        </p:nvSpPr>
        <p:spPr>
          <a:xfrm>
            <a:off x="6160007" y="3072692"/>
            <a:ext cx="1993392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8"/>
          <p:cNvSpPr txBox="1"/>
          <p:nvPr>
            <p:ph idx="1" type="body"/>
          </p:nvPr>
        </p:nvSpPr>
        <p:spPr>
          <a:xfrm>
            <a:off x="354775" y="5198839"/>
            <a:ext cx="446227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3200"/>
              <a:buNone/>
              <a:defRPr sz="32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5" name="Google Shape;685;p218"/>
          <p:cNvSpPr txBox="1"/>
          <p:nvPr>
            <p:ph idx="4" type="body"/>
          </p:nvPr>
        </p:nvSpPr>
        <p:spPr>
          <a:xfrm>
            <a:off x="6160007" y="3168050"/>
            <a:ext cx="1993392" cy="43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6" name="Google Shape;686;p218"/>
          <p:cNvSpPr txBox="1"/>
          <p:nvPr>
            <p:ph idx="5" type="body"/>
          </p:nvPr>
        </p:nvSpPr>
        <p:spPr>
          <a:xfrm>
            <a:off x="354775" y="5596457"/>
            <a:ext cx="446227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2800"/>
              <a:buNone/>
              <a:defRPr sz="2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7" name="Google Shape;687;p218"/>
          <p:cNvSpPr txBox="1"/>
          <p:nvPr>
            <p:ph idx="6" type="body"/>
          </p:nvPr>
        </p:nvSpPr>
        <p:spPr>
          <a:xfrm>
            <a:off x="6160007" y="3476507"/>
            <a:ext cx="199339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600"/>
              <a:buNone/>
              <a:defRPr sz="16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8" name="Google Shape;688;p218"/>
          <p:cNvSpPr/>
          <p:nvPr>
            <p:ph idx="7" type="pic"/>
          </p:nvPr>
        </p:nvSpPr>
        <p:spPr>
          <a:xfrm>
            <a:off x="6155540" y="4027646"/>
            <a:ext cx="1993392" cy="1501000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9" name="Google Shape;689;p218"/>
          <p:cNvSpPr/>
          <p:nvPr/>
        </p:nvSpPr>
        <p:spPr>
          <a:xfrm>
            <a:off x="6155539" y="5511157"/>
            <a:ext cx="1993392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8"/>
          <p:cNvSpPr txBox="1"/>
          <p:nvPr>
            <p:ph idx="8" type="body"/>
          </p:nvPr>
        </p:nvSpPr>
        <p:spPr>
          <a:xfrm>
            <a:off x="6155539" y="5606515"/>
            <a:ext cx="1993392" cy="43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1" name="Google Shape;691;p218"/>
          <p:cNvSpPr txBox="1"/>
          <p:nvPr>
            <p:ph idx="9" type="body"/>
          </p:nvPr>
        </p:nvSpPr>
        <p:spPr>
          <a:xfrm>
            <a:off x="6155539" y="5914972"/>
            <a:ext cx="199339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600"/>
              <a:buNone/>
              <a:defRPr sz="16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p218"/>
          <p:cNvSpPr/>
          <p:nvPr>
            <p:ph idx="13" type="pic"/>
          </p:nvPr>
        </p:nvSpPr>
        <p:spPr>
          <a:xfrm>
            <a:off x="9360408" y="1589181"/>
            <a:ext cx="1993392" cy="1501000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3" name="Google Shape;693;p218"/>
          <p:cNvSpPr/>
          <p:nvPr/>
        </p:nvSpPr>
        <p:spPr>
          <a:xfrm>
            <a:off x="9360407" y="3072692"/>
            <a:ext cx="1993392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8"/>
          <p:cNvSpPr txBox="1"/>
          <p:nvPr>
            <p:ph idx="14" type="body"/>
          </p:nvPr>
        </p:nvSpPr>
        <p:spPr>
          <a:xfrm>
            <a:off x="9360407" y="3168050"/>
            <a:ext cx="1993392" cy="43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5" name="Google Shape;695;p218"/>
          <p:cNvSpPr txBox="1"/>
          <p:nvPr>
            <p:ph idx="15" type="body"/>
          </p:nvPr>
        </p:nvSpPr>
        <p:spPr>
          <a:xfrm>
            <a:off x="9360407" y="3476507"/>
            <a:ext cx="199339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600"/>
              <a:buNone/>
              <a:defRPr sz="16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6" name="Google Shape;696;p218"/>
          <p:cNvSpPr/>
          <p:nvPr>
            <p:ph idx="16" type="pic"/>
          </p:nvPr>
        </p:nvSpPr>
        <p:spPr>
          <a:xfrm>
            <a:off x="9355940" y="4027646"/>
            <a:ext cx="1993392" cy="1501000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7" name="Google Shape;697;p218"/>
          <p:cNvSpPr/>
          <p:nvPr/>
        </p:nvSpPr>
        <p:spPr>
          <a:xfrm>
            <a:off x="9355939" y="5511157"/>
            <a:ext cx="1993392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8"/>
          <p:cNvSpPr txBox="1"/>
          <p:nvPr>
            <p:ph idx="17" type="body"/>
          </p:nvPr>
        </p:nvSpPr>
        <p:spPr>
          <a:xfrm>
            <a:off x="9355939" y="5606515"/>
            <a:ext cx="1993392" cy="43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9" name="Google Shape;699;p218"/>
          <p:cNvSpPr txBox="1"/>
          <p:nvPr>
            <p:ph idx="18" type="body"/>
          </p:nvPr>
        </p:nvSpPr>
        <p:spPr>
          <a:xfrm>
            <a:off x="9355939" y="5914972"/>
            <a:ext cx="199339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600"/>
              <a:buNone/>
              <a:defRPr sz="16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0" name="Google Shape;700;p21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01" name="Google Shape;701;p21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1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1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1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1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picture portfolio">
  <p:cSld name="1 picture portfolio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19"/>
          <p:cNvSpPr txBox="1"/>
          <p:nvPr>
            <p:ph idx="10" type="dt"/>
          </p:nvPr>
        </p:nvSpPr>
        <p:spPr>
          <a:xfrm>
            <a:off x="4031479" y="6356350"/>
            <a:ext cx="154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333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19"/>
          <p:cNvSpPr txBox="1"/>
          <p:nvPr>
            <p:ph idx="11" type="ftr"/>
          </p:nvPr>
        </p:nvSpPr>
        <p:spPr>
          <a:xfrm>
            <a:off x="58501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333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19"/>
          <p:cNvSpPr txBox="1"/>
          <p:nvPr>
            <p:ph idx="12" type="sldNum"/>
          </p:nvPr>
        </p:nvSpPr>
        <p:spPr>
          <a:xfrm>
            <a:off x="10239794" y="6356350"/>
            <a:ext cx="11140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0" name="Google Shape;710;p219"/>
          <p:cNvSpPr/>
          <p:nvPr/>
        </p:nvSpPr>
        <p:spPr>
          <a:xfrm>
            <a:off x="313730" y="418032"/>
            <a:ext cx="168296" cy="211873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9"/>
          <p:cNvSpPr txBox="1"/>
          <p:nvPr>
            <p:ph idx="1" type="body"/>
          </p:nvPr>
        </p:nvSpPr>
        <p:spPr>
          <a:xfrm>
            <a:off x="449646" y="3380693"/>
            <a:ext cx="259689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2" name="Google Shape;712;p219"/>
          <p:cNvSpPr txBox="1"/>
          <p:nvPr/>
        </p:nvSpPr>
        <p:spPr>
          <a:xfrm>
            <a:off x="0" y="2758941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1" i="0" sz="11500" u="none" cap="none" strike="noStrik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9"/>
          <p:cNvSpPr/>
          <p:nvPr>
            <p:ph idx="2" type="pic"/>
          </p:nvPr>
        </p:nvSpPr>
        <p:spPr>
          <a:xfrm>
            <a:off x="3084289" y="1"/>
            <a:ext cx="9107711" cy="6858000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4" name="Google Shape;714;p219"/>
          <p:cNvSpPr txBox="1"/>
          <p:nvPr>
            <p:ph idx="3" type="body"/>
          </p:nvPr>
        </p:nvSpPr>
        <p:spPr>
          <a:xfrm>
            <a:off x="647752" y="509008"/>
            <a:ext cx="5188204" cy="100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82D"/>
              </a:buClr>
              <a:buSzPts val="6600"/>
              <a:buNone/>
              <a:defRPr b="1" sz="6600" cap="none">
                <a:solidFill>
                  <a:srgbClr val="20282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p219"/>
          <p:cNvSpPr txBox="1"/>
          <p:nvPr>
            <p:ph idx="4" type="body"/>
          </p:nvPr>
        </p:nvSpPr>
        <p:spPr>
          <a:xfrm>
            <a:off x="647752" y="1699086"/>
            <a:ext cx="518820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82D"/>
              </a:buClr>
              <a:buSzPts val="4800"/>
              <a:buNone/>
              <a:defRPr sz="4800" cap="none">
                <a:solidFill>
                  <a:srgbClr val="20282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6" name="Google Shape;716;p219"/>
          <p:cNvSpPr txBox="1"/>
          <p:nvPr/>
        </p:nvSpPr>
        <p:spPr>
          <a:xfrm>
            <a:off x="3007854" y="5662506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i="0" sz="1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7" name="Google Shape;717;p219"/>
          <p:cNvGrpSpPr/>
          <p:nvPr/>
        </p:nvGrpSpPr>
        <p:grpSpPr>
          <a:xfrm>
            <a:off x="0" y="6766560"/>
            <a:ext cx="3081528" cy="91440"/>
            <a:chOff x="0" y="4480421"/>
            <a:chExt cx="12192000" cy="91440"/>
          </a:xfrm>
        </p:grpSpPr>
        <p:sp>
          <p:nvSpPr>
            <p:cNvPr id="718" name="Google Shape;718;p21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1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1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1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1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1">
  <p:cSld name="chart 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2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2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220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22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220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9" name="Google Shape;729;p220"/>
          <p:cNvSpPr/>
          <p:nvPr>
            <p:ph idx="2" type="chart"/>
          </p:nvPr>
        </p:nvSpPr>
        <p:spPr>
          <a:xfrm>
            <a:off x="4872227" y="1701800"/>
            <a:ext cx="683717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0" name="Google Shape;730;p220"/>
          <p:cNvSpPr txBox="1"/>
          <p:nvPr>
            <p:ph idx="1" type="body"/>
          </p:nvPr>
        </p:nvSpPr>
        <p:spPr>
          <a:xfrm>
            <a:off x="482600" y="2257196"/>
            <a:ext cx="4026883" cy="2314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731" name="Google Shape;731;p220"/>
          <p:cNvSpPr txBox="1"/>
          <p:nvPr>
            <p:ph idx="3" type="body"/>
          </p:nvPr>
        </p:nvSpPr>
        <p:spPr>
          <a:xfrm>
            <a:off x="482599" y="1701800"/>
            <a:ext cx="4026883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32" name="Google Shape;732;p22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33" name="Google Shape;733;p22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2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2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2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2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2">
  <p:cSld name="chart 2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21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2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21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221"/>
          <p:cNvSpPr/>
          <p:nvPr>
            <p:ph idx="2" type="chart"/>
          </p:nvPr>
        </p:nvSpPr>
        <p:spPr>
          <a:xfrm>
            <a:off x="482599" y="1425678"/>
            <a:ext cx="112268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5" name="Google Shape;745;p221"/>
          <p:cNvSpPr txBox="1"/>
          <p:nvPr>
            <p:ph idx="1" type="body"/>
          </p:nvPr>
        </p:nvSpPr>
        <p:spPr>
          <a:xfrm>
            <a:off x="482599" y="5221786"/>
            <a:ext cx="11226801" cy="9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746" name="Google Shape;746;p221"/>
          <p:cNvSpPr txBox="1"/>
          <p:nvPr>
            <p:ph idx="3" type="body"/>
          </p:nvPr>
        </p:nvSpPr>
        <p:spPr>
          <a:xfrm>
            <a:off x="482600" y="4754538"/>
            <a:ext cx="112268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47" name="Google Shape;747;p22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48" name="Google Shape;748;p22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2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2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2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2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13">
  <p:cSld name="chart 13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2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222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2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22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9" name="Google Shape;759;p222"/>
          <p:cNvSpPr/>
          <p:nvPr>
            <p:ph idx="2" type="chart"/>
          </p:nvPr>
        </p:nvSpPr>
        <p:spPr>
          <a:xfrm>
            <a:off x="482599" y="2443305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0" name="Google Shape;760;p222"/>
          <p:cNvSpPr txBox="1"/>
          <p:nvPr>
            <p:ph idx="1" type="body"/>
          </p:nvPr>
        </p:nvSpPr>
        <p:spPr>
          <a:xfrm>
            <a:off x="482599" y="1999562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1" name="Google Shape;761;p222"/>
          <p:cNvSpPr/>
          <p:nvPr>
            <p:ph idx="3" type="chart"/>
          </p:nvPr>
        </p:nvSpPr>
        <p:spPr>
          <a:xfrm>
            <a:off x="4318000" y="2443305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2" name="Google Shape;762;p222"/>
          <p:cNvSpPr txBox="1"/>
          <p:nvPr>
            <p:ph idx="4" type="body"/>
          </p:nvPr>
        </p:nvSpPr>
        <p:spPr>
          <a:xfrm>
            <a:off x="4318000" y="1999562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3" name="Google Shape;763;p222"/>
          <p:cNvSpPr/>
          <p:nvPr>
            <p:ph idx="5" type="chart"/>
          </p:nvPr>
        </p:nvSpPr>
        <p:spPr>
          <a:xfrm>
            <a:off x="8153400" y="2443305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4" name="Google Shape;764;p222"/>
          <p:cNvSpPr txBox="1"/>
          <p:nvPr>
            <p:ph idx="6" type="body"/>
          </p:nvPr>
        </p:nvSpPr>
        <p:spPr>
          <a:xfrm>
            <a:off x="8153400" y="1999562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222"/>
          <p:cNvSpPr txBox="1"/>
          <p:nvPr>
            <p:ph idx="7" type="body"/>
          </p:nvPr>
        </p:nvSpPr>
        <p:spPr>
          <a:xfrm>
            <a:off x="1625598" y="3789698"/>
            <a:ext cx="1270001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222"/>
          <p:cNvSpPr txBox="1"/>
          <p:nvPr>
            <p:ph idx="8" type="body"/>
          </p:nvPr>
        </p:nvSpPr>
        <p:spPr>
          <a:xfrm>
            <a:off x="5460999" y="3789698"/>
            <a:ext cx="1270001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222"/>
          <p:cNvSpPr txBox="1"/>
          <p:nvPr>
            <p:ph idx="9" type="body"/>
          </p:nvPr>
        </p:nvSpPr>
        <p:spPr>
          <a:xfrm>
            <a:off x="9296399" y="3789698"/>
            <a:ext cx="1270001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68" name="Google Shape;768;p22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69" name="Google Shape;769;p22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2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2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2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2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3">
  <p:cSld name="chart 3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2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223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22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223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0" name="Google Shape;780;p223"/>
          <p:cNvSpPr/>
          <p:nvPr>
            <p:ph idx="2" type="chart"/>
          </p:nvPr>
        </p:nvSpPr>
        <p:spPr>
          <a:xfrm>
            <a:off x="482599" y="1425678"/>
            <a:ext cx="51308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1" name="Google Shape;781;p223"/>
          <p:cNvSpPr txBox="1"/>
          <p:nvPr>
            <p:ph idx="1" type="body"/>
          </p:nvPr>
        </p:nvSpPr>
        <p:spPr>
          <a:xfrm>
            <a:off x="482599" y="5221786"/>
            <a:ext cx="5130801" cy="9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782" name="Google Shape;782;p223"/>
          <p:cNvSpPr txBox="1"/>
          <p:nvPr>
            <p:ph idx="3" type="body"/>
          </p:nvPr>
        </p:nvSpPr>
        <p:spPr>
          <a:xfrm>
            <a:off x="482599" y="4754538"/>
            <a:ext cx="51308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3" name="Google Shape;783;p223"/>
          <p:cNvSpPr/>
          <p:nvPr>
            <p:ph idx="4" type="chart"/>
          </p:nvPr>
        </p:nvSpPr>
        <p:spPr>
          <a:xfrm>
            <a:off x="6578599" y="1425678"/>
            <a:ext cx="51308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4" name="Google Shape;784;p223"/>
          <p:cNvSpPr txBox="1"/>
          <p:nvPr>
            <p:ph idx="5" type="body"/>
          </p:nvPr>
        </p:nvSpPr>
        <p:spPr>
          <a:xfrm>
            <a:off x="6578599" y="5221786"/>
            <a:ext cx="5130801" cy="9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785" name="Google Shape;785;p223"/>
          <p:cNvSpPr txBox="1"/>
          <p:nvPr>
            <p:ph idx="6" type="body"/>
          </p:nvPr>
        </p:nvSpPr>
        <p:spPr>
          <a:xfrm>
            <a:off x="6578600" y="4754538"/>
            <a:ext cx="51308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86" name="Google Shape;786;p22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87" name="Google Shape;787;p22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2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2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2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2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4">
  <p:cSld name="chart 4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2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4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24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224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224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8" name="Google Shape;798;p224"/>
          <p:cNvSpPr/>
          <p:nvPr>
            <p:ph idx="2" type="chart"/>
          </p:nvPr>
        </p:nvSpPr>
        <p:spPr>
          <a:xfrm>
            <a:off x="482599" y="1425678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9" name="Google Shape;799;p224"/>
          <p:cNvSpPr txBox="1"/>
          <p:nvPr>
            <p:ph idx="1" type="body"/>
          </p:nvPr>
        </p:nvSpPr>
        <p:spPr>
          <a:xfrm>
            <a:off x="482599" y="5221786"/>
            <a:ext cx="3556001" cy="9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00" name="Google Shape;800;p224"/>
          <p:cNvSpPr txBox="1"/>
          <p:nvPr>
            <p:ph idx="3" type="body"/>
          </p:nvPr>
        </p:nvSpPr>
        <p:spPr>
          <a:xfrm>
            <a:off x="482599" y="4754538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1" name="Google Shape;801;p224"/>
          <p:cNvSpPr/>
          <p:nvPr>
            <p:ph idx="4" type="chart"/>
          </p:nvPr>
        </p:nvSpPr>
        <p:spPr>
          <a:xfrm>
            <a:off x="4318000" y="1425678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2" name="Google Shape;802;p224"/>
          <p:cNvSpPr txBox="1"/>
          <p:nvPr>
            <p:ph idx="5" type="body"/>
          </p:nvPr>
        </p:nvSpPr>
        <p:spPr>
          <a:xfrm>
            <a:off x="4318000" y="5221786"/>
            <a:ext cx="3556001" cy="9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03" name="Google Shape;803;p224"/>
          <p:cNvSpPr txBox="1"/>
          <p:nvPr>
            <p:ph idx="6" type="body"/>
          </p:nvPr>
        </p:nvSpPr>
        <p:spPr>
          <a:xfrm>
            <a:off x="4318000" y="4754538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4" name="Google Shape;804;p224"/>
          <p:cNvSpPr/>
          <p:nvPr>
            <p:ph idx="7" type="chart"/>
          </p:nvPr>
        </p:nvSpPr>
        <p:spPr>
          <a:xfrm>
            <a:off x="8153400" y="1425678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5" name="Google Shape;805;p224"/>
          <p:cNvSpPr txBox="1"/>
          <p:nvPr>
            <p:ph idx="8" type="body"/>
          </p:nvPr>
        </p:nvSpPr>
        <p:spPr>
          <a:xfrm>
            <a:off x="8153400" y="5221786"/>
            <a:ext cx="3556001" cy="9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06" name="Google Shape;806;p224"/>
          <p:cNvSpPr txBox="1"/>
          <p:nvPr>
            <p:ph idx="9" type="body"/>
          </p:nvPr>
        </p:nvSpPr>
        <p:spPr>
          <a:xfrm>
            <a:off x="8153400" y="4754538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07" name="Google Shape;807;p22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08" name="Google Shape;808;p22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2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2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2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2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ottom right">
  <p:cSld name="Section Header bottom rig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8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89"/>
          <p:cNvSpPr txBox="1"/>
          <p:nvPr>
            <p:ph type="title"/>
          </p:nvPr>
        </p:nvSpPr>
        <p:spPr>
          <a:xfrm>
            <a:off x="7213600" y="2560638"/>
            <a:ext cx="4572000" cy="2852737"/>
          </a:xfrm>
          <a:prstGeom prst="rect">
            <a:avLst/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anchorCtr="0" anchor="ctr" bIns="182875" lIns="274300" spcFirstLastPara="1" rIns="274300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9"/>
          <p:cNvSpPr txBox="1"/>
          <p:nvPr>
            <p:ph idx="1" type="body"/>
          </p:nvPr>
        </p:nvSpPr>
        <p:spPr>
          <a:xfrm>
            <a:off x="7213600" y="5413375"/>
            <a:ext cx="4572000" cy="942975"/>
          </a:xfrm>
          <a:prstGeom prst="rect">
            <a:avLst/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anchorCtr="0" anchor="t" bIns="182875" lIns="274300" spcFirstLastPara="1" rIns="274300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2400"/>
              <a:buNone/>
              <a:defRPr sz="2400">
                <a:solidFill>
                  <a:srgbClr val="8C9CA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5">
  <p:cSld name="chart 5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2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225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2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225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9" name="Google Shape;819;p225"/>
          <p:cNvSpPr/>
          <p:nvPr>
            <p:ph idx="2" type="chart"/>
          </p:nvPr>
        </p:nvSpPr>
        <p:spPr>
          <a:xfrm>
            <a:off x="482599" y="1406667"/>
            <a:ext cx="26416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0" name="Google Shape;820;p225"/>
          <p:cNvSpPr txBox="1"/>
          <p:nvPr>
            <p:ph idx="1" type="body"/>
          </p:nvPr>
        </p:nvSpPr>
        <p:spPr>
          <a:xfrm>
            <a:off x="482599" y="5053307"/>
            <a:ext cx="2641601" cy="113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21" name="Google Shape;821;p225"/>
          <p:cNvSpPr txBox="1"/>
          <p:nvPr>
            <p:ph idx="3" type="body"/>
          </p:nvPr>
        </p:nvSpPr>
        <p:spPr>
          <a:xfrm>
            <a:off x="482599" y="4692664"/>
            <a:ext cx="26416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None/>
              <a:defRPr b="1" sz="18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2" name="Google Shape;822;p225"/>
          <p:cNvSpPr/>
          <p:nvPr>
            <p:ph idx="4" type="chart"/>
          </p:nvPr>
        </p:nvSpPr>
        <p:spPr>
          <a:xfrm>
            <a:off x="3344333" y="1425678"/>
            <a:ext cx="26416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3" name="Google Shape;823;p225"/>
          <p:cNvSpPr txBox="1"/>
          <p:nvPr>
            <p:ph idx="5" type="body"/>
          </p:nvPr>
        </p:nvSpPr>
        <p:spPr>
          <a:xfrm>
            <a:off x="3344333" y="5072318"/>
            <a:ext cx="2641601" cy="113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24" name="Google Shape;824;p225"/>
          <p:cNvSpPr txBox="1"/>
          <p:nvPr>
            <p:ph idx="6" type="body"/>
          </p:nvPr>
        </p:nvSpPr>
        <p:spPr>
          <a:xfrm>
            <a:off x="3344334" y="4711675"/>
            <a:ext cx="26416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None/>
              <a:defRPr b="1" sz="18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5" name="Google Shape;825;p225"/>
          <p:cNvSpPr/>
          <p:nvPr>
            <p:ph idx="7" type="chart"/>
          </p:nvPr>
        </p:nvSpPr>
        <p:spPr>
          <a:xfrm>
            <a:off x="6206067" y="1425678"/>
            <a:ext cx="26416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6" name="Google Shape;826;p225"/>
          <p:cNvSpPr txBox="1"/>
          <p:nvPr>
            <p:ph idx="8" type="body"/>
          </p:nvPr>
        </p:nvSpPr>
        <p:spPr>
          <a:xfrm>
            <a:off x="6206067" y="5072318"/>
            <a:ext cx="2641601" cy="113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27" name="Google Shape;827;p225"/>
          <p:cNvSpPr txBox="1"/>
          <p:nvPr>
            <p:ph idx="9" type="body"/>
          </p:nvPr>
        </p:nvSpPr>
        <p:spPr>
          <a:xfrm>
            <a:off x="6206067" y="4711675"/>
            <a:ext cx="26416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None/>
              <a:defRPr b="1" sz="18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8" name="Google Shape;828;p225"/>
          <p:cNvSpPr/>
          <p:nvPr>
            <p:ph idx="13" type="chart"/>
          </p:nvPr>
        </p:nvSpPr>
        <p:spPr>
          <a:xfrm>
            <a:off x="9067800" y="1425678"/>
            <a:ext cx="2641601" cy="311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9" name="Google Shape;829;p225"/>
          <p:cNvSpPr txBox="1"/>
          <p:nvPr>
            <p:ph idx="14" type="body"/>
          </p:nvPr>
        </p:nvSpPr>
        <p:spPr>
          <a:xfrm>
            <a:off x="9067800" y="5072318"/>
            <a:ext cx="2641601" cy="113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30" name="Google Shape;830;p225"/>
          <p:cNvSpPr txBox="1"/>
          <p:nvPr>
            <p:ph idx="15" type="body"/>
          </p:nvPr>
        </p:nvSpPr>
        <p:spPr>
          <a:xfrm>
            <a:off x="9067801" y="4711675"/>
            <a:ext cx="26416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None/>
              <a:defRPr b="1" sz="18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31" name="Google Shape;831;p22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32" name="Google Shape;832;p22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2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2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2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2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6">
  <p:cSld name="chart 6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2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6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226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226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226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3" name="Google Shape;843;p226"/>
          <p:cNvSpPr/>
          <p:nvPr>
            <p:ph idx="2" type="chart"/>
          </p:nvPr>
        </p:nvSpPr>
        <p:spPr>
          <a:xfrm>
            <a:off x="5905500" y="2360118"/>
            <a:ext cx="5803900" cy="369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4" name="Google Shape;844;p226"/>
          <p:cNvSpPr txBox="1"/>
          <p:nvPr>
            <p:ph idx="1" type="body"/>
          </p:nvPr>
        </p:nvSpPr>
        <p:spPr>
          <a:xfrm>
            <a:off x="482600" y="4254499"/>
            <a:ext cx="4572000" cy="180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Font typeface="Arial"/>
              <a:buChar char="•"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45" name="Google Shape;845;p226"/>
          <p:cNvSpPr txBox="1"/>
          <p:nvPr>
            <p:ph idx="3" type="body"/>
          </p:nvPr>
        </p:nvSpPr>
        <p:spPr>
          <a:xfrm>
            <a:off x="5905500" y="1689557"/>
            <a:ext cx="5803900" cy="66692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6" name="Google Shape;846;p226"/>
          <p:cNvSpPr/>
          <p:nvPr>
            <p:ph idx="4" type="chart"/>
          </p:nvPr>
        </p:nvSpPr>
        <p:spPr>
          <a:xfrm>
            <a:off x="482600" y="2360117"/>
            <a:ext cx="4572000" cy="1767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7" name="Google Shape;847;p226"/>
          <p:cNvSpPr txBox="1"/>
          <p:nvPr>
            <p:ph idx="5" type="body"/>
          </p:nvPr>
        </p:nvSpPr>
        <p:spPr>
          <a:xfrm>
            <a:off x="482600" y="1689557"/>
            <a:ext cx="4572000" cy="666924"/>
          </a:xfrm>
          <a:prstGeom prst="rect">
            <a:avLst/>
          </a:prstGeom>
          <a:solidFill>
            <a:srgbClr val="E7EAEC"/>
          </a:solidFill>
          <a:ln cap="flat" cmpd="sng" w="9525">
            <a:solidFill>
              <a:srgbClr val="E7EA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48" name="Google Shape;848;p22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49" name="Google Shape;849;p22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2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2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2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2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7">
  <p:cSld name="chart 7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7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27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227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27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0" name="Google Shape;860;p227"/>
          <p:cNvSpPr txBox="1"/>
          <p:nvPr>
            <p:ph idx="1" type="body"/>
          </p:nvPr>
        </p:nvSpPr>
        <p:spPr>
          <a:xfrm>
            <a:off x="482600" y="4254499"/>
            <a:ext cx="5143500" cy="180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Font typeface="Arial"/>
              <a:buChar char="•"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61" name="Google Shape;861;p227"/>
          <p:cNvSpPr/>
          <p:nvPr>
            <p:ph idx="2" type="chart"/>
          </p:nvPr>
        </p:nvSpPr>
        <p:spPr>
          <a:xfrm>
            <a:off x="482600" y="2360117"/>
            <a:ext cx="5143500" cy="176738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2" name="Google Shape;862;p227"/>
          <p:cNvSpPr txBox="1"/>
          <p:nvPr>
            <p:ph idx="3" type="body"/>
          </p:nvPr>
        </p:nvSpPr>
        <p:spPr>
          <a:xfrm>
            <a:off x="482600" y="1689557"/>
            <a:ext cx="5143500" cy="666924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3" name="Google Shape;863;p227"/>
          <p:cNvSpPr txBox="1"/>
          <p:nvPr>
            <p:ph idx="4" type="body"/>
          </p:nvPr>
        </p:nvSpPr>
        <p:spPr>
          <a:xfrm>
            <a:off x="6565901" y="4254499"/>
            <a:ext cx="5143500" cy="180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Font typeface="Arial"/>
              <a:buChar char="•"/>
              <a:defRPr sz="16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864" name="Google Shape;864;p227"/>
          <p:cNvSpPr/>
          <p:nvPr>
            <p:ph idx="5" type="chart"/>
          </p:nvPr>
        </p:nvSpPr>
        <p:spPr>
          <a:xfrm>
            <a:off x="6565901" y="2360117"/>
            <a:ext cx="5143500" cy="176738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5" name="Google Shape;865;p227"/>
          <p:cNvSpPr txBox="1"/>
          <p:nvPr>
            <p:ph idx="6" type="body"/>
          </p:nvPr>
        </p:nvSpPr>
        <p:spPr>
          <a:xfrm>
            <a:off x="6565901" y="1689557"/>
            <a:ext cx="5143500" cy="666924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66" name="Google Shape;866;p22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67" name="Google Shape;867;p22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2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2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2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2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8">
  <p:cSld name="chart 8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2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28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228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28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228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8" name="Google Shape;878;p228"/>
          <p:cNvSpPr/>
          <p:nvPr>
            <p:ph idx="2" type="chart"/>
          </p:nvPr>
        </p:nvSpPr>
        <p:spPr>
          <a:xfrm>
            <a:off x="482600" y="1918165"/>
            <a:ext cx="5143500" cy="1767381"/>
          </a:xfrm>
          <a:prstGeom prst="rect">
            <a:avLst/>
          </a:prstGeom>
          <a:solidFill>
            <a:schemeClr val="accent1">
              <a:alpha val="29411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9" name="Google Shape;879;p228"/>
          <p:cNvSpPr txBox="1"/>
          <p:nvPr>
            <p:ph idx="1" type="body"/>
          </p:nvPr>
        </p:nvSpPr>
        <p:spPr>
          <a:xfrm>
            <a:off x="482600" y="1419645"/>
            <a:ext cx="5143500" cy="49873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0" name="Google Shape;880;p228"/>
          <p:cNvSpPr/>
          <p:nvPr>
            <p:ph idx="3" type="chart"/>
          </p:nvPr>
        </p:nvSpPr>
        <p:spPr>
          <a:xfrm>
            <a:off x="6565901" y="1918165"/>
            <a:ext cx="5143500" cy="1767381"/>
          </a:xfrm>
          <a:prstGeom prst="rect">
            <a:avLst/>
          </a:prstGeom>
          <a:solidFill>
            <a:schemeClr val="accent4">
              <a:alpha val="29411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1" name="Google Shape;881;p228"/>
          <p:cNvSpPr txBox="1"/>
          <p:nvPr>
            <p:ph idx="4" type="body"/>
          </p:nvPr>
        </p:nvSpPr>
        <p:spPr>
          <a:xfrm>
            <a:off x="6565901" y="1419645"/>
            <a:ext cx="5143500" cy="498733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2" name="Google Shape;882;p228"/>
          <p:cNvSpPr/>
          <p:nvPr>
            <p:ph idx="5" type="chart"/>
          </p:nvPr>
        </p:nvSpPr>
        <p:spPr>
          <a:xfrm>
            <a:off x="482600" y="4438382"/>
            <a:ext cx="5143500" cy="1767381"/>
          </a:xfrm>
          <a:prstGeom prst="rect">
            <a:avLst/>
          </a:prstGeom>
          <a:solidFill>
            <a:schemeClr val="accent3">
              <a:alpha val="29411"/>
            </a:scheme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3" name="Google Shape;883;p228"/>
          <p:cNvSpPr txBox="1"/>
          <p:nvPr>
            <p:ph idx="6" type="body"/>
          </p:nvPr>
        </p:nvSpPr>
        <p:spPr>
          <a:xfrm>
            <a:off x="482600" y="3939862"/>
            <a:ext cx="5143500" cy="498733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4" name="Google Shape;884;p228"/>
          <p:cNvSpPr/>
          <p:nvPr>
            <p:ph idx="7" type="chart"/>
          </p:nvPr>
        </p:nvSpPr>
        <p:spPr>
          <a:xfrm>
            <a:off x="6565901" y="4438382"/>
            <a:ext cx="5143500" cy="1767381"/>
          </a:xfrm>
          <a:prstGeom prst="rect">
            <a:avLst/>
          </a:prstGeom>
          <a:solidFill>
            <a:schemeClr val="accent5">
              <a:alpha val="29411"/>
            </a:scheme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5" name="Google Shape;885;p228"/>
          <p:cNvSpPr txBox="1"/>
          <p:nvPr>
            <p:ph idx="8" type="body"/>
          </p:nvPr>
        </p:nvSpPr>
        <p:spPr>
          <a:xfrm>
            <a:off x="6565901" y="3939862"/>
            <a:ext cx="5143500" cy="498733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86" name="Google Shape;886;p22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87" name="Google Shape;887;p22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2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2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2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2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11">
  <p:cSld name="chart 1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2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29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29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29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229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8" name="Google Shape;898;p229"/>
          <p:cNvSpPr/>
          <p:nvPr>
            <p:ph idx="2" type="chart"/>
          </p:nvPr>
        </p:nvSpPr>
        <p:spPr>
          <a:xfrm>
            <a:off x="482600" y="1918165"/>
            <a:ext cx="3568699" cy="1767381"/>
          </a:xfrm>
          <a:prstGeom prst="rect">
            <a:avLst/>
          </a:prstGeom>
          <a:solidFill>
            <a:schemeClr val="accent1">
              <a:alpha val="29411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9" name="Google Shape;899;p229"/>
          <p:cNvSpPr txBox="1"/>
          <p:nvPr>
            <p:ph idx="1" type="body"/>
          </p:nvPr>
        </p:nvSpPr>
        <p:spPr>
          <a:xfrm>
            <a:off x="482600" y="1419645"/>
            <a:ext cx="3568699" cy="49873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0" name="Google Shape;900;p229"/>
          <p:cNvSpPr/>
          <p:nvPr>
            <p:ph idx="3" type="chart"/>
          </p:nvPr>
        </p:nvSpPr>
        <p:spPr>
          <a:xfrm>
            <a:off x="4311651" y="1918165"/>
            <a:ext cx="3568699" cy="1767381"/>
          </a:xfrm>
          <a:prstGeom prst="rect">
            <a:avLst/>
          </a:prstGeom>
          <a:solidFill>
            <a:schemeClr val="accent4">
              <a:alpha val="29411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1" name="Google Shape;901;p229"/>
          <p:cNvSpPr txBox="1"/>
          <p:nvPr>
            <p:ph idx="4" type="body"/>
          </p:nvPr>
        </p:nvSpPr>
        <p:spPr>
          <a:xfrm>
            <a:off x="4311651" y="1419645"/>
            <a:ext cx="3568699" cy="498733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2" name="Google Shape;902;p229"/>
          <p:cNvSpPr/>
          <p:nvPr>
            <p:ph idx="5" type="chart"/>
          </p:nvPr>
        </p:nvSpPr>
        <p:spPr>
          <a:xfrm>
            <a:off x="482600" y="4438382"/>
            <a:ext cx="3568699" cy="1767381"/>
          </a:xfrm>
          <a:prstGeom prst="rect">
            <a:avLst/>
          </a:prstGeom>
          <a:solidFill>
            <a:schemeClr val="accent3">
              <a:alpha val="29411"/>
            </a:scheme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3" name="Google Shape;903;p229"/>
          <p:cNvSpPr txBox="1"/>
          <p:nvPr>
            <p:ph idx="6" type="body"/>
          </p:nvPr>
        </p:nvSpPr>
        <p:spPr>
          <a:xfrm>
            <a:off x="482600" y="3939862"/>
            <a:ext cx="3568699" cy="498733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4" name="Google Shape;904;p229"/>
          <p:cNvSpPr/>
          <p:nvPr>
            <p:ph idx="7" type="chart"/>
          </p:nvPr>
        </p:nvSpPr>
        <p:spPr>
          <a:xfrm>
            <a:off x="4311651" y="4438382"/>
            <a:ext cx="3568699" cy="1767381"/>
          </a:xfrm>
          <a:prstGeom prst="rect">
            <a:avLst/>
          </a:prstGeom>
          <a:solidFill>
            <a:schemeClr val="accent5">
              <a:alpha val="29411"/>
            </a:scheme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5" name="Google Shape;905;p229"/>
          <p:cNvSpPr txBox="1"/>
          <p:nvPr>
            <p:ph idx="8" type="body"/>
          </p:nvPr>
        </p:nvSpPr>
        <p:spPr>
          <a:xfrm>
            <a:off x="4311651" y="3939862"/>
            <a:ext cx="3568699" cy="498733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6" name="Google Shape;906;p229"/>
          <p:cNvSpPr/>
          <p:nvPr>
            <p:ph idx="9" type="chart"/>
          </p:nvPr>
        </p:nvSpPr>
        <p:spPr>
          <a:xfrm>
            <a:off x="8140702" y="1918165"/>
            <a:ext cx="3568699" cy="1767381"/>
          </a:xfrm>
          <a:prstGeom prst="rect">
            <a:avLst/>
          </a:prstGeom>
          <a:solidFill>
            <a:schemeClr val="accent2">
              <a:alpha val="29411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7" name="Google Shape;907;p229"/>
          <p:cNvSpPr txBox="1"/>
          <p:nvPr>
            <p:ph idx="13" type="body"/>
          </p:nvPr>
        </p:nvSpPr>
        <p:spPr>
          <a:xfrm>
            <a:off x="8140702" y="1419645"/>
            <a:ext cx="3568699" cy="49873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8" name="Google Shape;908;p229"/>
          <p:cNvSpPr/>
          <p:nvPr>
            <p:ph idx="14" type="chart"/>
          </p:nvPr>
        </p:nvSpPr>
        <p:spPr>
          <a:xfrm>
            <a:off x="8140702" y="4438382"/>
            <a:ext cx="3568699" cy="1767381"/>
          </a:xfrm>
          <a:prstGeom prst="rect">
            <a:avLst/>
          </a:prstGeom>
          <a:solidFill>
            <a:schemeClr val="accent6">
              <a:alpha val="29411"/>
            </a:schemeClr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9" name="Google Shape;909;p229"/>
          <p:cNvSpPr txBox="1"/>
          <p:nvPr>
            <p:ph idx="15" type="body"/>
          </p:nvPr>
        </p:nvSpPr>
        <p:spPr>
          <a:xfrm>
            <a:off x="8140702" y="3939862"/>
            <a:ext cx="3568699" cy="49873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0" name="Google Shape;910;p22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11" name="Google Shape;911;p22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2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2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2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2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9">
  <p:cSld name="chart 9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3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230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23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230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2" name="Google Shape;922;p230"/>
          <p:cNvSpPr/>
          <p:nvPr>
            <p:ph idx="2" type="chart"/>
          </p:nvPr>
        </p:nvSpPr>
        <p:spPr>
          <a:xfrm>
            <a:off x="482600" y="1918165"/>
            <a:ext cx="5143500" cy="1767381"/>
          </a:xfrm>
          <a:prstGeom prst="rect">
            <a:avLst/>
          </a:prstGeom>
          <a:solidFill>
            <a:schemeClr val="accent1">
              <a:alpha val="29411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3" name="Google Shape;923;p230"/>
          <p:cNvSpPr txBox="1"/>
          <p:nvPr>
            <p:ph idx="1" type="body"/>
          </p:nvPr>
        </p:nvSpPr>
        <p:spPr>
          <a:xfrm>
            <a:off x="985520" y="1419645"/>
            <a:ext cx="4640580" cy="49873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4" name="Google Shape;924;p230"/>
          <p:cNvSpPr/>
          <p:nvPr>
            <p:ph idx="3" type="chart"/>
          </p:nvPr>
        </p:nvSpPr>
        <p:spPr>
          <a:xfrm>
            <a:off x="6565901" y="1918165"/>
            <a:ext cx="5143500" cy="1767381"/>
          </a:xfrm>
          <a:prstGeom prst="rect">
            <a:avLst/>
          </a:prstGeom>
          <a:solidFill>
            <a:schemeClr val="accent4">
              <a:alpha val="29411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5" name="Google Shape;925;p230"/>
          <p:cNvSpPr txBox="1"/>
          <p:nvPr>
            <p:ph idx="4" type="body"/>
          </p:nvPr>
        </p:nvSpPr>
        <p:spPr>
          <a:xfrm>
            <a:off x="7068821" y="1419645"/>
            <a:ext cx="4640580" cy="498733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6" name="Google Shape;926;p230"/>
          <p:cNvSpPr/>
          <p:nvPr>
            <p:ph idx="5" type="chart"/>
          </p:nvPr>
        </p:nvSpPr>
        <p:spPr>
          <a:xfrm>
            <a:off x="482600" y="4438382"/>
            <a:ext cx="5143500" cy="1767381"/>
          </a:xfrm>
          <a:prstGeom prst="rect">
            <a:avLst/>
          </a:prstGeom>
          <a:solidFill>
            <a:schemeClr val="accent3">
              <a:alpha val="29411"/>
            </a:scheme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7" name="Google Shape;927;p230"/>
          <p:cNvSpPr txBox="1"/>
          <p:nvPr>
            <p:ph idx="6" type="body"/>
          </p:nvPr>
        </p:nvSpPr>
        <p:spPr>
          <a:xfrm>
            <a:off x="985520" y="3939862"/>
            <a:ext cx="4640580" cy="498733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8" name="Google Shape;928;p230"/>
          <p:cNvSpPr/>
          <p:nvPr>
            <p:ph idx="7" type="chart"/>
          </p:nvPr>
        </p:nvSpPr>
        <p:spPr>
          <a:xfrm>
            <a:off x="6565901" y="4438382"/>
            <a:ext cx="5143500" cy="1767381"/>
          </a:xfrm>
          <a:prstGeom prst="rect">
            <a:avLst/>
          </a:prstGeom>
          <a:solidFill>
            <a:schemeClr val="accent5">
              <a:alpha val="29411"/>
            </a:scheme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9" name="Google Shape;929;p230"/>
          <p:cNvSpPr txBox="1"/>
          <p:nvPr>
            <p:ph idx="8" type="body"/>
          </p:nvPr>
        </p:nvSpPr>
        <p:spPr>
          <a:xfrm>
            <a:off x="7068821" y="3939862"/>
            <a:ext cx="4640580" cy="498733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0" name="Google Shape;930;p230"/>
          <p:cNvSpPr txBox="1"/>
          <p:nvPr>
            <p:ph idx="9" type="body"/>
          </p:nvPr>
        </p:nvSpPr>
        <p:spPr>
          <a:xfrm>
            <a:off x="482600" y="1419645"/>
            <a:ext cx="502920" cy="498733"/>
          </a:xfrm>
          <a:prstGeom prst="rect">
            <a:avLst/>
          </a:prstGeom>
          <a:solidFill>
            <a:srgbClr val="006F9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1" name="Google Shape;931;p230"/>
          <p:cNvSpPr txBox="1"/>
          <p:nvPr>
            <p:ph idx="13" type="body"/>
          </p:nvPr>
        </p:nvSpPr>
        <p:spPr>
          <a:xfrm>
            <a:off x="482600" y="3939862"/>
            <a:ext cx="502920" cy="498733"/>
          </a:xfrm>
          <a:prstGeom prst="rect">
            <a:avLst/>
          </a:prstGeom>
          <a:solidFill>
            <a:srgbClr val="D4530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2" name="Google Shape;932;p230"/>
          <p:cNvSpPr txBox="1"/>
          <p:nvPr>
            <p:ph idx="14" type="body"/>
          </p:nvPr>
        </p:nvSpPr>
        <p:spPr>
          <a:xfrm>
            <a:off x="6565901" y="1419645"/>
            <a:ext cx="502920" cy="498733"/>
          </a:xfrm>
          <a:prstGeom prst="rect">
            <a:avLst/>
          </a:prstGeom>
          <a:solidFill>
            <a:srgbClr val="5C851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3" name="Google Shape;933;p230"/>
          <p:cNvSpPr txBox="1"/>
          <p:nvPr>
            <p:ph idx="15" type="body"/>
          </p:nvPr>
        </p:nvSpPr>
        <p:spPr>
          <a:xfrm>
            <a:off x="6565901" y="3939862"/>
            <a:ext cx="502920" cy="498733"/>
          </a:xfrm>
          <a:prstGeom prst="rect">
            <a:avLst/>
          </a:prstGeom>
          <a:solidFill>
            <a:srgbClr val="603A5E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34" name="Google Shape;934;p23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35" name="Google Shape;935;p23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3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3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3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3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10">
  <p:cSld name="chart 10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3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231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23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231"/>
          <p:cNvSpPr/>
          <p:nvPr>
            <p:ph idx="2" type="chart"/>
          </p:nvPr>
        </p:nvSpPr>
        <p:spPr>
          <a:xfrm>
            <a:off x="482600" y="1918165"/>
            <a:ext cx="5143500" cy="1767381"/>
          </a:xfrm>
          <a:prstGeom prst="rect">
            <a:avLst/>
          </a:prstGeom>
          <a:solidFill>
            <a:schemeClr val="accent1">
              <a:alpha val="29411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6" name="Google Shape;946;p231"/>
          <p:cNvSpPr txBox="1"/>
          <p:nvPr>
            <p:ph idx="1" type="body"/>
          </p:nvPr>
        </p:nvSpPr>
        <p:spPr>
          <a:xfrm>
            <a:off x="482600" y="1419645"/>
            <a:ext cx="5143500" cy="49873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7" name="Google Shape;947;p231"/>
          <p:cNvSpPr/>
          <p:nvPr>
            <p:ph idx="3" type="chart"/>
          </p:nvPr>
        </p:nvSpPr>
        <p:spPr>
          <a:xfrm>
            <a:off x="6565901" y="1918165"/>
            <a:ext cx="5143500" cy="1767381"/>
          </a:xfrm>
          <a:prstGeom prst="rect">
            <a:avLst/>
          </a:prstGeom>
          <a:solidFill>
            <a:schemeClr val="accent4">
              <a:alpha val="29411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8" name="Google Shape;948;p231"/>
          <p:cNvSpPr txBox="1"/>
          <p:nvPr>
            <p:ph idx="4" type="body"/>
          </p:nvPr>
        </p:nvSpPr>
        <p:spPr>
          <a:xfrm>
            <a:off x="6565901" y="1419645"/>
            <a:ext cx="5143500" cy="498733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9" name="Google Shape;949;p231"/>
          <p:cNvSpPr/>
          <p:nvPr>
            <p:ph idx="5" type="chart"/>
          </p:nvPr>
        </p:nvSpPr>
        <p:spPr>
          <a:xfrm>
            <a:off x="482600" y="4450660"/>
            <a:ext cx="11226801" cy="1767381"/>
          </a:xfrm>
          <a:prstGeom prst="rect">
            <a:avLst/>
          </a:prstGeom>
          <a:solidFill>
            <a:schemeClr val="accent5">
              <a:alpha val="29411"/>
            </a:scheme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0" name="Google Shape;950;p231"/>
          <p:cNvSpPr txBox="1"/>
          <p:nvPr>
            <p:ph idx="6" type="body"/>
          </p:nvPr>
        </p:nvSpPr>
        <p:spPr>
          <a:xfrm>
            <a:off x="482600" y="3952140"/>
            <a:ext cx="11226801" cy="498733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1" name="Google Shape;951;p231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2" name="Google Shape;952;p23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53" name="Google Shape;953;p23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3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3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3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3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and mockup">
  <p:cSld name="chart and mockup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232"/>
          <p:cNvGrpSpPr/>
          <p:nvPr/>
        </p:nvGrpSpPr>
        <p:grpSpPr>
          <a:xfrm>
            <a:off x="1036776" y="1717358"/>
            <a:ext cx="5059198" cy="4416742"/>
            <a:chOff x="3742268" y="2033349"/>
            <a:chExt cx="4296282" cy="3750707"/>
          </a:xfrm>
        </p:grpSpPr>
        <p:sp>
          <p:nvSpPr>
            <p:cNvPr id="960" name="Google Shape;960;p232"/>
            <p:cNvSpPr/>
            <p:nvPr/>
          </p:nvSpPr>
          <p:spPr>
            <a:xfrm>
              <a:off x="5156233" y="5716335"/>
              <a:ext cx="1464334" cy="67721"/>
            </a:xfrm>
            <a:custGeom>
              <a:rect b="b" l="l" r="r" t="t"/>
              <a:pathLst>
                <a:path extrusionOk="0" h="21600" w="21600">
                  <a:moveTo>
                    <a:pt x="21518" y="7200"/>
                  </a:moveTo>
                  <a:lnTo>
                    <a:pt x="21600" y="0"/>
                  </a:lnTo>
                  <a:cubicBezTo>
                    <a:pt x="21575" y="2780"/>
                    <a:pt x="21355" y="12687"/>
                    <a:pt x="20651" y="13859"/>
                  </a:cubicBezTo>
                  <a:cubicBezTo>
                    <a:pt x="19347" y="16026"/>
                    <a:pt x="17405" y="15717"/>
                    <a:pt x="17405" y="15717"/>
                  </a:cubicBezTo>
                  <a:lnTo>
                    <a:pt x="12405" y="15717"/>
                  </a:lnTo>
                  <a:lnTo>
                    <a:pt x="9195" y="15717"/>
                  </a:lnTo>
                  <a:lnTo>
                    <a:pt x="4195" y="15717"/>
                  </a:lnTo>
                  <a:cubicBezTo>
                    <a:pt x="4195" y="15717"/>
                    <a:pt x="2253" y="16026"/>
                    <a:pt x="949" y="13859"/>
                  </a:cubicBezTo>
                  <a:cubicBezTo>
                    <a:pt x="245" y="12687"/>
                    <a:pt x="25" y="4217"/>
                    <a:pt x="0" y="1437"/>
                  </a:cubicBezTo>
                  <a:lnTo>
                    <a:pt x="82" y="5385"/>
                  </a:lnTo>
                  <a:cubicBezTo>
                    <a:pt x="82" y="5385"/>
                    <a:pt x="124" y="14404"/>
                    <a:pt x="496" y="17423"/>
                  </a:cubicBezTo>
                  <a:cubicBezTo>
                    <a:pt x="868" y="20442"/>
                    <a:pt x="2101" y="21600"/>
                    <a:pt x="2983" y="21600"/>
                  </a:cubicBezTo>
                  <a:cubicBezTo>
                    <a:pt x="3502" y="21600"/>
                    <a:pt x="6673" y="21600"/>
                    <a:pt x="9195" y="21600"/>
                  </a:cubicBezTo>
                  <a:cubicBezTo>
                    <a:pt x="10959" y="21600"/>
                    <a:pt x="12405" y="21600"/>
                    <a:pt x="12405" y="21600"/>
                  </a:cubicBezTo>
                  <a:cubicBezTo>
                    <a:pt x="14927" y="21600"/>
                    <a:pt x="18098" y="21600"/>
                    <a:pt x="18617" y="21600"/>
                  </a:cubicBezTo>
                  <a:cubicBezTo>
                    <a:pt x="19499" y="21600"/>
                    <a:pt x="20732" y="20442"/>
                    <a:pt x="21104" y="17423"/>
                  </a:cubicBezTo>
                  <a:cubicBezTo>
                    <a:pt x="21476" y="14404"/>
                    <a:pt x="21518" y="7200"/>
                    <a:pt x="21518" y="7200"/>
                  </a:cubicBezTo>
                  <a:close/>
                </a:path>
              </a:pathLst>
            </a:custGeom>
            <a:solidFill>
              <a:srgbClr val="32373C">
                <a:alpha val="9411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32"/>
            <p:cNvSpPr/>
            <p:nvPr/>
          </p:nvSpPr>
          <p:spPr>
            <a:xfrm>
              <a:off x="5148520" y="5698509"/>
              <a:ext cx="1479760" cy="67721"/>
            </a:xfrm>
            <a:custGeom>
              <a:rect b="b" l="l" r="r" t="t"/>
              <a:pathLst>
                <a:path extrusionOk="0" h="21600" w="21600">
                  <a:moveTo>
                    <a:pt x="21518" y="7200"/>
                  </a:moveTo>
                  <a:lnTo>
                    <a:pt x="21600" y="0"/>
                  </a:lnTo>
                  <a:cubicBezTo>
                    <a:pt x="21575" y="2780"/>
                    <a:pt x="21355" y="12687"/>
                    <a:pt x="20651" y="13859"/>
                  </a:cubicBezTo>
                  <a:cubicBezTo>
                    <a:pt x="19347" y="16026"/>
                    <a:pt x="17405" y="15717"/>
                    <a:pt x="17405" y="15717"/>
                  </a:cubicBezTo>
                  <a:lnTo>
                    <a:pt x="12405" y="15717"/>
                  </a:lnTo>
                  <a:lnTo>
                    <a:pt x="9195" y="15717"/>
                  </a:lnTo>
                  <a:lnTo>
                    <a:pt x="4195" y="15717"/>
                  </a:lnTo>
                  <a:cubicBezTo>
                    <a:pt x="4195" y="15717"/>
                    <a:pt x="2253" y="16026"/>
                    <a:pt x="949" y="13859"/>
                  </a:cubicBezTo>
                  <a:cubicBezTo>
                    <a:pt x="245" y="12687"/>
                    <a:pt x="25" y="4217"/>
                    <a:pt x="0" y="1437"/>
                  </a:cubicBezTo>
                  <a:lnTo>
                    <a:pt x="82" y="5385"/>
                  </a:lnTo>
                  <a:cubicBezTo>
                    <a:pt x="82" y="5385"/>
                    <a:pt x="124" y="14404"/>
                    <a:pt x="496" y="17423"/>
                  </a:cubicBezTo>
                  <a:cubicBezTo>
                    <a:pt x="868" y="20442"/>
                    <a:pt x="2101" y="21600"/>
                    <a:pt x="2983" y="21600"/>
                  </a:cubicBezTo>
                  <a:cubicBezTo>
                    <a:pt x="3502" y="21600"/>
                    <a:pt x="6673" y="21600"/>
                    <a:pt x="9195" y="21600"/>
                  </a:cubicBezTo>
                  <a:cubicBezTo>
                    <a:pt x="10959" y="21600"/>
                    <a:pt x="12405" y="21600"/>
                    <a:pt x="12405" y="21600"/>
                  </a:cubicBezTo>
                  <a:cubicBezTo>
                    <a:pt x="14927" y="21600"/>
                    <a:pt x="18098" y="21600"/>
                    <a:pt x="18617" y="21600"/>
                  </a:cubicBezTo>
                  <a:cubicBezTo>
                    <a:pt x="19499" y="21600"/>
                    <a:pt x="20732" y="20442"/>
                    <a:pt x="21104" y="17423"/>
                  </a:cubicBezTo>
                  <a:cubicBezTo>
                    <a:pt x="21476" y="14404"/>
                    <a:pt x="21518" y="7200"/>
                    <a:pt x="21518" y="720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9411"/>
                  </a:srgbClr>
                </a:gs>
                <a:gs pos="17000">
                  <a:srgbClr val="000000">
                    <a:alpha val="29411"/>
                  </a:srgbClr>
                </a:gs>
                <a:gs pos="76000">
                  <a:srgbClr val="32373C">
                    <a:alpha val="80000"/>
                  </a:srgbClr>
                </a:gs>
                <a:gs pos="100000">
                  <a:srgbClr val="32373C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32"/>
            <p:cNvSpPr/>
            <p:nvPr/>
          </p:nvSpPr>
          <p:spPr>
            <a:xfrm>
              <a:off x="3742268" y="4635867"/>
              <a:ext cx="4296281" cy="485675"/>
            </a:xfrm>
            <a:custGeom>
              <a:rect b="b" l="l" r="r" t="t"/>
              <a:pathLst>
                <a:path extrusionOk="0" h="21600" w="21600">
                  <a:moveTo>
                    <a:pt x="0" y="15382"/>
                  </a:moveTo>
                  <a:cubicBezTo>
                    <a:pt x="0" y="18816"/>
                    <a:pt x="315" y="21600"/>
                    <a:pt x="703" y="21600"/>
                  </a:cubicBezTo>
                  <a:lnTo>
                    <a:pt x="20897" y="21600"/>
                  </a:lnTo>
                  <a:cubicBezTo>
                    <a:pt x="21285" y="21600"/>
                    <a:pt x="21600" y="18816"/>
                    <a:pt x="21600" y="15382"/>
                  </a:cubicBez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15382"/>
                    <a:pt x="0" y="15382"/>
                  </a:cubicBezTo>
                  <a:close/>
                </a:path>
              </a:pathLst>
            </a:custGeom>
            <a:gradFill>
              <a:gsLst>
                <a:gs pos="0">
                  <a:srgbClr val="C8CBCF"/>
                </a:gs>
                <a:gs pos="100000">
                  <a:srgbClr val="E7E7E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32"/>
            <p:cNvSpPr/>
            <p:nvPr/>
          </p:nvSpPr>
          <p:spPr>
            <a:xfrm>
              <a:off x="3742268" y="2033349"/>
              <a:ext cx="4296282" cy="2607645"/>
            </a:xfrm>
            <a:custGeom>
              <a:rect b="b" l="l" r="r" t="t"/>
              <a:pathLst>
                <a:path extrusionOk="0" h="21600" w="21600">
                  <a:moveTo>
                    <a:pt x="20575" y="19911"/>
                  </a:moveTo>
                  <a:lnTo>
                    <a:pt x="1025" y="19911"/>
                  </a:lnTo>
                  <a:lnTo>
                    <a:pt x="1025" y="1737"/>
                  </a:lnTo>
                  <a:lnTo>
                    <a:pt x="20575" y="1737"/>
                  </a:lnTo>
                  <a:cubicBezTo>
                    <a:pt x="20575" y="1737"/>
                    <a:pt x="20575" y="19911"/>
                    <a:pt x="20575" y="19911"/>
                  </a:cubicBezTo>
                  <a:close/>
                  <a:moveTo>
                    <a:pt x="20897" y="0"/>
                  </a:moveTo>
                  <a:lnTo>
                    <a:pt x="703" y="0"/>
                  </a:lnTo>
                  <a:cubicBezTo>
                    <a:pt x="315" y="0"/>
                    <a:pt x="0" y="518"/>
                    <a:pt x="0" y="115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158"/>
                  </a:lnTo>
                  <a:cubicBezTo>
                    <a:pt x="21600" y="518"/>
                    <a:pt x="21285" y="0"/>
                    <a:pt x="20897" y="0"/>
                  </a:cubicBezTo>
                  <a:close/>
                </a:path>
              </a:pathLst>
            </a:custGeom>
            <a:gradFill>
              <a:gsLst>
                <a:gs pos="0">
                  <a:srgbClr val="32373C"/>
                </a:gs>
                <a:gs pos="6000">
                  <a:srgbClr val="32373C"/>
                </a:gs>
                <a:gs pos="62000">
                  <a:srgbClr val="000000"/>
                </a:gs>
                <a:gs pos="100000">
                  <a:srgbClr val="000000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32"/>
            <p:cNvSpPr/>
            <p:nvPr/>
          </p:nvSpPr>
          <p:spPr>
            <a:xfrm>
              <a:off x="5154883" y="5711236"/>
              <a:ext cx="1468712" cy="45147"/>
            </a:xfrm>
            <a:custGeom>
              <a:rect b="b" l="l" r="r" t="t"/>
              <a:pathLst>
                <a:path extrusionOk="0" h="21600" w="21516">
                  <a:moveTo>
                    <a:pt x="21512" y="0"/>
                  </a:moveTo>
                  <a:cubicBezTo>
                    <a:pt x="21499" y="3516"/>
                    <a:pt x="21438" y="9477"/>
                    <a:pt x="21185" y="12548"/>
                  </a:cubicBezTo>
                  <a:cubicBezTo>
                    <a:pt x="20811" y="17077"/>
                    <a:pt x="19488" y="18813"/>
                    <a:pt x="18603" y="18813"/>
                  </a:cubicBezTo>
                  <a:cubicBezTo>
                    <a:pt x="18082" y="18813"/>
                    <a:pt x="14899" y="18813"/>
                    <a:pt x="12368" y="18813"/>
                  </a:cubicBezTo>
                  <a:cubicBezTo>
                    <a:pt x="12368" y="18813"/>
                    <a:pt x="10917" y="18813"/>
                    <a:pt x="9148" y="18813"/>
                  </a:cubicBezTo>
                  <a:cubicBezTo>
                    <a:pt x="6617" y="18813"/>
                    <a:pt x="3434" y="18813"/>
                    <a:pt x="2913" y="18813"/>
                  </a:cubicBezTo>
                  <a:cubicBezTo>
                    <a:pt x="2028" y="18813"/>
                    <a:pt x="705" y="17077"/>
                    <a:pt x="331" y="12548"/>
                  </a:cubicBezTo>
                  <a:cubicBezTo>
                    <a:pt x="78" y="9477"/>
                    <a:pt x="17" y="3516"/>
                    <a:pt x="4" y="0"/>
                  </a:cubicBezTo>
                  <a:lnTo>
                    <a:pt x="2" y="0"/>
                  </a:lnTo>
                  <a:cubicBezTo>
                    <a:pt x="2" y="0"/>
                    <a:pt x="-42" y="10806"/>
                    <a:pt x="331" y="15335"/>
                  </a:cubicBezTo>
                  <a:cubicBezTo>
                    <a:pt x="705" y="19864"/>
                    <a:pt x="2028" y="21600"/>
                    <a:pt x="2913" y="21600"/>
                  </a:cubicBezTo>
                  <a:cubicBezTo>
                    <a:pt x="3434" y="21600"/>
                    <a:pt x="6617" y="21600"/>
                    <a:pt x="9148" y="21600"/>
                  </a:cubicBezTo>
                  <a:cubicBezTo>
                    <a:pt x="10917" y="21600"/>
                    <a:pt x="12368" y="21600"/>
                    <a:pt x="12368" y="21600"/>
                  </a:cubicBezTo>
                  <a:cubicBezTo>
                    <a:pt x="14899" y="21600"/>
                    <a:pt x="18082" y="21600"/>
                    <a:pt x="18603" y="21600"/>
                  </a:cubicBezTo>
                  <a:cubicBezTo>
                    <a:pt x="19488" y="21600"/>
                    <a:pt x="20811" y="19864"/>
                    <a:pt x="21185" y="15335"/>
                  </a:cubicBezTo>
                  <a:cubicBezTo>
                    <a:pt x="21558" y="10806"/>
                    <a:pt x="21514" y="0"/>
                    <a:pt x="21514" y="0"/>
                  </a:cubicBezTo>
                  <a:cubicBezTo>
                    <a:pt x="21514" y="0"/>
                    <a:pt x="21512" y="0"/>
                    <a:pt x="21512" y="0"/>
                  </a:cubicBezTo>
                  <a:close/>
                </a:path>
              </a:pathLst>
            </a:custGeom>
            <a:solidFill>
              <a:srgbClr val="000000">
                <a:alpha val="74509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32"/>
            <p:cNvSpPr/>
            <p:nvPr/>
          </p:nvSpPr>
          <p:spPr>
            <a:xfrm>
              <a:off x="5148520" y="5119465"/>
              <a:ext cx="1480148" cy="610751"/>
            </a:xfrm>
            <a:custGeom>
              <a:rect b="b" l="l" r="r" t="t"/>
              <a:pathLst>
                <a:path extrusionOk="0" h="21568" w="20919">
                  <a:moveTo>
                    <a:pt x="20738" y="19920"/>
                  </a:moveTo>
                  <a:cubicBezTo>
                    <a:pt x="20559" y="19543"/>
                    <a:pt x="18693" y="15429"/>
                    <a:pt x="18281" y="13714"/>
                  </a:cubicBezTo>
                  <a:cubicBezTo>
                    <a:pt x="17870" y="12000"/>
                    <a:pt x="17568" y="0"/>
                    <a:pt x="17568" y="0"/>
                  </a:cubicBezTo>
                  <a:lnTo>
                    <a:pt x="12013" y="0"/>
                  </a:lnTo>
                  <a:lnTo>
                    <a:pt x="8905" y="0"/>
                  </a:lnTo>
                  <a:lnTo>
                    <a:pt x="3350" y="0"/>
                  </a:lnTo>
                  <a:cubicBezTo>
                    <a:pt x="3350" y="0"/>
                    <a:pt x="3048" y="12000"/>
                    <a:pt x="2637" y="13714"/>
                  </a:cubicBezTo>
                  <a:cubicBezTo>
                    <a:pt x="2225" y="15429"/>
                    <a:pt x="359" y="19543"/>
                    <a:pt x="180" y="19920"/>
                  </a:cubicBezTo>
                  <a:cubicBezTo>
                    <a:pt x="2" y="20297"/>
                    <a:pt x="-341" y="21120"/>
                    <a:pt x="921" y="21360"/>
                  </a:cubicBezTo>
                  <a:cubicBezTo>
                    <a:pt x="2184" y="21600"/>
                    <a:pt x="4064" y="21566"/>
                    <a:pt x="4064" y="21566"/>
                  </a:cubicBezTo>
                  <a:lnTo>
                    <a:pt x="8905" y="21566"/>
                  </a:lnTo>
                  <a:lnTo>
                    <a:pt x="12013" y="21566"/>
                  </a:lnTo>
                  <a:lnTo>
                    <a:pt x="16854" y="21566"/>
                  </a:lnTo>
                  <a:cubicBezTo>
                    <a:pt x="16854" y="21566"/>
                    <a:pt x="18734" y="21600"/>
                    <a:pt x="19997" y="21360"/>
                  </a:cubicBezTo>
                  <a:cubicBezTo>
                    <a:pt x="21259" y="21120"/>
                    <a:pt x="20916" y="20297"/>
                    <a:pt x="20738" y="19920"/>
                  </a:cubicBezTo>
                  <a:close/>
                </a:path>
              </a:pathLst>
            </a:custGeom>
            <a:gradFill>
              <a:gsLst>
                <a:gs pos="0">
                  <a:srgbClr val="A4A7A8"/>
                </a:gs>
                <a:gs pos="34000">
                  <a:srgbClr val="F5F8FA"/>
                </a:gs>
                <a:gs pos="66000">
                  <a:srgbClr val="A4A7A8"/>
                </a:gs>
                <a:gs pos="100000">
                  <a:srgbClr val="A4A7A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32"/>
            <p:cNvSpPr/>
            <p:nvPr/>
          </p:nvSpPr>
          <p:spPr>
            <a:xfrm>
              <a:off x="5148520" y="5119465"/>
              <a:ext cx="1480148" cy="610751"/>
            </a:xfrm>
            <a:custGeom>
              <a:rect b="b" l="l" r="r" t="t"/>
              <a:pathLst>
                <a:path extrusionOk="0" h="21568" w="20919">
                  <a:moveTo>
                    <a:pt x="20738" y="19920"/>
                  </a:moveTo>
                  <a:cubicBezTo>
                    <a:pt x="20559" y="19543"/>
                    <a:pt x="18693" y="15429"/>
                    <a:pt x="18281" y="13714"/>
                  </a:cubicBezTo>
                  <a:cubicBezTo>
                    <a:pt x="17870" y="12000"/>
                    <a:pt x="17568" y="0"/>
                    <a:pt x="17568" y="0"/>
                  </a:cubicBezTo>
                  <a:lnTo>
                    <a:pt x="12013" y="0"/>
                  </a:lnTo>
                  <a:lnTo>
                    <a:pt x="8905" y="0"/>
                  </a:lnTo>
                  <a:lnTo>
                    <a:pt x="3350" y="0"/>
                  </a:lnTo>
                  <a:cubicBezTo>
                    <a:pt x="3350" y="0"/>
                    <a:pt x="3048" y="12000"/>
                    <a:pt x="2637" y="13714"/>
                  </a:cubicBezTo>
                  <a:cubicBezTo>
                    <a:pt x="2225" y="15429"/>
                    <a:pt x="359" y="19543"/>
                    <a:pt x="180" y="19920"/>
                  </a:cubicBezTo>
                  <a:cubicBezTo>
                    <a:pt x="2" y="20297"/>
                    <a:pt x="-341" y="21120"/>
                    <a:pt x="921" y="21360"/>
                  </a:cubicBezTo>
                  <a:cubicBezTo>
                    <a:pt x="2184" y="21600"/>
                    <a:pt x="4064" y="21566"/>
                    <a:pt x="4064" y="21566"/>
                  </a:cubicBezTo>
                  <a:lnTo>
                    <a:pt x="8905" y="21566"/>
                  </a:lnTo>
                  <a:lnTo>
                    <a:pt x="12013" y="21566"/>
                  </a:lnTo>
                  <a:lnTo>
                    <a:pt x="16854" y="21566"/>
                  </a:lnTo>
                  <a:cubicBezTo>
                    <a:pt x="16854" y="21566"/>
                    <a:pt x="18734" y="21600"/>
                    <a:pt x="19997" y="21360"/>
                  </a:cubicBezTo>
                  <a:cubicBezTo>
                    <a:pt x="21259" y="21120"/>
                    <a:pt x="20916" y="20297"/>
                    <a:pt x="20738" y="1992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6000">
                  <a:srgbClr val="FFFFFF">
                    <a:alpha val="0"/>
                  </a:srgbClr>
                </a:gs>
                <a:gs pos="65000">
                  <a:srgbClr val="000000">
                    <a:alpha val="29411"/>
                  </a:srgbClr>
                </a:gs>
                <a:gs pos="9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32"/>
            <p:cNvSpPr/>
            <p:nvPr/>
          </p:nvSpPr>
          <p:spPr>
            <a:xfrm>
              <a:off x="5148520" y="5704872"/>
              <a:ext cx="1480363" cy="45147"/>
            </a:xfrm>
            <a:custGeom>
              <a:rect b="b" l="l" r="r" t="t"/>
              <a:pathLst>
                <a:path extrusionOk="0" h="21600" w="21516">
                  <a:moveTo>
                    <a:pt x="21515" y="0"/>
                  </a:moveTo>
                  <a:lnTo>
                    <a:pt x="21512" y="0"/>
                  </a:lnTo>
                  <a:cubicBezTo>
                    <a:pt x="21487" y="4170"/>
                    <a:pt x="21268" y="8231"/>
                    <a:pt x="20567" y="9989"/>
                  </a:cubicBezTo>
                  <a:cubicBezTo>
                    <a:pt x="19268" y="13239"/>
                    <a:pt x="17335" y="12776"/>
                    <a:pt x="17335" y="12776"/>
                  </a:cubicBezTo>
                  <a:lnTo>
                    <a:pt x="12356" y="12776"/>
                  </a:lnTo>
                  <a:lnTo>
                    <a:pt x="9160" y="12776"/>
                  </a:lnTo>
                  <a:lnTo>
                    <a:pt x="4181" y="12776"/>
                  </a:lnTo>
                  <a:cubicBezTo>
                    <a:pt x="4181" y="12776"/>
                    <a:pt x="2248" y="13239"/>
                    <a:pt x="949" y="9989"/>
                  </a:cubicBezTo>
                  <a:cubicBezTo>
                    <a:pt x="248" y="8231"/>
                    <a:pt x="29" y="4170"/>
                    <a:pt x="4" y="0"/>
                  </a:cubicBezTo>
                  <a:lnTo>
                    <a:pt x="1" y="0"/>
                  </a:lnTo>
                  <a:cubicBezTo>
                    <a:pt x="1" y="0"/>
                    <a:pt x="-42" y="10806"/>
                    <a:pt x="328" y="15335"/>
                  </a:cubicBezTo>
                  <a:cubicBezTo>
                    <a:pt x="699" y="19864"/>
                    <a:pt x="2096" y="21600"/>
                    <a:pt x="2974" y="21600"/>
                  </a:cubicBezTo>
                  <a:cubicBezTo>
                    <a:pt x="3491" y="21600"/>
                    <a:pt x="6649" y="21600"/>
                    <a:pt x="9160" y="21600"/>
                  </a:cubicBezTo>
                  <a:cubicBezTo>
                    <a:pt x="10916" y="21600"/>
                    <a:pt x="12356" y="21600"/>
                    <a:pt x="12356" y="21600"/>
                  </a:cubicBezTo>
                  <a:cubicBezTo>
                    <a:pt x="14867" y="21600"/>
                    <a:pt x="18025" y="21600"/>
                    <a:pt x="18542" y="21600"/>
                  </a:cubicBezTo>
                  <a:cubicBezTo>
                    <a:pt x="19420" y="21600"/>
                    <a:pt x="20817" y="19864"/>
                    <a:pt x="21188" y="15335"/>
                  </a:cubicBezTo>
                  <a:cubicBezTo>
                    <a:pt x="21558" y="10806"/>
                    <a:pt x="21515" y="0"/>
                    <a:pt x="21515" y="0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3000">
                  <a:srgbClr val="F5F8FA"/>
                </a:gs>
                <a:gs pos="87000">
                  <a:srgbClr val="F5F8FA"/>
                </a:gs>
                <a:gs pos="100000">
                  <a:srgbClr val="6A6A6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32"/>
            <p:cNvSpPr/>
            <p:nvPr/>
          </p:nvSpPr>
          <p:spPr>
            <a:xfrm>
              <a:off x="5148520" y="5342174"/>
              <a:ext cx="563717" cy="388408"/>
            </a:xfrm>
            <a:custGeom>
              <a:rect b="b" l="l" r="r" t="t"/>
              <a:pathLst>
                <a:path extrusionOk="0" h="21549" w="20714">
                  <a:moveTo>
                    <a:pt x="9190" y="0"/>
                  </a:moveTo>
                  <a:cubicBezTo>
                    <a:pt x="8788" y="0"/>
                    <a:pt x="8391" y="32"/>
                    <a:pt x="7999" y="92"/>
                  </a:cubicBezTo>
                  <a:cubicBezTo>
                    <a:pt x="7690" y="4243"/>
                    <a:pt x="7297" y="8100"/>
                    <a:pt x="6856" y="9211"/>
                  </a:cubicBezTo>
                  <a:cubicBezTo>
                    <a:pt x="5786" y="11904"/>
                    <a:pt x="933" y="18368"/>
                    <a:pt x="470" y="18961"/>
                  </a:cubicBezTo>
                  <a:cubicBezTo>
                    <a:pt x="6" y="19553"/>
                    <a:pt x="-886" y="20846"/>
                    <a:pt x="2396" y="21223"/>
                  </a:cubicBezTo>
                  <a:cubicBezTo>
                    <a:pt x="5678" y="21600"/>
                    <a:pt x="10566" y="21546"/>
                    <a:pt x="10566" y="21546"/>
                  </a:cubicBezTo>
                  <a:lnTo>
                    <a:pt x="20377" y="21546"/>
                  </a:lnTo>
                  <a:cubicBezTo>
                    <a:pt x="20596" y="20209"/>
                    <a:pt x="20714" y="18811"/>
                    <a:pt x="20714" y="17372"/>
                  </a:cubicBezTo>
                  <a:cubicBezTo>
                    <a:pt x="20714" y="7778"/>
                    <a:pt x="15555" y="0"/>
                    <a:pt x="91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5000">
                  <a:srgbClr val="FFFFFF">
                    <a:alpha val="0"/>
                  </a:srgbClr>
                </a:gs>
                <a:gs pos="94000">
                  <a:srgbClr val="F5F8FA"/>
                </a:gs>
                <a:gs pos="100000">
                  <a:srgbClr val="F5F8FA"/>
                </a:gs>
              </a:gsLst>
              <a:lin ang="9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32"/>
            <p:cNvSpPr/>
            <p:nvPr/>
          </p:nvSpPr>
          <p:spPr>
            <a:xfrm>
              <a:off x="6064811" y="5342174"/>
              <a:ext cx="563717" cy="388408"/>
            </a:xfrm>
            <a:custGeom>
              <a:rect b="b" l="l" r="r" t="t"/>
              <a:pathLst>
                <a:path extrusionOk="0" h="21549" w="20714">
                  <a:moveTo>
                    <a:pt x="11524" y="0"/>
                  </a:moveTo>
                  <a:cubicBezTo>
                    <a:pt x="11926" y="0"/>
                    <a:pt x="12323" y="32"/>
                    <a:pt x="12715" y="92"/>
                  </a:cubicBezTo>
                  <a:cubicBezTo>
                    <a:pt x="13024" y="4243"/>
                    <a:pt x="13417" y="8100"/>
                    <a:pt x="13858" y="9211"/>
                  </a:cubicBezTo>
                  <a:cubicBezTo>
                    <a:pt x="14928" y="11904"/>
                    <a:pt x="19781" y="18368"/>
                    <a:pt x="20244" y="18961"/>
                  </a:cubicBezTo>
                  <a:cubicBezTo>
                    <a:pt x="20708" y="19553"/>
                    <a:pt x="21600" y="20846"/>
                    <a:pt x="18318" y="21223"/>
                  </a:cubicBezTo>
                  <a:cubicBezTo>
                    <a:pt x="15036" y="21600"/>
                    <a:pt x="10148" y="21546"/>
                    <a:pt x="10148" y="21546"/>
                  </a:cubicBezTo>
                  <a:lnTo>
                    <a:pt x="337" y="21546"/>
                  </a:lnTo>
                  <a:cubicBezTo>
                    <a:pt x="118" y="20209"/>
                    <a:pt x="0" y="18811"/>
                    <a:pt x="0" y="17372"/>
                  </a:cubicBezTo>
                  <a:cubicBezTo>
                    <a:pt x="0" y="7778"/>
                    <a:pt x="5159" y="0"/>
                    <a:pt x="11524" y="0"/>
                  </a:cubicBezTo>
                  <a:close/>
                </a:path>
              </a:pathLst>
            </a:custGeom>
            <a:gradFill>
              <a:gsLst>
                <a:gs pos="0">
                  <a:srgbClr val="F5F8FA"/>
                </a:gs>
                <a:gs pos="21000">
                  <a:srgbClr val="F5F8FA"/>
                </a:gs>
                <a:gs pos="78000">
                  <a:srgbClr val="EEEFF1">
                    <a:alpha val="0"/>
                  </a:srgbClr>
                </a:gs>
                <a:gs pos="100000">
                  <a:srgbClr val="EEEFF1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32"/>
            <p:cNvSpPr/>
            <p:nvPr/>
          </p:nvSpPr>
          <p:spPr>
            <a:xfrm>
              <a:off x="3742268" y="4642230"/>
              <a:ext cx="4296281" cy="58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1E1E3">
                    <a:alpha val="0"/>
                  </a:srgbClr>
                </a:gs>
                <a:gs pos="100000">
                  <a:srgbClr val="9EA0A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32"/>
            <p:cNvSpPr/>
            <p:nvPr/>
          </p:nvSpPr>
          <p:spPr>
            <a:xfrm>
              <a:off x="5861191" y="2084254"/>
              <a:ext cx="55723" cy="55723"/>
            </a:xfrm>
            <a:custGeom>
              <a:rect b="b" l="l" r="r" t="t"/>
              <a:pathLst>
                <a:path extrusionOk="0" h="19678" w="19678">
                  <a:moveTo>
                    <a:pt x="16797" y="2883"/>
                  </a:moveTo>
                  <a:cubicBezTo>
                    <a:pt x="12953" y="-961"/>
                    <a:pt x="6723" y="-961"/>
                    <a:pt x="2882" y="2883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7" y="16797"/>
                  </a:cubicBezTo>
                  <a:cubicBezTo>
                    <a:pt x="20637" y="12953"/>
                    <a:pt x="20639" y="6723"/>
                    <a:pt x="16797" y="2883"/>
                  </a:cubicBezTo>
                  <a:close/>
                </a:path>
              </a:pathLst>
            </a:custGeom>
            <a:gradFill>
              <a:gsLst>
                <a:gs pos="0">
                  <a:srgbClr val="666666"/>
                </a:gs>
                <a:gs pos="28000">
                  <a:srgbClr val="666666"/>
                </a:gs>
                <a:gs pos="86000">
                  <a:srgbClr val="090909"/>
                </a:gs>
                <a:gs pos="100000">
                  <a:srgbClr val="090909"/>
                </a:gs>
              </a:gsLst>
              <a:lin ang="355801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32"/>
            <p:cNvSpPr/>
            <p:nvPr/>
          </p:nvSpPr>
          <p:spPr>
            <a:xfrm>
              <a:off x="5867554" y="2090617"/>
              <a:ext cx="43907" cy="43895"/>
            </a:xfrm>
            <a:custGeom>
              <a:rect b="b" l="l" r="r" t="t"/>
              <a:pathLst>
                <a:path extrusionOk="0" h="21600" w="2160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0">
                  <a:srgbClr val="474747"/>
                </a:gs>
                <a:gs pos="30000">
                  <a:srgbClr val="474747"/>
                </a:gs>
                <a:gs pos="70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32"/>
            <p:cNvSpPr/>
            <p:nvPr/>
          </p:nvSpPr>
          <p:spPr>
            <a:xfrm>
              <a:off x="5883462" y="2106525"/>
              <a:ext cx="10795" cy="10792"/>
            </a:xfrm>
            <a:custGeom>
              <a:rect b="b" l="l" r="r" t="t"/>
              <a:pathLst>
                <a:path extrusionOk="0" h="21600" w="2160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4" name="Google Shape;974;p23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232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3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232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9" name="Google Shape;979;p232"/>
          <p:cNvSpPr txBox="1"/>
          <p:nvPr>
            <p:ph idx="1" type="body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980" name="Google Shape;980;p232"/>
          <p:cNvSpPr txBox="1"/>
          <p:nvPr>
            <p:ph idx="2" type="body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1" name="Google Shape;981;p232"/>
          <p:cNvSpPr/>
          <p:nvPr>
            <p:ph idx="3" type="chart"/>
          </p:nvPr>
        </p:nvSpPr>
        <p:spPr>
          <a:xfrm>
            <a:off x="1273978" y="1965559"/>
            <a:ext cx="4581144" cy="2587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82" name="Google Shape;982;p23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83" name="Google Shape;983;p23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3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3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3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3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block arcs">
  <p:cSld name="3 block arcs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233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23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233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4" name="Google Shape;994;p233"/>
          <p:cNvSpPr/>
          <p:nvPr/>
        </p:nvSpPr>
        <p:spPr>
          <a:xfrm>
            <a:off x="2060575" y="1614640"/>
            <a:ext cx="3223862" cy="2306634"/>
          </a:xfrm>
          <a:custGeom>
            <a:rect b="b" l="l" r="r" t="t"/>
            <a:pathLst>
              <a:path extrusionOk="0" h="2616968" w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3"/>
          <p:cNvSpPr/>
          <p:nvPr/>
        </p:nvSpPr>
        <p:spPr>
          <a:xfrm rot="10800000">
            <a:off x="4484069" y="3664178"/>
            <a:ext cx="3223862" cy="2306634"/>
          </a:xfrm>
          <a:custGeom>
            <a:rect b="b" l="l" r="r" t="t"/>
            <a:pathLst>
              <a:path extrusionOk="0" h="2616968" w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3"/>
          <p:cNvSpPr/>
          <p:nvPr/>
        </p:nvSpPr>
        <p:spPr>
          <a:xfrm>
            <a:off x="6907563" y="1614640"/>
            <a:ext cx="3223862" cy="2306634"/>
          </a:xfrm>
          <a:custGeom>
            <a:rect b="b" l="l" r="r" t="t"/>
            <a:pathLst>
              <a:path extrusionOk="0" h="2616968" w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3"/>
          <p:cNvSpPr/>
          <p:nvPr>
            <p:ph idx="2" type="chart"/>
          </p:nvPr>
        </p:nvSpPr>
        <p:spPr>
          <a:xfrm>
            <a:off x="2523208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8" name="Google Shape;998;p233"/>
          <p:cNvSpPr/>
          <p:nvPr>
            <p:ph idx="3" type="chart"/>
          </p:nvPr>
        </p:nvSpPr>
        <p:spPr>
          <a:xfrm>
            <a:off x="4950671" y="335849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9" name="Google Shape;999;p233"/>
          <p:cNvSpPr/>
          <p:nvPr>
            <p:ph idx="4" type="chart"/>
          </p:nvPr>
        </p:nvSpPr>
        <p:spPr>
          <a:xfrm>
            <a:off x="7372181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0" name="Google Shape;1000;p233"/>
          <p:cNvSpPr txBox="1"/>
          <p:nvPr>
            <p:ph idx="1" type="body"/>
          </p:nvPr>
        </p:nvSpPr>
        <p:spPr>
          <a:xfrm>
            <a:off x="2523207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1" name="Google Shape;1001;p233"/>
          <p:cNvSpPr txBox="1"/>
          <p:nvPr>
            <p:ph idx="5" type="body"/>
          </p:nvPr>
        </p:nvSpPr>
        <p:spPr>
          <a:xfrm>
            <a:off x="7939248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2" name="Google Shape;1002;p233"/>
          <p:cNvSpPr txBox="1"/>
          <p:nvPr>
            <p:ph idx="6" type="body"/>
          </p:nvPr>
        </p:nvSpPr>
        <p:spPr>
          <a:xfrm>
            <a:off x="5232221" y="2184550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3" name="Google Shape;1003;p233"/>
          <p:cNvSpPr txBox="1"/>
          <p:nvPr>
            <p:ph idx="7" type="body"/>
          </p:nvPr>
        </p:nvSpPr>
        <p:spPr>
          <a:xfrm>
            <a:off x="2884040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4" name="Google Shape;1004;p233"/>
          <p:cNvSpPr txBox="1"/>
          <p:nvPr>
            <p:ph idx="8" type="body"/>
          </p:nvPr>
        </p:nvSpPr>
        <p:spPr>
          <a:xfrm>
            <a:off x="5309517" y="5472835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5" name="Google Shape;1005;p233"/>
          <p:cNvSpPr txBox="1"/>
          <p:nvPr>
            <p:ph idx="9" type="body"/>
          </p:nvPr>
        </p:nvSpPr>
        <p:spPr>
          <a:xfrm>
            <a:off x="7733013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06" name="Google Shape;1006;p23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007" name="Google Shape;1007;p23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3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3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3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3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block arcs gray">
  <p:cSld name="3 block arcs gray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234"/>
          <p:cNvGrpSpPr/>
          <p:nvPr/>
        </p:nvGrpSpPr>
        <p:grpSpPr>
          <a:xfrm>
            <a:off x="2060575" y="1614640"/>
            <a:ext cx="8070850" cy="4356172"/>
            <a:chOff x="2060575" y="1614640"/>
            <a:chExt cx="8070850" cy="4356172"/>
          </a:xfrm>
        </p:grpSpPr>
        <p:sp>
          <p:nvSpPr>
            <p:cNvPr id="1014" name="Google Shape;1014;p234"/>
            <p:cNvSpPr/>
            <p:nvPr/>
          </p:nvSpPr>
          <p:spPr>
            <a:xfrm>
              <a:off x="2060575" y="1614640"/>
              <a:ext cx="3223862" cy="2306634"/>
            </a:xfrm>
            <a:custGeom>
              <a:rect b="b" l="l" r="r" t="t"/>
              <a:pathLst>
                <a:path extrusionOk="0" h="2616968" w="365760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34"/>
            <p:cNvSpPr/>
            <p:nvPr/>
          </p:nvSpPr>
          <p:spPr>
            <a:xfrm rot="10800000">
              <a:off x="4484069" y="3664178"/>
              <a:ext cx="3223862" cy="2306634"/>
            </a:xfrm>
            <a:custGeom>
              <a:rect b="b" l="l" r="r" t="t"/>
              <a:pathLst>
                <a:path extrusionOk="0" h="2616968" w="365760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34"/>
            <p:cNvSpPr/>
            <p:nvPr/>
          </p:nvSpPr>
          <p:spPr>
            <a:xfrm>
              <a:off x="6907563" y="1614640"/>
              <a:ext cx="3223862" cy="2306634"/>
            </a:xfrm>
            <a:custGeom>
              <a:rect b="b" l="l" r="r" t="t"/>
              <a:pathLst>
                <a:path extrusionOk="0" h="2616968" w="365760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7" name="Google Shape;1017;p23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34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234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234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234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2" name="Google Shape;1022;p234"/>
          <p:cNvSpPr/>
          <p:nvPr>
            <p:ph idx="2" type="chart"/>
          </p:nvPr>
        </p:nvSpPr>
        <p:spPr>
          <a:xfrm>
            <a:off x="2523208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3" name="Google Shape;1023;p234"/>
          <p:cNvSpPr/>
          <p:nvPr>
            <p:ph idx="3" type="chart"/>
          </p:nvPr>
        </p:nvSpPr>
        <p:spPr>
          <a:xfrm>
            <a:off x="4950671" y="335849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4" name="Google Shape;1024;p234"/>
          <p:cNvSpPr/>
          <p:nvPr>
            <p:ph idx="4" type="chart"/>
          </p:nvPr>
        </p:nvSpPr>
        <p:spPr>
          <a:xfrm>
            <a:off x="7372181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5" name="Google Shape;1025;p234"/>
          <p:cNvSpPr txBox="1"/>
          <p:nvPr>
            <p:ph idx="1" type="body"/>
          </p:nvPr>
        </p:nvSpPr>
        <p:spPr>
          <a:xfrm>
            <a:off x="2523207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6" name="Google Shape;1026;p234"/>
          <p:cNvSpPr txBox="1"/>
          <p:nvPr>
            <p:ph idx="5" type="body"/>
          </p:nvPr>
        </p:nvSpPr>
        <p:spPr>
          <a:xfrm>
            <a:off x="7939248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7" name="Google Shape;1027;p234"/>
          <p:cNvSpPr txBox="1"/>
          <p:nvPr>
            <p:ph idx="6" type="body"/>
          </p:nvPr>
        </p:nvSpPr>
        <p:spPr>
          <a:xfrm>
            <a:off x="5232221" y="2184550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8" name="Google Shape;1028;p234"/>
          <p:cNvSpPr txBox="1"/>
          <p:nvPr>
            <p:ph idx="7" type="body"/>
          </p:nvPr>
        </p:nvSpPr>
        <p:spPr>
          <a:xfrm>
            <a:off x="2884040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9" name="Google Shape;1029;p234"/>
          <p:cNvSpPr txBox="1"/>
          <p:nvPr>
            <p:ph idx="8" type="body"/>
          </p:nvPr>
        </p:nvSpPr>
        <p:spPr>
          <a:xfrm>
            <a:off x="5309517" y="5472835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0" name="Google Shape;1030;p234"/>
          <p:cNvSpPr txBox="1"/>
          <p:nvPr>
            <p:ph idx="9" type="body"/>
          </p:nvPr>
        </p:nvSpPr>
        <p:spPr>
          <a:xfrm>
            <a:off x="7733013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31" name="Google Shape;1031;p23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032" name="Google Shape;1032;p23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3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3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3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3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0"/>
          <p:cNvSpPr txBox="1"/>
          <p:nvPr>
            <p:ph idx="1" type="body"/>
          </p:nvPr>
        </p:nvSpPr>
        <p:spPr>
          <a:xfrm>
            <a:off x="838200" y="1425678"/>
            <a:ext cx="10515600" cy="47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0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0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" name="Google Shape;68;p19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69" name="Google Shape;69;p19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9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9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9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9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block arcs">
  <p:cSld name="4 block arcs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3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3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0" name="Google Shape;1040;p235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23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235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3" name="Google Shape;1043;p235"/>
          <p:cNvSpPr/>
          <p:nvPr/>
        </p:nvSpPr>
        <p:spPr>
          <a:xfrm>
            <a:off x="838200" y="1614640"/>
            <a:ext cx="3223862" cy="2306634"/>
          </a:xfrm>
          <a:custGeom>
            <a:rect b="b" l="l" r="r" t="t"/>
            <a:pathLst>
              <a:path extrusionOk="0" h="2616968" w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35"/>
          <p:cNvSpPr/>
          <p:nvPr/>
        </p:nvSpPr>
        <p:spPr>
          <a:xfrm rot="10800000">
            <a:off x="3261694" y="3664178"/>
            <a:ext cx="3223862" cy="2306634"/>
          </a:xfrm>
          <a:custGeom>
            <a:rect b="b" l="l" r="r" t="t"/>
            <a:pathLst>
              <a:path extrusionOk="0" h="2616968" w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35"/>
          <p:cNvSpPr/>
          <p:nvPr/>
        </p:nvSpPr>
        <p:spPr>
          <a:xfrm>
            <a:off x="5685188" y="1614640"/>
            <a:ext cx="3223862" cy="2306634"/>
          </a:xfrm>
          <a:custGeom>
            <a:rect b="b" l="l" r="r" t="t"/>
            <a:pathLst>
              <a:path extrusionOk="0" h="2616968" w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35"/>
          <p:cNvSpPr/>
          <p:nvPr>
            <p:ph idx="2" type="chart"/>
          </p:nvPr>
        </p:nvSpPr>
        <p:spPr>
          <a:xfrm>
            <a:off x="1300833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7" name="Google Shape;1047;p235"/>
          <p:cNvSpPr/>
          <p:nvPr>
            <p:ph idx="3" type="chart"/>
          </p:nvPr>
        </p:nvSpPr>
        <p:spPr>
          <a:xfrm>
            <a:off x="3728296" y="335849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" name="Google Shape;1048;p235"/>
          <p:cNvSpPr/>
          <p:nvPr>
            <p:ph idx="4" type="chart"/>
          </p:nvPr>
        </p:nvSpPr>
        <p:spPr>
          <a:xfrm>
            <a:off x="6149806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9" name="Google Shape;1049;p235"/>
          <p:cNvSpPr txBox="1"/>
          <p:nvPr>
            <p:ph idx="1" type="body"/>
          </p:nvPr>
        </p:nvSpPr>
        <p:spPr>
          <a:xfrm>
            <a:off x="1300832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p235"/>
          <p:cNvSpPr txBox="1"/>
          <p:nvPr>
            <p:ph idx="5" type="body"/>
          </p:nvPr>
        </p:nvSpPr>
        <p:spPr>
          <a:xfrm>
            <a:off x="6441325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1" name="Google Shape;1051;p235"/>
          <p:cNvSpPr txBox="1"/>
          <p:nvPr>
            <p:ph idx="6" type="body"/>
          </p:nvPr>
        </p:nvSpPr>
        <p:spPr>
          <a:xfrm>
            <a:off x="4009846" y="2184550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p235"/>
          <p:cNvSpPr txBox="1"/>
          <p:nvPr>
            <p:ph idx="7" type="body"/>
          </p:nvPr>
        </p:nvSpPr>
        <p:spPr>
          <a:xfrm>
            <a:off x="1661665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3" name="Google Shape;1053;p235"/>
          <p:cNvSpPr txBox="1"/>
          <p:nvPr>
            <p:ph idx="8" type="body"/>
          </p:nvPr>
        </p:nvSpPr>
        <p:spPr>
          <a:xfrm>
            <a:off x="4087142" y="5472835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p235"/>
          <p:cNvSpPr txBox="1"/>
          <p:nvPr>
            <p:ph idx="9" type="body"/>
          </p:nvPr>
        </p:nvSpPr>
        <p:spPr>
          <a:xfrm>
            <a:off x="6510638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5" name="Google Shape;1055;p235"/>
          <p:cNvSpPr/>
          <p:nvPr/>
        </p:nvSpPr>
        <p:spPr>
          <a:xfrm rot="10800000">
            <a:off x="8124652" y="3662231"/>
            <a:ext cx="3223862" cy="2306634"/>
          </a:xfrm>
          <a:custGeom>
            <a:rect b="b" l="l" r="r" t="t"/>
            <a:pathLst>
              <a:path extrusionOk="0" h="2616968" w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35"/>
          <p:cNvSpPr/>
          <p:nvPr>
            <p:ph idx="13" type="chart"/>
          </p:nvPr>
        </p:nvSpPr>
        <p:spPr>
          <a:xfrm>
            <a:off x="8591254" y="3356552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7" name="Google Shape;1057;p235"/>
          <p:cNvSpPr txBox="1"/>
          <p:nvPr>
            <p:ph idx="14" type="body"/>
          </p:nvPr>
        </p:nvSpPr>
        <p:spPr>
          <a:xfrm>
            <a:off x="8872804" y="2182603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8" name="Google Shape;1058;p235"/>
          <p:cNvSpPr txBox="1"/>
          <p:nvPr>
            <p:ph idx="15" type="body"/>
          </p:nvPr>
        </p:nvSpPr>
        <p:spPr>
          <a:xfrm>
            <a:off x="8950100" y="5470888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59" name="Google Shape;1059;p23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060" name="Google Shape;1060;p23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3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3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3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3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block arcs gray">
  <p:cSld name="4 block arcs gray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236"/>
          <p:cNvGrpSpPr/>
          <p:nvPr/>
        </p:nvGrpSpPr>
        <p:grpSpPr>
          <a:xfrm>
            <a:off x="838200" y="1614640"/>
            <a:ext cx="10510314" cy="4356172"/>
            <a:chOff x="838200" y="1614640"/>
            <a:chExt cx="10510314" cy="4356172"/>
          </a:xfrm>
        </p:grpSpPr>
        <p:sp>
          <p:nvSpPr>
            <p:cNvPr id="1067" name="Google Shape;1067;p236"/>
            <p:cNvSpPr/>
            <p:nvPr/>
          </p:nvSpPr>
          <p:spPr>
            <a:xfrm>
              <a:off x="838200" y="1614640"/>
              <a:ext cx="3223862" cy="2306634"/>
            </a:xfrm>
            <a:custGeom>
              <a:rect b="b" l="l" r="r" t="t"/>
              <a:pathLst>
                <a:path extrusionOk="0" h="2616968" w="365760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36"/>
            <p:cNvSpPr/>
            <p:nvPr/>
          </p:nvSpPr>
          <p:spPr>
            <a:xfrm rot="10800000">
              <a:off x="3261694" y="3664178"/>
              <a:ext cx="3223862" cy="2306634"/>
            </a:xfrm>
            <a:custGeom>
              <a:rect b="b" l="l" r="r" t="t"/>
              <a:pathLst>
                <a:path extrusionOk="0" h="2616968" w="365760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36"/>
            <p:cNvSpPr/>
            <p:nvPr/>
          </p:nvSpPr>
          <p:spPr>
            <a:xfrm>
              <a:off x="5685188" y="1614640"/>
              <a:ext cx="3223862" cy="2306634"/>
            </a:xfrm>
            <a:custGeom>
              <a:rect b="b" l="l" r="r" t="t"/>
              <a:pathLst>
                <a:path extrusionOk="0" h="2616968" w="365760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36"/>
            <p:cNvSpPr/>
            <p:nvPr/>
          </p:nvSpPr>
          <p:spPr>
            <a:xfrm rot="10800000">
              <a:off x="8124652" y="3662231"/>
              <a:ext cx="3223862" cy="2306634"/>
            </a:xfrm>
            <a:custGeom>
              <a:rect b="b" l="l" r="r" t="t"/>
              <a:pathLst>
                <a:path extrusionOk="0" h="2616968" w="365760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1" name="Google Shape;1071;p23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36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236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236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236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6" name="Google Shape;1076;p236"/>
          <p:cNvSpPr/>
          <p:nvPr>
            <p:ph idx="2" type="chart"/>
          </p:nvPr>
        </p:nvSpPr>
        <p:spPr>
          <a:xfrm>
            <a:off x="1300833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7" name="Google Shape;1077;p236"/>
          <p:cNvSpPr/>
          <p:nvPr>
            <p:ph idx="3" type="chart"/>
          </p:nvPr>
        </p:nvSpPr>
        <p:spPr>
          <a:xfrm>
            <a:off x="3728296" y="335849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8" name="Google Shape;1078;p236"/>
          <p:cNvSpPr/>
          <p:nvPr>
            <p:ph idx="4" type="chart"/>
          </p:nvPr>
        </p:nvSpPr>
        <p:spPr>
          <a:xfrm>
            <a:off x="6149806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9" name="Google Shape;1079;p236"/>
          <p:cNvSpPr txBox="1"/>
          <p:nvPr>
            <p:ph idx="1" type="body"/>
          </p:nvPr>
        </p:nvSpPr>
        <p:spPr>
          <a:xfrm>
            <a:off x="1300832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36"/>
          <p:cNvSpPr txBox="1"/>
          <p:nvPr>
            <p:ph idx="5" type="body"/>
          </p:nvPr>
        </p:nvSpPr>
        <p:spPr>
          <a:xfrm>
            <a:off x="6441325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36"/>
          <p:cNvSpPr txBox="1"/>
          <p:nvPr>
            <p:ph idx="6" type="body"/>
          </p:nvPr>
        </p:nvSpPr>
        <p:spPr>
          <a:xfrm>
            <a:off x="4009846" y="2184550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36"/>
          <p:cNvSpPr txBox="1"/>
          <p:nvPr>
            <p:ph idx="7" type="body"/>
          </p:nvPr>
        </p:nvSpPr>
        <p:spPr>
          <a:xfrm>
            <a:off x="1661665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36"/>
          <p:cNvSpPr txBox="1"/>
          <p:nvPr>
            <p:ph idx="8" type="body"/>
          </p:nvPr>
        </p:nvSpPr>
        <p:spPr>
          <a:xfrm>
            <a:off x="4087142" y="5472835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36"/>
          <p:cNvSpPr txBox="1"/>
          <p:nvPr>
            <p:ph idx="9" type="body"/>
          </p:nvPr>
        </p:nvSpPr>
        <p:spPr>
          <a:xfrm>
            <a:off x="6510638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36"/>
          <p:cNvSpPr/>
          <p:nvPr>
            <p:ph idx="13" type="chart"/>
          </p:nvPr>
        </p:nvSpPr>
        <p:spPr>
          <a:xfrm>
            <a:off x="8591254" y="3356552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6" name="Google Shape;1086;p236"/>
          <p:cNvSpPr txBox="1"/>
          <p:nvPr>
            <p:ph idx="14" type="body"/>
          </p:nvPr>
        </p:nvSpPr>
        <p:spPr>
          <a:xfrm>
            <a:off x="8872804" y="2182603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b="1" sz="2400" cap="none">
                <a:solidFill>
                  <a:srgbClr val="4746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36"/>
          <p:cNvSpPr txBox="1"/>
          <p:nvPr>
            <p:ph idx="15" type="body"/>
          </p:nvPr>
        </p:nvSpPr>
        <p:spPr>
          <a:xfrm>
            <a:off x="8950100" y="5470888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88" name="Google Shape;1088;p23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089" name="Google Shape;1089;p23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3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3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3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3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ottom left">
  <p:cSld name="Section Header bottom left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2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2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8" name="Google Shape;1098;p23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9" name="Google Shape;1099;p237"/>
          <p:cNvSpPr txBox="1"/>
          <p:nvPr>
            <p:ph idx="1" type="body"/>
          </p:nvPr>
        </p:nvSpPr>
        <p:spPr>
          <a:xfrm>
            <a:off x="342900" y="5413375"/>
            <a:ext cx="4572000" cy="942975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t" bIns="182875" lIns="274300" spcFirstLastPara="1" rIns="274300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1100" name="Google Shape;1100;p237"/>
          <p:cNvSpPr txBox="1"/>
          <p:nvPr>
            <p:ph type="title"/>
          </p:nvPr>
        </p:nvSpPr>
        <p:spPr>
          <a:xfrm>
            <a:off x="342900" y="2560638"/>
            <a:ext cx="4572000" cy="2852737"/>
          </a:xfrm>
          <a:prstGeom prst="rect">
            <a:avLst/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anchorCtr="0" anchor="ctr" bIns="182875" lIns="274300" spcFirstLastPara="1" rIns="274300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trix 1">
  <p:cSld name="matrix 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3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38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4" name="Google Shape;1104;p238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5" name="Google Shape;1105;p238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238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7" name="Google Shape;1107;p238"/>
          <p:cNvSpPr txBox="1"/>
          <p:nvPr>
            <p:ph idx="1" type="body"/>
          </p:nvPr>
        </p:nvSpPr>
        <p:spPr>
          <a:xfrm>
            <a:off x="482599" y="1992954"/>
            <a:ext cx="5613400" cy="18157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8" name="Google Shape;1108;p238"/>
          <p:cNvSpPr txBox="1"/>
          <p:nvPr>
            <p:ph idx="2" type="body"/>
          </p:nvPr>
        </p:nvSpPr>
        <p:spPr>
          <a:xfrm>
            <a:off x="482599" y="4277940"/>
            <a:ext cx="5613400" cy="180209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9" name="Google Shape;1109;p238"/>
          <p:cNvSpPr txBox="1"/>
          <p:nvPr>
            <p:ph idx="3" type="body"/>
          </p:nvPr>
        </p:nvSpPr>
        <p:spPr>
          <a:xfrm>
            <a:off x="6096001" y="1992954"/>
            <a:ext cx="5613400" cy="181576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0" name="Google Shape;1110;p238"/>
          <p:cNvSpPr txBox="1"/>
          <p:nvPr>
            <p:ph idx="4" type="body"/>
          </p:nvPr>
        </p:nvSpPr>
        <p:spPr>
          <a:xfrm>
            <a:off x="6096001" y="4277940"/>
            <a:ext cx="5613400" cy="180209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1" name="Google Shape;1111;p238"/>
          <p:cNvSpPr txBox="1"/>
          <p:nvPr>
            <p:ph idx="5" type="body"/>
          </p:nvPr>
        </p:nvSpPr>
        <p:spPr>
          <a:xfrm>
            <a:off x="482599" y="3875314"/>
            <a:ext cx="5613401" cy="420914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2" name="Google Shape;1112;p238"/>
          <p:cNvSpPr txBox="1"/>
          <p:nvPr>
            <p:ph idx="6" type="body"/>
          </p:nvPr>
        </p:nvSpPr>
        <p:spPr>
          <a:xfrm>
            <a:off x="6096000" y="3875314"/>
            <a:ext cx="5613401" cy="420914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3" name="Google Shape;1113;p238"/>
          <p:cNvSpPr txBox="1"/>
          <p:nvPr>
            <p:ph idx="7" type="body"/>
          </p:nvPr>
        </p:nvSpPr>
        <p:spPr>
          <a:xfrm>
            <a:off x="482599" y="1581184"/>
            <a:ext cx="5613401" cy="42091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4" name="Google Shape;1114;p238"/>
          <p:cNvSpPr txBox="1"/>
          <p:nvPr>
            <p:ph idx="8" type="body"/>
          </p:nvPr>
        </p:nvSpPr>
        <p:spPr>
          <a:xfrm>
            <a:off x="6096000" y="1581184"/>
            <a:ext cx="5613401" cy="420914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15" name="Google Shape;1115;p23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116" name="Google Shape;1116;p23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3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3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3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3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trix 2">
  <p:cSld name="matrix 2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3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39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239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239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239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7" name="Google Shape;1127;p239"/>
          <p:cNvSpPr/>
          <p:nvPr/>
        </p:nvSpPr>
        <p:spPr>
          <a:xfrm>
            <a:off x="482599" y="1452153"/>
            <a:ext cx="5613401" cy="2322576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39"/>
          <p:cNvSpPr/>
          <p:nvPr/>
        </p:nvSpPr>
        <p:spPr>
          <a:xfrm>
            <a:off x="482599" y="3902745"/>
            <a:ext cx="5613401" cy="232228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39"/>
          <p:cNvSpPr/>
          <p:nvPr/>
        </p:nvSpPr>
        <p:spPr>
          <a:xfrm>
            <a:off x="6096000" y="1452153"/>
            <a:ext cx="5613401" cy="232257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39"/>
          <p:cNvSpPr/>
          <p:nvPr/>
        </p:nvSpPr>
        <p:spPr>
          <a:xfrm>
            <a:off x="6096000" y="3902745"/>
            <a:ext cx="5613401" cy="232228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39"/>
          <p:cNvSpPr txBox="1"/>
          <p:nvPr>
            <p:ph idx="1" type="body"/>
          </p:nvPr>
        </p:nvSpPr>
        <p:spPr>
          <a:xfrm rot="-5400000">
            <a:off x="-287709" y="2222461"/>
            <a:ext cx="2322576" cy="78196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2" name="Google Shape;1132;p239"/>
          <p:cNvSpPr txBox="1"/>
          <p:nvPr>
            <p:ph idx="2" type="body"/>
          </p:nvPr>
        </p:nvSpPr>
        <p:spPr>
          <a:xfrm rot="-5400000">
            <a:off x="-287563" y="4672908"/>
            <a:ext cx="2322285" cy="78196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3" name="Google Shape;1133;p239"/>
          <p:cNvSpPr txBox="1"/>
          <p:nvPr>
            <p:ph idx="3" type="body"/>
          </p:nvPr>
        </p:nvSpPr>
        <p:spPr>
          <a:xfrm rot="-5400000">
            <a:off x="5325692" y="2222462"/>
            <a:ext cx="2322576" cy="78196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4" name="Google Shape;1134;p239"/>
          <p:cNvSpPr txBox="1"/>
          <p:nvPr>
            <p:ph idx="4" type="body"/>
          </p:nvPr>
        </p:nvSpPr>
        <p:spPr>
          <a:xfrm rot="-5400000">
            <a:off x="5325838" y="4672908"/>
            <a:ext cx="2322285" cy="7819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35" name="Google Shape;1135;p239"/>
          <p:cNvCxnSpPr/>
          <p:nvPr/>
        </p:nvCxnSpPr>
        <p:spPr>
          <a:xfrm>
            <a:off x="482599" y="1452153"/>
            <a:ext cx="781960" cy="939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6" name="Google Shape;1136;p239"/>
          <p:cNvSpPr txBox="1"/>
          <p:nvPr>
            <p:ph idx="5" type="body"/>
          </p:nvPr>
        </p:nvSpPr>
        <p:spPr>
          <a:xfrm>
            <a:off x="1264560" y="3902745"/>
            <a:ext cx="48314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7" name="Google Shape;1137;p239"/>
          <p:cNvSpPr txBox="1"/>
          <p:nvPr>
            <p:ph idx="6" type="body"/>
          </p:nvPr>
        </p:nvSpPr>
        <p:spPr>
          <a:xfrm>
            <a:off x="6877961" y="3902745"/>
            <a:ext cx="48314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8" name="Google Shape;1138;p239"/>
          <p:cNvSpPr txBox="1"/>
          <p:nvPr>
            <p:ph idx="7" type="body"/>
          </p:nvPr>
        </p:nvSpPr>
        <p:spPr>
          <a:xfrm>
            <a:off x="1264560" y="1452153"/>
            <a:ext cx="48314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9" name="Google Shape;1139;p239"/>
          <p:cNvSpPr txBox="1"/>
          <p:nvPr>
            <p:ph idx="8" type="body"/>
          </p:nvPr>
        </p:nvSpPr>
        <p:spPr>
          <a:xfrm>
            <a:off x="6877961" y="1452153"/>
            <a:ext cx="48314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40" name="Google Shape;1140;p23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141" name="Google Shape;1141;p23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3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3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3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3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trix 3">
  <p:cSld name="matrix 3"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4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240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0" name="Google Shape;1150;p24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p240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2" name="Google Shape;1152;p240"/>
          <p:cNvSpPr/>
          <p:nvPr/>
        </p:nvSpPr>
        <p:spPr>
          <a:xfrm>
            <a:off x="482599" y="1553028"/>
            <a:ext cx="5613401" cy="232228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0"/>
          <p:cNvSpPr/>
          <p:nvPr/>
        </p:nvSpPr>
        <p:spPr>
          <a:xfrm>
            <a:off x="482599" y="3875314"/>
            <a:ext cx="5613401" cy="232228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0"/>
          <p:cNvSpPr/>
          <p:nvPr/>
        </p:nvSpPr>
        <p:spPr>
          <a:xfrm>
            <a:off x="6096000" y="1553028"/>
            <a:ext cx="5613401" cy="232228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0"/>
          <p:cNvSpPr/>
          <p:nvPr/>
        </p:nvSpPr>
        <p:spPr>
          <a:xfrm>
            <a:off x="6096000" y="3875314"/>
            <a:ext cx="5613401" cy="232228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0"/>
          <p:cNvSpPr txBox="1"/>
          <p:nvPr>
            <p:ph idx="1" type="body"/>
          </p:nvPr>
        </p:nvSpPr>
        <p:spPr>
          <a:xfrm rot="-5400000">
            <a:off x="-287563" y="2323191"/>
            <a:ext cx="2322285" cy="78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7" name="Google Shape;1157;p240"/>
          <p:cNvSpPr txBox="1"/>
          <p:nvPr>
            <p:ph idx="2" type="body"/>
          </p:nvPr>
        </p:nvSpPr>
        <p:spPr>
          <a:xfrm rot="-5400000">
            <a:off x="-287563" y="4645476"/>
            <a:ext cx="2322285" cy="781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8" name="Google Shape;1158;p240"/>
          <p:cNvSpPr txBox="1"/>
          <p:nvPr>
            <p:ph idx="3" type="body"/>
          </p:nvPr>
        </p:nvSpPr>
        <p:spPr>
          <a:xfrm rot="5400000">
            <a:off x="10157278" y="2323192"/>
            <a:ext cx="2322285" cy="781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9" name="Google Shape;1159;p240"/>
          <p:cNvSpPr txBox="1"/>
          <p:nvPr>
            <p:ph idx="4" type="body"/>
          </p:nvPr>
        </p:nvSpPr>
        <p:spPr>
          <a:xfrm rot="5400000">
            <a:off x="10157278" y="4645476"/>
            <a:ext cx="2322285" cy="78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0" name="Google Shape;1160;p240"/>
          <p:cNvSpPr txBox="1"/>
          <p:nvPr>
            <p:ph idx="5" type="body"/>
          </p:nvPr>
        </p:nvSpPr>
        <p:spPr>
          <a:xfrm>
            <a:off x="1264560" y="1572039"/>
            <a:ext cx="4025897" cy="230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1" name="Google Shape;1161;p240"/>
          <p:cNvSpPr txBox="1"/>
          <p:nvPr>
            <p:ph idx="6" type="body"/>
          </p:nvPr>
        </p:nvSpPr>
        <p:spPr>
          <a:xfrm>
            <a:off x="1264560" y="3894550"/>
            <a:ext cx="4025897" cy="230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2" name="Google Shape;1162;p240"/>
          <p:cNvSpPr txBox="1"/>
          <p:nvPr>
            <p:ph idx="7" type="body"/>
          </p:nvPr>
        </p:nvSpPr>
        <p:spPr>
          <a:xfrm>
            <a:off x="6900862" y="1572039"/>
            <a:ext cx="4026578" cy="230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3" name="Google Shape;1163;p240"/>
          <p:cNvSpPr txBox="1"/>
          <p:nvPr>
            <p:ph idx="8" type="body"/>
          </p:nvPr>
        </p:nvSpPr>
        <p:spPr>
          <a:xfrm>
            <a:off x="6900862" y="3894550"/>
            <a:ext cx="4026578" cy="230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4" name="Google Shape;1164;p240"/>
          <p:cNvSpPr/>
          <p:nvPr>
            <p:ph idx="9" type="body"/>
          </p:nvPr>
        </p:nvSpPr>
        <p:spPr>
          <a:xfrm>
            <a:off x="5291138" y="3060700"/>
            <a:ext cx="1609725" cy="161131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2000" cap="none">
                <a:solidFill>
                  <a:schemeClr val="accent5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65" name="Google Shape;1165;p24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166" name="Google Shape;1166;p24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4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4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4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4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trix 4">
  <p:cSld name="matrix 4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41"/>
          <p:cNvSpPr/>
          <p:nvPr>
            <p:ph idx="1" type="body"/>
          </p:nvPr>
        </p:nvSpPr>
        <p:spPr>
          <a:xfrm rot="-5400000">
            <a:off x="-127688" y="2741910"/>
            <a:ext cx="2002536" cy="78196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3" name="Google Shape;1173;p24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41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4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41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8" name="Google Shape;1178;p241"/>
          <p:cNvSpPr/>
          <p:nvPr/>
        </p:nvSpPr>
        <p:spPr>
          <a:xfrm>
            <a:off x="1264559" y="2056884"/>
            <a:ext cx="5222421" cy="2077562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241"/>
          <p:cNvSpPr/>
          <p:nvPr/>
        </p:nvSpPr>
        <p:spPr>
          <a:xfrm>
            <a:off x="1264559" y="4134447"/>
            <a:ext cx="5222421" cy="207756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241"/>
          <p:cNvSpPr/>
          <p:nvPr/>
        </p:nvSpPr>
        <p:spPr>
          <a:xfrm>
            <a:off x="6486980" y="2056884"/>
            <a:ext cx="5222421" cy="207756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241"/>
          <p:cNvSpPr/>
          <p:nvPr/>
        </p:nvSpPr>
        <p:spPr>
          <a:xfrm>
            <a:off x="6486980" y="4134447"/>
            <a:ext cx="5222421" cy="2077562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241"/>
          <p:cNvSpPr/>
          <p:nvPr>
            <p:ph idx="2" type="body"/>
          </p:nvPr>
        </p:nvSpPr>
        <p:spPr>
          <a:xfrm rot="-5400000">
            <a:off x="-165203" y="4782246"/>
            <a:ext cx="2077565" cy="78196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3" name="Google Shape;1183;p241"/>
          <p:cNvSpPr/>
          <p:nvPr>
            <p:ph idx="3" type="body"/>
          </p:nvPr>
        </p:nvSpPr>
        <p:spPr>
          <a:xfrm>
            <a:off x="1264560" y="1359189"/>
            <a:ext cx="5222420" cy="772434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4" name="Google Shape;1184;p241"/>
          <p:cNvSpPr/>
          <p:nvPr>
            <p:ph idx="4" type="body"/>
          </p:nvPr>
        </p:nvSpPr>
        <p:spPr>
          <a:xfrm>
            <a:off x="6486980" y="1359189"/>
            <a:ext cx="5222420" cy="772434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5" name="Google Shape;1185;p241"/>
          <p:cNvSpPr txBox="1"/>
          <p:nvPr>
            <p:ph idx="5" type="body"/>
          </p:nvPr>
        </p:nvSpPr>
        <p:spPr>
          <a:xfrm>
            <a:off x="1264560" y="4153457"/>
            <a:ext cx="5222420" cy="205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6" name="Google Shape;1186;p241"/>
          <p:cNvSpPr txBox="1"/>
          <p:nvPr>
            <p:ph idx="6" type="body"/>
          </p:nvPr>
        </p:nvSpPr>
        <p:spPr>
          <a:xfrm>
            <a:off x="6486980" y="2150632"/>
            <a:ext cx="5222420" cy="198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41"/>
          <p:cNvSpPr txBox="1"/>
          <p:nvPr>
            <p:ph idx="7" type="body"/>
          </p:nvPr>
        </p:nvSpPr>
        <p:spPr>
          <a:xfrm>
            <a:off x="6486980" y="4153457"/>
            <a:ext cx="5222420" cy="205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41"/>
          <p:cNvSpPr txBox="1"/>
          <p:nvPr>
            <p:ph idx="8" type="body"/>
          </p:nvPr>
        </p:nvSpPr>
        <p:spPr>
          <a:xfrm>
            <a:off x="1264560" y="2150632"/>
            <a:ext cx="5222420" cy="198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1828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89" name="Google Shape;1189;p24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190" name="Google Shape;1190;p24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4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4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4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4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">
  <p:cSld name="swot"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24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24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42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24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242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1" name="Google Shape;1201;p242"/>
          <p:cNvGrpSpPr/>
          <p:nvPr/>
        </p:nvGrpSpPr>
        <p:grpSpPr>
          <a:xfrm>
            <a:off x="3743557" y="1545751"/>
            <a:ext cx="4704887" cy="4666258"/>
            <a:chOff x="1581543" y="1298448"/>
            <a:chExt cx="4704887" cy="4666258"/>
          </a:xfrm>
        </p:grpSpPr>
        <p:grpSp>
          <p:nvGrpSpPr>
            <p:cNvPr id="1202" name="Google Shape;1202;p242"/>
            <p:cNvGrpSpPr/>
            <p:nvPr/>
          </p:nvGrpSpPr>
          <p:grpSpPr>
            <a:xfrm>
              <a:off x="1581543" y="1298448"/>
              <a:ext cx="2266926" cy="4662029"/>
              <a:chOff x="1581543" y="1298448"/>
              <a:chExt cx="2266926" cy="4662029"/>
            </a:xfrm>
          </p:grpSpPr>
          <p:sp>
            <p:nvSpPr>
              <p:cNvPr id="1203" name="Google Shape;1203;p242"/>
              <p:cNvSpPr/>
              <p:nvPr/>
            </p:nvSpPr>
            <p:spPr>
              <a:xfrm rot="5400000">
                <a:off x="1581543" y="1298448"/>
                <a:ext cx="2266926" cy="2266926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42"/>
              <p:cNvSpPr/>
              <p:nvPr/>
            </p:nvSpPr>
            <p:spPr>
              <a:xfrm>
                <a:off x="1581543" y="3693551"/>
                <a:ext cx="2266926" cy="2266926"/>
              </a:xfrm>
              <a:prstGeom prst="teardrop">
                <a:avLst>
                  <a:gd fmla="val 10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42"/>
            <p:cNvGrpSpPr/>
            <p:nvPr/>
          </p:nvGrpSpPr>
          <p:grpSpPr>
            <a:xfrm rot="10800000">
              <a:off x="4006919" y="1302677"/>
              <a:ext cx="2279511" cy="4662029"/>
              <a:chOff x="1581543" y="1298448"/>
              <a:chExt cx="2279511" cy="4662029"/>
            </a:xfrm>
          </p:grpSpPr>
          <p:sp>
            <p:nvSpPr>
              <p:cNvPr id="1206" name="Google Shape;1206;p242"/>
              <p:cNvSpPr/>
              <p:nvPr/>
            </p:nvSpPr>
            <p:spPr>
              <a:xfrm rot="5400000">
                <a:off x="1594128" y="1298448"/>
                <a:ext cx="2266926" cy="2266926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42"/>
              <p:cNvSpPr/>
              <p:nvPr/>
            </p:nvSpPr>
            <p:spPr>
              <a:xfrm>
                <a:off x="1581543" y="3693551"/>
                <a:ext cx="2266926" cy="2266926"/>
              </a:xfrm>
              <a:prstGeom prst="teardrop">
                <a:avLst>
                  <a:gd fmla="val 10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8" name="Google Shape;1208;p242"/>
          <p:cNvSpPr/>
          <p:nvPr>
            <p:ph idx="1" type="body"/>
          </p:nvPr>
        </p:nvSpPr>
        <p:spPr>
          <a:xfrm>
            <a:off x="3914912" y="1721082"/>
            <a:ext cx="1920240" cy="192024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006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2"/>
          <p:cNvSpPr/>
          <p:nvPr>
            <p:ph idx="2" type="body"/>
          </p:nvPr>
        </p:nvSpPr>
        <p:spPr>
          <a:xfrm>
            <a:off x="6344264" y="1721082"/>
            <a:ext cx="1920240" cy="192024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D453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2"/>
          <p:cNvSpPr/>
          <p:nvPr>
            <p:ph idx="3" type="body"/>
          </p:nvPr>
        </p:nvSpPr>
        <p:spPr>
          <a:xfrm>
            <a:off x="3914912" y="4116185"/>
            <a:ext cx="1920240" cy="192024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5C85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2"/>
          <p:cNvSpPr/>
          <p:nvPr>
            <p:ph idx="4" type="body"/>
          </p:nvPr>
        </p:nvSpPr>
        <p:spPr>
          <a:xfrm>
            <a:off x="6344264" y="4116185"/>
            <a:ext cx="1920240" cy="192024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750D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2"/>
          <p:cNvSpPr txBox="1"/>
          <p:nvPr/>
        </p:nvSpPr>
        <p:spPr>
          <a:xfrm>
            <a:off x="5589515" y="3234004"/>
            <a:ext cx="402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3600" u="none" cap="none" strike="noStrik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242"/>
          <p:cNvSpPr txBox="1"/>
          <p:nvPr/>
        </p:nvSpPr>
        <p:spPr>
          <a:xfrm>
            <a:off x="6129361" y="3234004"/>
            <a:ext cx="6030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1" i="0" sz="3600" u="none" cap="none" strike="noStrik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242"/>
          <p:cNvSpPr txBox="1"/>
          <p:nvPr/>
        </p:nvSpPr>
        <p:spPr>
          <a:xfrm>
            <a:off x="5522791" y="3892735"/>
            <a:ext cx="4972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 i="0" sz="3600" u="none" cap="none" strike="noStrik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242"/>
          <p:cNvSpPr txBox="1"/>
          <p:nvPr/>
        </p:nvSpPr>
        <p:spPr>
          <a:xfrm>
            <a:off x="6211921" y="3892735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i="0" sz="3600" u="none" cap="none" strike="noStrik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6" name="Google Shape;1216;p24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17" name="Google Shape;1217;p24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4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4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4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4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 strengths">
  <p:cSld name="swot strengths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4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24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43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4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43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8" name="Google Shape;1228;p243"/>
          <p:cNvSpPr/>
          <p:nvPr/>
        </p:nvSpPr>
        <p:spPr>
          <a:xfrm rot="5400000">
            <a:off x="8270775" y="2746872"/>
            <a:ext cx="2266926" cy="2266926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243"/>
          <p:cNvSpPr/>
          <p:nvPr>
            <p:ph idx="1" type="body"/>
          </p:nvPr>
        </p:nvSpPr>
        <p:spPr>
          <a:xfrm>
            <a:off x="8429224" y="2922203"/>
            <a:ext cx="1920240" cy="192024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006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0" name="Google Shape;1230;p243"/>
          <p:cNvSpPr txBox="1"/>
          <p:nvPr/>
        </p:nvSpPr>
        <p:spPr>
          <a:xfrm>
            <a:off x="10177919" y="4431556"/>
            <a:ext cx="402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3600" u="none" cap="none" strike="noStrik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243"/>
          <p:cNvSpPr/>
          <p:nvPr/>
        </p:nvSpPr>
        <p:spPr>
          <a:xfrm>
            <a:off x="9403917" y="5076110"/>
            <a:ext cx="1133784" cy="1133784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43"/>
          <p:cNvSpPr/>
          <p:nvPr/>
        </p:nvSpPr>
        <p:spPr>
          <a:xfrm rot="-5400000">
            <a:off x="10616948" y="5078225"/>
            <a:ext cx="1133784" cy="1133784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243"/>
          <p:cNvSpPr/>
          <p:nvPr/>
        </p:nvSpPr>
        <p:spPr>
          <a:xfrm rot="10800000">
            <a:off x="10623242" y="3880335"/>
            <a:ext cx="1133784" cy="1133784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243"/>
          <p:cNvSpPr txBox="1"/>
          <p:nvPr/>
        </p:nvSpPr>
        <p:spPr>
          <a:xfrm>
            <a:off x="10559774" y="4699546"/>
            <a:ext cx="394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1" i="0" sz="1800" u="none" cap="none" strike="noStrik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243"/>
          <p:cNvSpPr txBox="1"/>
          <p:nvPr/>
        </p:nvSpPr>
        <p:spPr>
          <a:xfrm>
            <a:off x="10248055" y="5029005"/>
            <a:ext cx="340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 i="0" sz="1800" u="none" cap="none" strike="noStrik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243"/>
          <p:cNvSpPr txBox="1"/>
          <p:nvPr/>
        </p:nvSpPr>
        <p:spPr>
          <a:xfrm>
            <a:off x="10592711" y="5029005"/>
            <a:ext cx="298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i="0" sz="1800" u="none" cap="none" strike="noStrik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243"/>
          <p:cNvSpPr txBox="1"/>
          <p:nvPr>
            <p:ph idx="2" type="body"/>
          </p:nvPr>
        </p:nvSpPr>
        <p:spPr>
          <a:xfrm>
            <a:off x="482600" y="2438400"/>
            <a:ext cx="76708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8" name="Google Shape;1238;p243"/>
          <p:cNvSpPr txBox="1"/>
          <p:nvPr>
            <p:ph idx="3" type="body"/>
          </p:nvPr>
        </p:nvSpPr>
        <p:spPr>
          <a:xfrm>
            <a:off x="482600" y="1709857"/>
            <a:ext cx="7670800" cy="49873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39" name="Google Shape;1239;p24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40" name="Google Shape;1240;p24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4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4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4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4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 weaknesses">
  <p:cSld name="swot weaknesses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4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244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244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244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244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1" name="Google Shape;1251;p244"/>
          <p:cNvSpPr txBox="1"/>
          <p:nvPr>
            <p:ph idx="1" type="body"/>
          </p:nvPr>
        </p:nvSpPr>
        <p:spPr>
          <a:xfrm>
            <a:off x="4038600" y="2438400"/>
            <a:ext cx="76708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2" name="Google Shape;1252;p244"/>
          <p:cNvSpPr txBox="1"/>
          <p:nvPr>
            <p:ph idx="2" type="body"/>
          </p:nvPr>
        </p:nvSpPr>
        <p:spPr>
          <a:xfrm>
            <a:off x="4038600" y="1673281"/>
            <a:ext cx="7670800" cy="498733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3" name="Google Shape;1253;p244"/>
          <p:cNvSpPr/>
          <p:nvPr/>
        </p:nvSpPr>
        <p:spPr>
          <a:xfrm rot="5400000">
            <a:off x="278097" y="3889879"/>
            <a:ext cx="1132779" cy="113229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244"/>
          <p:cNvSpPr/>
          <p:nvPr/>
        </p:nvSpPr>
        <p:spPr>
          <a:xfrm>
            <a:off x="272055" y="5086463"/>
            <a:ext cx="1132290" cy="1132779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244"/>
          <p:cNvSpPr/>
          <p:nvPr/>
        </p:nvSpPr>
        <p:spPr>
          <a:xfrm rot="-5400000">
            <a:off x="1483243" y="5088821"/>
            <a:ext cx="1132779" cy="113229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244"/>
          <p:cNvSpPr txBox="1"/>
          <p:nvPr/>
        </p:nvSpPr>
        <p:spPr>
          <a:xfrm>
            <a:off x="1099084" y="5029005"/>
            <a:ext cx="340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 i="0" sz="1800" u="none" cap="none" strike="noStrik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244"/>
          <p:cNvSpPr txBox="1"/>
          <p:nvPr/>
        </p:nvSpPr>
        <p:spPr>
          <a:xfrm>
            <a:off x="1451557" y="5029005"/>
            <a:ext cx="298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i="0" sz="1800" u="none" cap="none" strike="noStrik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44"/>
          <p:cNvSpPr txBox="1"/>
          <p:nvPr/>
        </p:nvSpPr>
        <p:spPr>
          <a:xfrm>
            <a:off x="1122328" y="4707987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1800" u="none" cap="none" strike="noStrik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244"/>
          <p:cNvSpPr/>
          <p:nvPr/>
        </p:nvSpPr>
        <p:spPr>
          <a:xfrm rot="10800000">
            <a:off x="1482315" y="2755337"/>
            <a:ext cx="2266926" cy="2266926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244"/>
          <p:cNvSpPr/>
          <p:nvPr>
            <p:ph idx="3" type="body"/>
          </p:nvPr>
        </p:nvSpPr>
        <p:spPr>
          <a:xfrm>
            <a:off x="1645061" y="2926439"/>
            <a:ext cx="1920240" cy="192024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D453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1" name="Google Shape;1261;p244"/>
          <p:cNvSpPr txBox="1"/>
          <p:nvPr/>
        </p:nvSpPr>
        <p:spPr>
          <a:xfrm>
            <a:off x="1434976" y="4496336"/>
            <a:ext cx="6030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1" i="0" sz="3600" u="none" cap="none" strike="noStrik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2" name="Google Shape;1262;p24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63" name="Google Shape;1263;p24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4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4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4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4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">
  <p:cSld name="2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1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1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1"/>
          <p:cNvSpPr txBox="1"/>
          <p:nvPr>
            <p:ph idx="1" type="body"/>
          </p:nvPr>
        </p:nvSpPr>
        <p:spPr>
          <a:xfrm>
            <a:off x="838200" y="1643174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1"/>
          <p:cNvSpPr txBox="1"/>
          <p:nvPr>
            <p:ph idx="2" type="body"/>
          </p:nvPr>
        </p:nvSpPr>
        <p:spPr>
          <a:xfrm>
            <a:off x="6172200" y="1643174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2" name="Google Shape;82;p19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3" name="Google Shape;83;p19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9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9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9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9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 opportunities">
  <p:cSld name="swot opportunities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24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24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245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24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245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4" name="Google Shape;1274;p245"/>
          <p:cNvSpPr txBox="1"/>
          <p:nvPr>
            <p:ph idx="1" type="body"/>
          </p:nvPr>
        </p:nvSpPr>
        <p:spPr>
          <a:xfrm>
            <a:off x="482600" y="2438400"/>
            <a:ext cx="76708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5" name="Google Shape;1275;p245"/>
          <p:cNvSpPr txBox="1"/>
          <p:nvPr>
            <p:ph idx="2" type="body"/>
          </p:nvPr>
        </p:nvSpPr>
        <p:spPr>
          <a:xfrm>
            <a:off x="482600" y="1709857"/>
            <a:ext cx="7670800" cy="498733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6" name="Google Shape;1276;p245"/>
          <p:cNvSpPr/>
          <p:nvPr/>
        </p:nvSpPr>
        <p:spPr>
          <a:xfrm rot="5400000">
            <a:off x="9419251" y="2755944"/>
            <a:ext cx="1132779" cy="113229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245"/>
          <p:cNvSpPr/>
          <p:nvPr/>
        </p:nvSpPr>
        <p:spPr>
          <a:xfrm rot="-5400000">
            <a:off x="10624397" y="3954886"/>
            <a:ext cx="1132779" cy="113229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245"/>
          <p:cNvSpPr/>
          <p:nvPr/>
        </p:nvSpPr>
        <p:spPr>
          <a:xfrm rot="10800000">
            <a:off x="10630927" y="2757813"/>
            <a:ext cx="1132290" cy="1132779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245"/>
          <p:cNvSpPr txBox="1"/>
          <p:nvPr/>
        </p:nvSpPr>
        <p:spPr>
          <a:xfrm>
            <a:off x="10559774" y="3574052"/>
            <a:ext cx="394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1" i="0" sz="1800" u="none" cap="none" strike="noStrik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245"/>
          <p:cNvSpPr txBox="1"/>
          <p:nvPr/>
        </p:nvSpPr>
        <p:spPr>
          <a:xfrm>
            <a:off x="10592711" y="3895070"/>
            <a:ext cx="298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i="0" sz="1800" u="none" cap="none" strike="noStrik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245"/>
          <p:cNvSpPr txBox="1"/>
          <p:nvPr/>
        </p:nvSpPr>
        <p:spPr>
          <a:xfrm>
            <a:off x="10232421" y="357405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1800" u="none" cap="none" strike="noStrik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245"/>
          <p:cNvSpPr/>
          <p:nvPr/>
        </p:nvSpPr>
        <p:spPr>
          <a:xfrm>
            <a:off x="8284860" y="3952528"/>
            <a:ext cx="2266926" cy="2266926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245"/>
          <p:cNvSpPr/>
          <p:nvPr>
            <p:ph idx="3" type="body"/>
          </p:nvPr>
        </p:nvSpPr>
        <p:spPr>
          <a:xfrm>
            <a:off x="8449928" y="4127859"/>
            <a:ext cx="1920240" cy="192024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5C85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4" name="Google Shape;1284;p245"/>
          <p:cNvSpPr txBox="1"/>
          <p:nvPr/>
        </p:nvSpPr>
        <p:spPr>
          <a:xfrm>
            <a:off x="10038916" y="3838867"/>
            <a:ext cx="4972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 i="0" sz="3600" u="none" cap="none" strike="noStrik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5" name="Google Shape;1285;p24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86" name="Google Shape;1286;p24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4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4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4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4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 threats">
  <p:cSld name="swot threats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4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246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246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246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246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7" name="Google Shape;1297;p246"/>
          <p:cNvSpPr txBox="1"/>
          <p:nvPr>
            <p:ph idx="1" type="body"/>
          </p:nvPr>
        </p:nvSpPr>
        <p:spPr>
          <a:xfrm>
            <a:off x="4038600" y="2438400"/>
            <a:ext cx="76708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8" name="Google Shape;1298;p246"/>
          <p:cNvSpPr txBox="1"/>
          <p:nvPr>
            <p:ph idx="2" type="body"/>
          </p:nvPr>
        </p:nvSpPr>
        <p:spPr>
          <a:xfrm>
            <a:off x="4038600" y="1709857"/>
            <a:ext cx="7670800" cy="49873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9" name="Google Shape;1299;p246"/>
          <p:cNvSpPr/>
          <p:nvPr/>
        </p:nvSpPr>
        <p:spPr>
          <a:xfrm rot="5400000">
            <a:off x="271811" y="2755087"/>
            <a:ext cx="1132779" cy="113229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246"/>
          <p:cNvSpPr/>
          <p:nvPr/>
        </p:nvSpPr>
        <p:spPr>
          <a:xfrm>
            <a:off x="272056" y="3951671"/>
            <a:ext cx="1132290" cy="1132779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246"/>
          <p:cNvSpPr/>
          <p:nvPr/>
        </p:nvSpPr>
        <p:spPr>
          <a:xfrm rot="10800000">
            <a:off x="1489773" y="2756956"/>
            <a:ext cx="1132290" cy="1132779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46"/>
          <p:cNvSpPr txBox="1"/>
          <p:nvPr/>
        </p:nvSpPr>
        <p:spPr>
          <a:xfrm>
            <a:off x="1418620" y="3573195"/>
            <a:ext cx="394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1" i="0" sz="1800" u="none" cap="none" strike="noStrik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246"/>
          <p:cNvSpPr txBox="1"/>
          <p:nvPr/>
        </p:nvSpPr>
        <p:spPr>
          <a:xfrm>
            <a:off x="1099084" y="3894213"/>
            <a:ext cx="340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 i="0" sz="1800" u="none" cap="none" strike="noStrik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46"/>
          <p:cNvSpPr txBox="1"/>
          <p:nvPr/>
        </p:nvSpPr>
        <p:spPr>
          <a:xfrm>
            <a:off x="1122328" y="357319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1800" u="none" cap="none" strike="noStrik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246"/>
          <p:cNvSpPr/>
          <p:nvPr/>
        </p:nvSpPr>
        <p:spPr>
          <a:xfrm rot="-5400000">
            <a:off x="1482315" y="3951671"/>
            <a:ext cx="2266926" cy="2266926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246"/>
          <p:cNvSpPr/>
          <p:nvPr>
            <p:ph idx="3" type="body"/>
          </p:nvPr>
        </p:nvSpPr>
        <p:spPr>
          <a:xfrm>
            <a:off x="1657646" y="4122773"/>
            <a:ext cx="1920240" cy="192024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750D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7" name="Google Shape;1307;p246"/>
          <p:cNvSpPr txBox="1"/>
          <p:nvPr/>
        </p:nvSpPr>
        <p:spPr>
          <a:xfrm>
            <a:off x="1474704" y="3840552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i="0" sz="3600" u="none" cap="none" strike="noStrik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8" name="Google Shape;1308;p24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309" name="Google Shape;1309;p24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4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4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4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4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hexagons">
  <p:cSld name="5 hexagons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5" name="Google Shape;1315;p247"/>
          <p:cNvCxnSpPr/>
          <p:nvPr/>
        </p:nvCxnSpPr>
        <p:spPr>
          <a:xfrm rot="10800000">
            <a:off x="2952750" y="2047876"/>
            <a:ext cx="6276975" cy="358139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6" name="Google Shape;1316;p247"/>
          <p:cNvCxnSpPr/>
          <p:nvPr/>
        </p:nvCxnSpPr>
        <p:spPr>
          <a:xfrm flipH="1" rot="10800000">
            <a:off x="2962275" y="1981200"/>
            <a:ext cx="6267450" cy="36385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17" name="Google Shape;1317;p247"/>
          <p:cNvGrpSpPr/>
          <p:nvPr/>
        </p:nvGrpSpPr>
        <p:grpSpPr>
          <a:xfrm>
            <a:off x="6886811" y="1395985"/>
            <a:ext cx="2828102" cy="4860167"/>
            <a:chOff x="2477087" y="1395985"/>
            <a:chExt cx="2828102" cy="4860167"/>
          </a:xfrm>
        </p:grpSpPr>
        <p:sp>
          <p:nvSpPr>
            <p:cNvPr id="1318" name="Google Shape;1318;p247"/>
            <p:cNvSpPr/>
            <p:nvPr/>
          </p:nvSpPr>
          <p:spPr>
            <a:xfrm>
              <a:off x="2477088" y="1395985"/>
              <a:ext cx="2828101" cy="2437309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47"/>
            <p:cNvSpPr/>
            <p:nvPr/>
          </p:nvSpPr>
          <p:spPr>
            <a:xfrm>
              <a:off x="2477087" y="3818843"/>
              <a:ext cx="2828101" cy="2437309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247"/>
          <p:cNvGrpSpPr/>
          <p:nvPr/>
        </p:nvGrpSpPr>
        <p:grpSpPr>
          <a:xfrm>
            <a:off x="2477087" y="1395985"/>
            <a:ext cx="2828102" cy="4860167"/>
            <a:chOff x="2477087" y="1395985"/>
            <a:chExt cx="2828102" cy="4860167"/>
          </a:xfrm>
        </p:grpSpPr>
        <p:sp>
          <p:nvSpPr>
            <p:cNvPr id="1321" name="Google Shape;1321;p247"/>
            <p:cNvSpPr/>
            <p:nvPr/>
          </p:nvSpPr>
          <p:spPr>
            <a:xfrm>
              <a:off x="2477088" y="1395985"/>
              <a:ext cx="2828101" cy="2437309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47"/>
            <p:cNvSpPr/>
            <p:nvPr/>
          </p:nvSpPr>
          <p:spPr>
            <a:xfrm>
              <a:off x="2477087" y="3818843"/>
              <a:ext cx="2828101" cy="2437309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3" name="Google Shape;1323;p24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47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5" name="Google Shape;1325;p247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6" name="Google Shape;1326;p247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7" name="Google Shape;1327;p247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8" name="Google Shape;1328;p247"/>
          <p:cNvSpPr/>
          <p:nvPr>
            <p:ph idx="1" type="body"/>
          </p:nvPr>
        </p:nvSpPr>
        <p:spPr>
          <a:xfrm>
            <a:off x="4839066" y="2735279"/>
            <a:ext cx="2514600" cy="216712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9" name="Google Shape;1329;p247"/>
          <p:cNvSpPr/>
          <p:nvPr>
            <p:ph idx="2" type="body"/>
          </p:nvPr>
        </p:nvSpPr>
        <p:spPr>
          <a:xfrm>
            <a:off x="2633838" y="1531076"/>
            <a:ext cx="2514600" cy="216712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0" name="Google Shape;1330;p247"/>
          <p:cNvSpPr/>
          <p:nvPr>
            <p:ph idx="3" type="body"/>
          </p:nvPr>
        </p:nvSpPr>
        <p:spPr>
          <a:xfrm>
            <a:off x="7043562" y="1531076"/>
            <a:ext cx="2514600" cy="216712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1" name="Google Shape;1331;p247"/>
          <p:cNvSpPr/>
          <p:nvPr>
            <p:ph idx="4" type="body"/>
          </p:nvPr>
        </p:nvSpPr>
        <p:spPr>
          <a:xfrm>
            <a:off x="2633838" y="3945895"/>
            <a:ext cx="2514600" cy="216712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2" name="Google Shape;1332;p247"/>
          <p:cNvSpPr/>
          <p:nvPr>
            <p:ph idx="5" type="body"/>
          </p:nvPr>
        </p:nvSpPr>
        <p:spPr>
          <a:xfrm>
            <a:off x="7043562" y="3945895"/>
            <a:ext cx="2514600" cy="216712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3" name="Google Shape;1333;p247"/>
          <p:cNvSpPr txBox="1"/>
          <p:nvPr>
            <p:ph idx="6" type="body"/>
          </p:nvPr>
        </p:nvSpPr>
        <p:spPr>
          <a:xfrm>
            <a:off x="201051" y="1533015"/>
            <a:ext cx="2279650" cy="216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F99"/>
              </a:buClr>
              <a:buSzPts val="1400"/>
              <a:buChar char="•"/>
              <a:defRPr sz="1400">
                <a:solidFill>
                  <a:srgbClr val="006F9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4" name="Google Shape;1334;p247"/>
          <p:cNvSpPr txBox="1"/>
          <p:nvPr>
            <p:ph idx="7" type="body"/>
          </p:nvPr>
        </p:nvSpPr>
        <p:spPr>
          <a:xfrm>
            <a:off x="5305188" y="1283385"/>
            <a:ext cx="1581623" cy="145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530F"/>
              </a:buClr>
              <a:buSzPts val="1400"/>
              <a:buChar char="•"/>
              <a:defRPr sz="1400">
                <a:solidFill>
                  <a:srgbClr val="D4530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5" name="Google Shape;1335;p247"/>
          <p:cNvSpPr txBox="1"/>
          <p:nvPr>
            <p:ph idx="8" type="body"/>
          </p:nvPr>
        </p:nvSpPr>
        <p:spPr>
          <a:xfrm>
            <a:off x="9714912" y="1533014"/>
            <a:ext cx="2279650" cy="216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8514"/>
              </a:buClr>
              <a:buSzPts val="1400"/>
              <a:buChar char="•"/>
              <a:defRPr sz="1400">
                <a:solidFill>
                  <a:srgbClr val="5C851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6" name="Google Shape;1336;p247"/>
          <p:cNvSpPr txBox="1"/>
          <p:nvPr>
            <p:ph idx="9" type="body"/>
          </p:nvPr>
        </p:nvSpPr>
        <p:spPr>
          <a:xfrm>
            <a:off x="201051" y="3957340"/>
            <a:ext cx="2279650" cy="216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7" name="Google Shape;1337;p247"/>
          <p:cNvSpPr txBox="1"/>
          <p:nvPr>
            <p:ph idx="13" type="body"/>
          </p:nvPr>
        </p:nvSpPr>
        <p:spPr>
          <a:xfrm>
            <a:off x="9714912" y="3957339"/>
            <a:ext cx="2279650" cy="216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 sz="14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8" name="Google Shape;1338;p247"/>
          <p:cNvSpPr txBox="1"/>
          <p:nvPr>
            <p:ph idx="14" type="body"/>
          </p:nvPr>
        </p:nvSpPr>
        <p:spPr>
          <a:xfrm>
            <a:off x="5305188" y="4958177"/>
            <a:ext cx="1581623" cy="145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530F"/>
              </a:buClr>
              <a:buSzPts val="1400"/>
              <a:buChar char="•"/>
              <a:defRPr sz="1400">
                <a:solidFill>
                  <a:srgbClr val="D4530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39" name="Google Shape;1339;p24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340" name="Google Shape;1340;p24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24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24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24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24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titles and lists">
  <p:cSld name="4 titles and lists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4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248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248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p248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248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1" name="Google Shape;1351;p248"/>
          <p:cNvSpPr txBox="1"/>
          <p:nvPr>
            <p:ph idx="1" type="body"/>
          </p:nvPr>
        </p:nvSpPr>
        <p:spPr>
          <a:xfrm>
            <a:off x="301518" y="1533015"/>
            <a:ext cx="2279650" cy="216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2" name="Google Shape;1352;p248"/>
          <p:cNvSpPr txBox="1"/>
          <p:nvPr>
            <p:ph idx="2" type="body"/>
          </p:nvPr>
        </p:nvSpPr>
        <p:spPr>
          <a:xfrm>
            <a:off x="9652448" y="1533014"/>
            <a:ext cx="2279650" cy="216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3" name="Google Shape;1353;p248"/>
          <p:cNvSpPr txBox="1"/>
          <p:nvPr>
            <p:ph idx="3" type="body"/>
          </p:nvPr>
        </p:nvSpPr>
        <p:spPr>
          <a:xfrm>
            <a:off x="301518" y="3957340"/>
            <a:ext cx="2279650" cy="216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4" name="Google Shape;1354;p248"/>
          <p:cNvSpPr txBox="1"/>
          <p:nvPr>
            <p:ph idx="4" type="body"/>
          </p:nvPr>
        </p:nvSpPr>
        <p:spPr>
          <a:xfrm>
            <a:off x="9652448" y="3957339"/>
            <a:ext cx="2279650" cy="216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5" name="Google Shape;1355;p248"/>
          <p:cNvSpPr txBox="1"/>
          <p:nvPr>
            <p:ph idx="5" type="body"/>
          </p:nvPr>
        </p:nvSpPr>
        <p:spPr>
          <a:xfrm>
            <a:off x="301518" y="1533015"/>
            <a:ext cx="2279650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6" name="Google Shape;1356;p248"/>
          <p:cNvSpPr txBox="1"/>
          <p:nvPr>
            <p:ph idx="6" type="body"/>
          </p:nvPr>
        </p:nvSpPr>
        <p:spPr>
          <a:xfrm>
            <a:off x="301518" y="3957340"/>
            <a:ext cx="2279650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7" name="Google Shape;1357;p248"/>
          <p:cNvSpPr txBox="1"/>
          <p:nvPr>
            <p:ph idx="7" type="body"/>
          </p:nvPr>
        </p:nvSpPr>
        <p:spPr>
          <a:xfrm>
            <a:off x="9652448" y="1533014"/>
            <a:ext cx="2279650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8" name="Google Shape;1358;p248"/>
          <p:cNvSpPr txBox="1"/>
          <p:nvPr>
            <p:ph idx="8" type="body"/>
          </p:nvPr>
        </p:nvSpPr>
        <p:spPr>
          <a:xfrm>
            <a:off x="9652448" y="3957339"/>
            <a:ext cx="2279650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59" name="Google Shape;1359;p24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360" name="Google Shape;1360;p24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4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4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4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4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trix with titles">
  <p:cSld name="matrix with titles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24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249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8" name="Google Shape;1368;p249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9" name="Google Shape;1369;p249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0" name="Google Shape;1370;p249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1" name="Google Shape;1371;p249"/>
          <p:cNvSpPr txBox="1"/>
          <p:nvPr>
            <p:ph idx="1" type="body"/>
          </p:nvPr>
        </p:nvSpPr>
        <p:spPr>
          <a:xfrm>
            <a:off x="1275617" y="2275983"/>
            <a:ext cx="4488882" cy="1667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2" name="Google Shape;1372;p249"/>
          <p:cNvSpPr txBox="1"/>
          <p:nvPr>
            <p:ph idx="2" type="body"/>
          </p:nvPr>
        </p:nvSpPr>
        <p:spPr>
          <a:xfrm>
            <a:off x="6486966" y="2275982"/>
            <a:ext cx="4488882" cy="166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3" name="Google Shape;1373;p249"/>
          <p:cNvSpPr txBox="1"/>
          <p:nvPr>
            <p:ph idx="3" type="body"/>
          </p:nvPr>
        </p:nvSpPr>
        <p:spPr>
          <a:xfrm>
            <a:off x="1275617" y="4469484"/>
            <a:ext cx="4488882" cy="1667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4" name="Google Shape;1374;p249"/>
          <p:cNvSpPr txBox="1"/>
          <p:nvPr>
            <p:ph idx="4" type="body"/>
          </p:nvPr>
        </p:nvSpPr>
        <p:spPr>
          <a:xfrm>
            <a:off x="6486966" y="4469483"/>
            <a:ext cx="4488882" cy="166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 sz="14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5" name="Google Shape;1375;p249"/>
          <p:cNvSpPr txBox="1"/>
          <p:nvPr>
            <p:ph idx="5" type="body"/>
          </p:nvPr>
        </p:nvSpPr>
        <p:spPr>
          <a:xfrm>
            <a:off x="1275617" y="2275983"/>
            <a:ext cx="4488882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6" name="Google Shape;1376;p249"/>
          <p:cNvSpPr txBox="1"/>
          <p:nvPr>
            <p:ph idx="6" type="body"/>
          </p:nvPr>
        </p:nvSpPr>
        <p:spPr>
          <a:xfrm>
            <a:off x="1275617" y="4469484"/>
            <a:ext cx="4488882" cy="4969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7" name="Google Shape;1377;p249"/>
          <p:cNvSpPr txBox="1"/>
          <p:nvPr>
            <p:ph idx="7" type="body"/>
          </p:nvPr>
        </p:nvSpPr>
        <p:spPr>
          <a:xfrm>
            <a:off x="6486966" y="2275982"/>
            <a:ext cx="4488882" cy="496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8" name="Google Shape;1378;p249"/>
          <p:cNvSpPr txBox="1"/>
          <p:nvPr>
            <p:ph idx="8" type="body"/>
          </p:nvPr>
        </p:nvSpPr>
        <p:spPr>
          <a:xfrm>
            <a:off x="6486966" y="4469483"/>
            <a:ext cx="4488882" cy="4969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79" name="Google Shape;1379;p249"/>
          <p:cNvGrpSpPr/>
          <p:nvPr/>
        </p:nvGrpSpPr>
        <p:grpSpPr>
          <a:xfrm>
            <a:off x="1155573" y="2173119"/>
            <a:ext cx="9880854" cy="4123944"/>
            <a:chOff x="1155573" y="2173119"/>
            <a:chExt cx="9880854" cy="4123944"/>
          </a:xfrm>
        </p:grpSpPr>
        <p:cxnSp>
          <p:nvCxnSpPr>
            <p:cNvPr id="1380" name="Google Shape;1380;p249"/>
            <p:cNvCxnSpPr/>
            <p:nvPr/>
          </p:nvCxnSpPr>
          <p:spPr>
            <a:xfrm>
              <a:off x="6096000" y="2173119"/>
              <a:ext cx="0" cy="4123944"/>
            </a:xfrm>
            <a:prstGeom prst="straightConnector1">
              <a:avLst/>
            </a:prstGeom>
            <a:noFill/>
            <a:ln cap="flat" cmpd="sng" w="28575">
              <a:solidFill>
                <a:srgbClr val="AABBC4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381" name="Google Shape;1381;p249"/>
            <p:cNvCxnSpPr/>
            <p:nvPr/>
          </p:nvCxnSpPr>
          <p:spPr>
            <a:xfrm>
              <a:off x="1155573" y="4235091"/>
              <a:ext cx="9880854" cy="0"/>
            </a:xfrm>
            <a:prstGeom prst="straightConnector1">
              <a:avLst/>
            </a:prstGeom>
            <a:noFill/>
            <a:ln cap="flat" cmpd="sng" w="28575">
              <a:solidFill>
                <a:srgbClr val="AABBC4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1382" name="Google Shape;1382;p249"/>
          <p:cNvSpPr txBox="1"/>
          <p:nvPr>
            <p:ph idx="9" type="body"/>
          </p:nvPr>
        </p:nvSpPr>
        <p:spPr>
          <a:xfrm rot="-5400000">
            <a:off x="-1475587" y="3897026"/>
            <a:ext cx="3861238" cy="619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3" name="Google Shape;1383;p249"/>
          <p:cNvSpPr txBox="1"/>
          <p:nvPr>
            <p:ph idx="13" type="body"/>
          </p:nvPr>
        </p:nvSpPr>
        <p:spPr>
          <a:xfrm>
            <a:off x="1275617" y="1888239"/>
            <a:ext cx="4488882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4" name="Google Shape;1384;p249"/>
          <p:cNvSpPr txBox="1"/>
          <p:nvPr>
            <p:ph idx="14" type="body"/>
          </p:nvPr>
        </p:nvSpPr>
        <p:spPr>
          <a:xfrm>
            <a:off x="1275616" y="1209788"/>
            <a:ext cx="9700231" cy="619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5" name="Google Shape;1385;p249"/>
          <p:cNvSpPr txBox="1"/>
          <p:nvPr>
            <p:ph idx="15" type="body"/>
          </p:nvPr>
        </p:nvSpPr>
        <p:spPr>
          <a:xfrm>
            <a:off x="6486966" y="1888239"/>
            <a:ext cx="4488882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6" name="Google Shape;1386;p249"/>
          <p:cNvSpPr txBox="1"/>
          <p:nvPr>
            <p:ph idx="16" type="body"/>
          </p:nvPr>
        </p:nvSpPr>
        <p:spPr>
          <a:xfrm rot="-5400000">
            <a:off x="186245" y="2915977"/>
            <a:ext cx="1667735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7" name="Google Shape;1387;p249"/>
          <p:cNvSpPr txBox="1"/>
          <p:nvPr>
            <p:ph idx="17" type="body"/>
          </p:nvPr>
        </p:nvSpPr>
        <p:spPr>
          <a:xfrm rot="-5400000">
            <a:off x="186244" y="5109479"/>
            <a:ext cx="1667735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8" name="Google Shape;1388;p249"/>
          <p:cNvSpPr/>
          <p:nvPr/>
        </p:nvSpPr>
        <p:spPr>
          <a:xfrm>
            <a:off x="5917678" y="4056769"/>
            <a:ext cx="356644" cy="356644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AAB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9" name="Google Shape;1389;p24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390" name="Google Shape;1390;p24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4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4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4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4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x3 matrix">
  <p:cSld name="3x3 matrix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5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25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8" name="Google Shape;1398;p250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9" name="Google Shape;1399;p25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0" name="Google Shape;1400;p250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1" name="Google Shape;1401;p250"/>
          <p:cNvSpPr txBox="1"/>
          <p:nvPr>
            <p:ph idx="1" type="body"/>
          </p:nvPr>
        </p:nvSpPr>
        <p:spPr>
          <a:xfrm>
            <a:off x="1275616" y="490277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2" name="Google Shape;1402;p250"/>
          <p:cNvSpPr txBox="1"/>
          <p:nvPr>
            <p:ph idx="2" type="body"/>
          </p:nvPr>
        </p:nvSpPr>
        <p:spPr>
          <a:xfrm rot="-5400000">
            <a:off x="-1475587" y="3897026"/>
            <a:ext cx="3861238" cy="619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3" name="Google Shape;1403;p250"/>
          <p:cNvSpPr txBox="1"/>
          <p:nvPr>
            <p:ph idx="3" type="body"/>
          </p:nvPr>
        </p:nvSpPr>
        <p:spPr>
          <a:xfrm>
            <a:off x="1275617" y="1860807"/>
            <a:ext cx="3108960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4" name="Google Shape;1404;p250"/>
          <p:cNvSpPr txBox="1"/>
          <p:nvPr>
            <p:ph idx="4" type="body"/>
          </p:nvPr>
        </p:nvSpPr>
        <p:spPr>
          <a:xfrm>
            <a:off x="1275616" y="1209788"/>
            <a:ext cx="9700232" cy="619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5" name="Google Shape;1405;p250"/>
          <p:cNvSpPr txBox="1"/>
          <p:nvPr>
            <p:ph idx="5" type="body"/>
          </p:nvPr>
        </p:nvSpPr>
        <p:spPr>
          <a:xfrm>
            <a:off x="7866888" y="1860807"/>
            <a:ext cx="3108960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6" name="Google Shape;1406;p250"/>
          <p:cNvSpPr txBox="1"/>
          <p:nvPr>
            <p:ph idx="6" type="body"/>
          </p:nvPr>
        </p:nvSpPr>
        <p:spPr>
          <a:xfrm rot="-5400000">
            <a:off x="402894" y="5326125"/>
            <a:ext cx="1234440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7" name="Google Shape;1407;p250"/>
          <p:cNvSpPr txBox="1"/>
          <p:nvPr>
            <p:ph idx="7" type="body"/>
          </p:nvPr>
        </p:nvSpPr>
        <p:spPr>
          <a:xfrm>
            <a:off x="1275616" y="2275982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8" name="Google Shape;1408;p250"/>
          <p:cNvSpPr txBox="1"/>
          <p:nvPr>
            <p:ph idx="8" type="body"/>
          </p:nvPr>
        </p:nvSpPr>
        <p:spPr>
          <a:xfrm rot="-5400000">
            <a:off x="402894" y="2699330"/>
            <a:ext cx="1234440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9" name="Google Shape;1409;p250"/>
          <p:cNvSpPr txBox="1"/>
          <p:nvPr>
            <p:ph idx="9" type="body"/>
          </p:nvPr>
        </p:nvSpPr>
        <p:spPr>
          <a:xfrm>
            <a:off x="1275617" y="3590099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0" name="Google Shape;1410;p250"/>
          <p:cNvSpPr txBox="1"/>
          <p:nvPr>
            <p:ph idx="13" type="body"/>
          </p:nvPr>
        </p:nvSpPr>
        <p:spPr>
          <a:xfrm rot="-5400000">
            <a:off x="402895" y="4013447"/>
            <a:ext cx="1234440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1" name="Google Shape;1411;p250"/>
          <p:cNvSpPr txBox="1"/>
          <p:nvPr>
            <p:ph idx="14" type="body"/>
          </p:nvPr>
        </p:nvSpPr>
        <p:spPr>
          <a:xfrm>
            <a:off x="7866888" y="490277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2" name="Google Shape;1412;p250"/>
          <p:cNvSpPr txBox="1"/>
          <p:nvPr>
            <p:ph idx="15" type="body"/>
          </p:nvPr>
        </p:nvSpPr>
        <p:spPr>
          <a:xfrm>
            <a:off x="7866888" y="227208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3" name="Google Shape;1413;p250"/>
          <p:cNvSpPr txBox="1"/>
          <p:nvPr>
            <p:ph idx="16" type="body"/>
          </p:nvPr>
        </p:nvSpPr>
        <p:spPr>
          <a:xfrm>
            <a:off x="7866888" y="3590099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4" name="Google Shape;1414;p250"/>
          <p:cNvSpPr txBox="1"/>
          <p:nvPr>
            <p:ph idx="17" type="body"/>
          </p:nvPr>
        </p:nvSpPr>
        <p:spPr>
          <a:xfrm>
            <a:off x="4541520" y="227208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5" name="Google Shape;1415;p250"/>
          <p:cNvSpPr txBox="1"/>
          <p:nvPr>
            <p:ph idx="18" type="body"/>
          </p:nvPr>
        </p:nvSpPr>
        <p:spPr>
          <a:xfrm>
            <a:off x="4548392" y="3590099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6" name="Google Shape;1416;p250"/>
          <p:cNvSpPr txBox="1"/>
          <p:nvPr>
            <p:ph idx="19" type="body"/>
          </p:nvPr>
        </p:nvSpPr>
        <p:spPr>
          <a:xfrm>
            <a:off x="4548392" y="490277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7" name="Google Shape;1417;p250"/>
          <p:cNvSpPr txBox="1"/>
          <p:nvPr>
            <p:ph idx="20" type="body"/>
          </p:nvPr>
        </p:nvSpPr>
        <p:spPr>
          <a:xfrm>
            <a:off x="4541520" y="1860807"/>
            <a:ext cx="3108960" cy="387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18" name="Google Shape;1418;p250"/>
          <p:cNvCxnSpPr/>
          <p:nvPr/>
        </p:nvCxnSpPr>
        <p:spPr>
          <a:xfrm>
            <a:off x="11346928" y="1888239"/>
            <a:ext cx="0" cy="4422714"/>
          </a:xfrm>
          <a:prstGeom prst="straightConnector1">
            <a:avLst/>
          </a:prstGeom>
          <a:noFill/>
          <a:ln cap="flat" cmpd="sng" w="28575">
            <a:solidFill>
              <a:srgbClr val="AABBC4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419" name="Google Shape;1419;p250"/>
          <p:cNvCxnSpPr/>
          <p:nvPr/>
        </p:nvCxnSpPr>
        <p:spPr>
          <a:xfrm>
            <a:off x="826244" y="6261228"/>
            <a:ext cx="10527556" cy="0"/>
          </a:xfrm>
          <a:prstGeom prst="straightConnector1">
            <a:avLst/>
          </a:prstGeom>
          <a:noFill/>
          <a:ln cap="flat" cmpd="sng" w="28575">
            <a:solidFill>
              <a:srgbClr val="AABBC4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420" name="Google Shape;1420;p250"/>
          <p:cNvSpPr/>
          <p:nvPr/>
        </p:nvSpPr>
        <p:spPr>
          <a:xfrm>
            <a:off x="11168606" y="6082906"/>
            <a:ext cx="356644" cy="356644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AAB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250"/>
          <p:cNvSpPr txBox="1"/>
          <p:nvPr>
            <p:ph idx="21" type="body"/>
          </p:nvPr>
        </p:nvSpPr>
        <p:spPr>
          <a:xfrm>
            <a:off x="1275617" y="2275983"/>
            <a:ext cx="3108959" cy="28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2" name="Google Shape;1422;p250"/>
          <p:cNvSpPr txBox="1"/>
          <p:nvPr>
            <p:ph idx="22" type="body"/>
          </p:nvPr>
        </p:nvSpPr>
        <p:spPr>
          <a:xfrm>
            <a:off x="1275617" y="3590099"/>
            <a:ext cx="3108959" cy="28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3" name="Google Shape;1423;p250"/>
          <p:cNvSpPr txBox="1"/>
          <p:nvPr>
            <p:ph idx="23" type="body"/>
          </p:nvPr>
        </p:nvSpPr>
        <p:spPr>
          <a:xfrm>
            <a:off x="1315228" y="4902777"/>
            <a:ext cx="3108959" cy="2830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4" name="Google Shape;1424;p250"/>
          <p:cNvSpPr txBox="1"/>
          <p:nvPr>
            <p:ph idx="24" type="body"/>
          </p:nvPr>
        </p:nvSpPr>
        <p:spPr>
          <a:xfrm>
            <a:off x="4548392" y="2275982"/>
            <a:ext cx="3108959" cy="28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5" name="Google Shape;1425;p250"/>
          <p:cNvSpPr txBox="1"/>
          <p:nvPr>
            <p:ph idx="25" type="body"/>
          </p:nvPr>
        </p:nvSpPr>
        <p:spPr>
          <a:xfrm>
            <a:off x="4548392" y="3590099"/>
            <a:ext cx="3108959" cy="2830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6" name="Google Shape;1426;p250"/>
          <p:cNvSpPr txBox="1"/>
          <p:nvPr>
            <p:ph idx="26" type="body"/>
          </p:nvPr>
        </p:nvSpPr>
        <p:spPr>
          <a:xfrm>
            <a:off x="4548392" y="4902777"/>
            <a:ext cx="3108959" cy="2830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7" name="Google Shape;1427;p250"/>
          <p:cNvSpPr txBox="1"/>
          <p:nvPr>
            <p:ph idx="27" type="body"/>
          </p:nvPr>
        </p:nvSpPr>
        <p:spPr>
          <a:xfrm>
            <a:off x="7866888" y="2275982"/>
            <a:ext cx="3108959" cy="2830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8" name="Google Shape;1428;p250"/>
          <p:cNvSpPr txBox="1"/>
          <p:nvPr>
            <p:ph idx="28" type="body"/>
          </p:nvPr>
        </p:nvSpPr>
        <p:spPr>
          <a:xfrm>
            <a:off x="7866888" y="3590099"/>
            <a:ext cx="3108959" cy="2830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9" name="Google Shape;1429;p250"/>
          <p:cNvSpPr txBox="1"/>
          <p:nvPr>
            <p:ph idx="29" type="body"/>
          </p:nvPr>
        </p:nvSpPr>
        <p:spPr>
          <a:xfrm>
            <a:off x="7866888" y="4902777"/>
            <a:ext cx="3108959" cy="2830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30" name="Google Shape;1430;p25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31" name="Google Shape;1431;p25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5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5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5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5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shbone 4 causes">
  <p:cSld name="fishbone 4 causes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5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25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9" name="Google Shape;1439;p251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25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1" name="Google Shape;1441;p251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2" name="Google Shape;1442;p251"/>
          <p:cNvSpPr txBox="1"/>
          <p:nvPr>
            <p:ph idx="1" type="body"/>
          </p:nvPr>
        </p:nvSpPr>
        <p:spPr>
          <a:xfrm>
            <a:off x="6547499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3" name="Google Shape;1443;p251"/>
          <p:cNvSpPr txBox="1"/>
          <p:nvPr>
            <p:ph idx="2" type="body"/>
          </p:nvPr>
        </p:nvSpPr>
        <p:spPr>
          <a:xfrm>
            <a:off x="5970730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4" name="Google Shape;1444;p251"/>
          <p:cNvSpPr txBox="1"/>
          <p:nvPr>
            <p:ph idx="3" type="body"/>
          </p:nvPr>
        </p:nvSpPr>
        <p:spPr>
          <a:xfrm>
            <a:off x="5393962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5" name="Google Shape;1445;p251"/>
          <p:cNvSpPr txBox="1"/>
          <p:nvPr>
            <p:ph idx="4" type="body"/>
          </p:nvPr>
        </p:nvSpPr>
        <p:spPr>
          <a:xfrm>
            <a:off x="3722263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6" name="Google Shape;1446;p251"/>
          <p:cNvSpPr txBox="1"/>
          <p:nvPr>
            <p:ph idx="5" type="body"/>
          </p:nvPr>
        </p:nvSpPr>
        <p:spPr>
          <a:xfrm>
            <a:off x="3145494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7" name="Google Shape;1447;p251"/>
          <p:cNvSpPr txBox="1"/>
          <p:nvPr>
            <p:ph idx="6" type="body"/>
          </p:nvPr>
        </p:nvSpPr>
        <p:spPr>
          <a:xfrm>
            <a:off x="2568726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8" name="Google Shape;1448;p251"/>
          <p:cNvSpPr/>
          <p:nvPr>
            <p:ph idx="7" type="body"/>
          </p:nvPr>
        </p:nvSpPr>
        <p:spPr>
          <a:xfrm rot="-2700000">
            <a:off x="3536016" y="4859874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9" name="Google Shape;1449;p251"/>
          <p:cNvSpPr/>
          <p:nvPr>
            <p:ph idx="8" type="body"/>
          </p:nvPr>
        </p:nvSpPr>
        <p:spPr>
          <a:xfrm rot="-2700000">
            <a:off x="6432662" y="4859874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0" name="Google Shape;1450;p251"/>
          <p:cNvSpPr/>
          <p:nvPr>
            <p:ph idx="9" type="body"/>
          </p:nvPr>
        </p:nvSpPr>
        <p:spPr>
          <a:xfrm rot="2700000">
            <a:off x="6432662" y="2292301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1" name="Google Shape;1451;p251"/>
          <p:cNvSpPr/>
          <p:nvPr>
            <p:ph idx="13" type="body"/>
          </p:nvPr>
        </p:nvSpPr>
        <p:spPr>
          <a:xfrm rot="2700000">
            <a:off x="3536016" y="2292302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2" name="Google Shape;1452;p251"/>
          <p:cNvSpPr txBox="1"/>
          <p:nvPr>
            <p:ph idx="14" type="body"/>
          </p:nvPr>
        </p:nvSpPr>
        <p:spPr>
          <a:xfrm>
            <a:off x="2568726" y="1484665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3" name="Google Shape;1453;p251"/>
          <p:cNvSpPr txBox="1"/>
          <p:nvPr>
            <p:ph idx="15" type="body"/>
          </p:nvPr>
        </p:nvSpPr>
        <p:spPr>
          <a:xfrm>
            <a:off x="3145494" y="216112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4" name="Google Shape;1454;p251"/>
          <p:cNvSpPr txBox="1"/>
          <p:nvPr>
            <p:ph idx="16" type="body"/>
          </p:nvPr>
        </p:nvSpPr>
        <p:spPr>
          <a:xfrm>
            <a:off x="3722263" y="283759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5" name="Google Shape;1455;p251"/>
          <p:cNvSpPr txBox="1"/>
          <p:nvPr>
            <p:ph idx="17" type="body"/>
          </p:nvPr>
        </p:nvSpPr>
        <p:spPr>
          <a:xfrm>
            <a:off x="5393962" y="1496710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6" name="Google Shape;1456;p251"/>
          <p:cNvSpPr txBox="1"/>
          <p:nvPr>
            <p:ph idx="18" type="body"/>
          </p:nvPr>
        </p:nvSpPr>
        <p:spPr>
          <a:xfrm>
            <a:off x="5970730" y="2173174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7" name="Google Shape;1457;p251"/>
          <p:cNvSpPr txBox="1"/>
          <p:nvPr>
            <p:ph idx="19" type="body"/>
          </p:nvPr>
        </p:nvSpPr>
        <p:spPr>
          <a:xfrm>
            <a:off x="6547499" y="2849637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8" name="Google Shape;1458;p251"/>
          <p:cNvSpPr txBox="1"/>
          <p:nvPr>
            <p:ph idx="20" type="body"/>
          </p:nvPr>
        </p:nvSpPr>
        <p:spPr>
          <a:xfrm>
            <a:off x="409002" y="284387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9" name="Google Shape;1459;p251"/>
          <p:cNvSpPr txBox="1"/>
          <p:nvPr>
            <p:ph idx="21" type="body"/>
          </p:nvPr>
        </p:nvSpPr>
        <p:spPr>
          <a:xfrm>
            <a:off x="401192" y="3540747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0" name="Google Shape;1460;p251"/>
          <p:cNvSpPr txBox="1"/>
          <p:nvPr>
            <p:ph idx="22" type="body"/>
          </p:nvPr>
        </p:nvSpPr>
        <p:spPr>
          <a:xfrm>
            <a:off x="401192" y="4237617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1" name="Google Shape;1461;p251"/>
          <p:cNvSpPr/>
          <p:nvPr>
            <p:ph idx="23" type="body"/>
          </p:nvPr>
        </p:nvSpPr>
        <p:spPr>
          <a:xfrm>
            <a:off x="1865376" y="3581099"/>
            <a:ext cx="1225296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2" name="Google Shape;1462;p251"/>
          <p:cNvSpPr/>
          <p:nvPr>
            <p:ph idx="24" type="body"/>
          </p:nvPr>
        </p:nvSpPr>
        <p:spPr>
          <a:xfrm>
            <a:off x="3090672" y="3624716"/>
            <a:ext cx="6519672" cy="384048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3" name="Google Shape;1463;p251"/>
          <p:cNvSpPr txBox="1"/>
          <p:nvPr>
            <p:ph idx="25" type="body"/>
          </p:nvPr>
        </p:nvSpPr>
        <p:spPr>
          <a:xfrm>
            <a:off x="9637781" y="3540747"/>
            <a:ext cx="2281936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64" name="Google Shape;1464;p25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65" name="Google Shape;1465;p25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5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25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25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5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shbone 6 causes">
  <p:cSld name="fishbone 6 causes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5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25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3" name="Google Shape;1473;p252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4" name="Google Shape;1474;p25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5" name="Google Shape;1475;p252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6" name="Google Shape;1476;p252"/>
          <p:cNvSpPr txBox="1"/>
          <p:nvPr>
            <p:ph idx="1" type="body"/>
          </p:nvPr>
        </p:nvSpPr>
        <p:spPr>
          <a:xfrm>
            <a:off x="6703908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7" name="Google Shape;1477;p252"/>
          <p:cNvSpPr txBox="1"/>
          <p:nvPr>
            <p:ph idx="2" type="body"/>
          </p:nvPr>
        </p:nvSpPr>
        <p:spPr>
          <a:xfrm>
            <a:off x="6127139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8" name="Google Shape;1478;p252"/>
          <p:cNvSpPr txBox="1"/>
          <p:nvPr>
            <p:ph idx="3" type="body"/>
          </p:nvPr>
        </p:nvSpPr>
        <p:spPr>
          <a:xfrm>
            <a:off x="5550371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9" name="Google Shape;1479;p252"/>
          <p:cNvSpPr txBox="1"/>
          <p:nvPr>
            <p:ph idx="4" type="body"/>
          </p:nvPr>
        </p:nvSpPr>
        <p:spPr>
          <a:xfrm>
            <a:off x="3878672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0" name="Google Shape;1480;p252"/>
          <p:cNvSpPr txBox="1"/>
          <p:nvPr>
            <p:ph idx="5" type="body"/>
          </p:nvPr>
        </p:nvSpPr>
        <p:spPr>
          <a:xfrm>
            <a:off x="3301903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1" name="Google Shape;1481;p252"/>
          <p:cNvSpPr txBox="1"/>
          <p:nvPr>
            <p:ph idx="6" type="body"/>
          </p:nvPr>
        </p:nvSpPr>
        <p:spPr>
          <a:xfrm>
            <a:off x="2725135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2" name="Google Shape;1482;p252"/>
          <p:cNvSpPr/>
          <p:nvPr>
            <p:ph idx="7" type="body"/>
          </p:nvPr>
        </p:nvSpPr>
        <p:spPr>
          <a:xfrm rot="-2700000">
            <a:off x="3692425" y="4859874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3" name="Google Shape;1483;p252"/>
          <p:cNvSpPr/>
          <p:nvPr>
            <p:ph idx="8" type="body"/>
          </p:nvPr>
        </p:nvSpPr>
        <p:spPr>
          <a:xfrm rot="-2700000">
            <a:off x="6589071" y="4859874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4" name="Google Shape;1484;p252"/>
          <p:cNvSpPr/>
          <p:nvPr>
            <p:ph idx="9" type="body"/>
          </p:nvPr>
        </p:nvSpPr>
        <p:spPr>
          <a:xfrm rot="2700000">
            <a:off x="6589071" y="2292301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5" name="Google Shape;1485;p252"/>
          <p:cNvSpPr/>
          <p:nvPr>
            <p:ph idx="13" type="body"/>
          </p:nvPr>
        </p:nvSpPr>
        <p:spPr>
          <a:xfrm rot="2700000">
            <a:off x="3692425" y="2292302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6" name="Google Shape;1486;p252"/>
          <p:cNvSpPr txBox="1"/>
          <p:nvPr>
            <p:ph idx="14" type="body"/>
          </p:nvPr>
        </p:nvSpPr>
        <p:spPr>
          <a:xfrm>
            <a:off x="2725135" y="1484665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7" name="Google Shape;1487;p252"/>
          <p:cNvSpPr txBox="1"/>
          <p:nvPr>
            <p:ph idx="15" type="body"/>
          </p:nvPr>
        </p:nvSpPr>
        <p:spPr>
          <a:xfrm>
            <a:off x="3301903" y="216112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8" name="Google Shape;1488;p252"/>
          <p:cNvSpPr txBox="1"/>
          <p:nvPr>
            <p:ph idx="16" type="body"/>
          </p:nvPr>
        </p:nvSpPr>
        <p:spPr>
          <a:xfrm>
            <a:off x="3878672" y="283759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9" name="Google Shape;1489;p252"/>
          <p:cNvSpPr txBox="1"/>
          <p:nvPr>
            <p:ph idx="17" type="body"/>
          </p:nvPr>
        </p:nvSpPr>
        <p:spPr>
          <a:xfrm>
            <a:off x="5550371" y="1496710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0" name="Google Shape;1490;p252"/>
          <p:cNvSpPr txBox="1"/>
          <p:nvPr>
            <p:ph idx="18" type="body"/>
          </p:nvPr>
        </p:nvSpPr>
        <p:spPr>
          <a:xfrm>
            <a:off x="6127139" y="2173174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1" name="Google Shape;1491;p252"/>
          <p:cNvSpPr txBox="1"/>
          <p:nvPr>
            <p:ph idx="19" type="body"/>
          </p:nvPr>
        </p:nvSpPr>
        <p:spPr>
          <a:xfrm>
            <a:off x="6703908" y="2849637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2" name="Google Shape;1492;p252"/>
          <p:cNvSpPr txBox="1"/>
          <p:nvPr>
            <p:ph idx="20" type="body"/>
          </p:nvPr>
        </p:nvSpPr>
        <p:spPr>
          <a:xfrm>
            <a:off x="9637781" y="3540747"/>
            <a:ext cx="2281936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3" name="Google Shape;1493;p252"/>
          <p:cNvSpPr txBox="1"/>
          <p:nvPr>
            <p:ph idx="21" type="body"/>
          </p:nvPr>
        </p:nvSpPr>
        <p:spPr>
          <a:xfrm>
            <a:off x="1312517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4" name="Google Shape;1494;p252"/>
          <p:cNvSpPr txBox="1"/>
          <p:nvPr>
            <p:ph idx="22" type="body"/>
          </p:nvPr>
        </p:nvSpPr>
        <p:spPr>
          <a:xfrm>
            <a:off x="735748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5" name="Google Shape;1495;p252"/>
          <p:cNvSpPr txBox="1"/>
          <p:nvPr>
            <p:ph idx="23" type="body"/>
          </p:nvPr>
        </p:nvSpPr>
        <p:spPr>
          <a:xfrm>
            <a:off x="158980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6" name="Google Shape;1496;p252"/>
          <p:cNvSpPr/>
          <p:nvPr>
            <p:ph idx="24" type="body"/>
          </p:nvPr>
        </p:nvSpPr>
        <p:spPr>
          <a:xfrm rot="-2700000">
            <a:off x="1126270" y="4859874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7" name="Google Shape;1497;p252"/>
          <p:cNvSpPr/>
          <p:nvPr>
            <p:ph idx="25" type="body"/>
          </p:nvPr>
        </p:nvSpPr>
        <p:spPr>
          <a:xfrm rot="2700000">
            <a:off x="1126270" y="2292302"/>
            <a:ext cx="3026664" cy="475488"/>
          </a:xfrm>
          <a:prstGeom prst="rightArrow">
            <a:avLst>
              <a:gd fmla="val 60684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8" name="Google Shape;1498;p252"/>
          <p:cNvSpPr txBox="1"/>
          <p:nvPr>
            <p:ph idx="26" type="body"/>
          </p:nvPr>
        </p:nvSpPr>
        <p:spPr>
          <a:xfrm>
            <a:off x="158980" y="1484665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9" name="Google Shape;1499;p252"/>
          <p:cNvSpPr txBox="1"/>
          <p:nvPr>
            <p:ph idx="27" type="body"/>
          </p:nvPr>
        </p:nvSpPr>
        <p:spPr>
          <a:xfrm>
            <a:off x="735748" y="216112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0" name="Google Shape;1500;p252"/>
          <p:cNvSpPr txBox="1"/>
          <p:nvPr>
            <p:ph idx="28" type="body"/>
          </p:nvPr>
        </p:nvSpPr>
        <p:spPr>
          <a:xfrm>
            <a:off x="1312517" y="283759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1" name="Google Shape;1501;p252"/>
          <p:cNvSpPr/>
          <p:nvPr>
            <p:ph idx="29" type="body"/>
          </p:nvPr>
        </p:nvSpPr>
        <p:spPr>
          <a:xfrm>
            <a:off x="1323289" y="3624716"/>
            <a:ext cx="8287056" cy="384048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02" name="Google Shape;1502;p25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03" name="Google Shape;1503;p25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5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5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5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5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1">
  <p:cSld name="table 1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5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25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253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25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3" name="Google Shape;1513;p253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4" name="Google Shape;1514;p253"/>
          <p:cNvSpPr txBox="1"/>
          <p:nvPr>
            <p:ph idx="1" type="body"/>
          </p:nvPr>
        </p:nvSpPr>
        <p:spPr>
          <a:xfrm>
            <a:off x="482600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5" name="Google Shape;1515;p253"/>
          <p:cNvSpPr txBox="1"/>
          <p:nvPr>
            <p:ph idx="2" type="body"/>
          </p:nvPr>
        </p:nvSpPr>
        <p:spPr>
          <a:xfrm>
            <a:off x="482600" y="1780295"/>
            <a:ext cx="2594864" cy="6072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6" name="Google Shape;1516;p253"/>
          <p:cNvSpPr txBox="1"/>
          <p:nvPr>
            <p:ph idx="3" type="body"/>
          </p:nvPr>
        </p:nvSpPr>
        <p:spPr>
          <a:xfrm>
            <a:off x="482600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7" name="Google Shape;1517;p253"/>
          <p:cNvSpPr txBox="1"/>
          <p:nvPr>
            <p:ph idx="4" type="body"/>
          </p:nvPr>
        </p:nvSpPr>
        <p:spPr>
          <a:xfrm>
            <a:off x="482600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8" name="Google Shape;1518;p253"/>
          <p:cNvSpPr txBox="1"/>
          <p:nvPr>
            <p:ph idx="5" type="body"/>
          </p:nvPr>
        </p:nvSpPr>
        <p:spPr>
          <a:xfrm>
            <a:off x="9114537" y="2040590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9" name="Google Shape;1519;p253"/>
          <p:cNvSpPr txBox="1"/>
          <p:nvPr>
            <p:ph idx="6" type="body"/>
          </p:nvPr>
        </p:nvSpPr>
        <p:spPr>
          <a:xfrm>
            <a:off x="9114537" y="1780295"/>
            <a:ext cx="2594864" cy="607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0" name="Google Shape;1520;p253"/>
          <p:cNvSpPr txBox="1"/>
          <p:nvPr>
            <p:ph idx="7" type="body"/>
          </p:nvPr>
        </p:nvSpPr>
        <p:spPr>
          <a:xfrm>
            <a:off x="9114537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1" name="Google Shape;1521;p253"/>
          <p:cNvSpPr txBox="1"/>
          <p:nvPr>
            <p:ph idx="8" type="body"/>
          </p:nvPr>
        </p:nvSpPr>
        <p:spPr>
          <a:xfrm>
            <a:off x="9114537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2" name="Google Shape;1522;p253"/>
          <p:cNvSpPr txBox="1"/>
          <p:nvPr>
            <p:ph idx="9" type="body"/>
          </p:nvPr>
        </p:nvSpPr>
        <p:spPr>
          <a:xfrm>
            <a:off x="6237224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3" name="Google Shape;1523;p253"/>
          <p:cNvSpPr txBox="1"/>
          <p:nvPr>
            <p:ph idx="13" type="body"/>
          </p:nvPr>
        </p:nvSpPr>
        <p:spPr>
          <a:xfrm>
            <a:off x="6237224" y="1780295"/>
            <a:ext cx="2594864" cy="6072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4" name="Google Shape;1524;p253"/>
          <p:cNvSpPr txBox="1"/>
          <p:nvPr>
            <p:ph idx="14" type="body"/>
          </p:nvPr>
        </p:nvSpPr>
        <p:spPr>
          <a:xfrm>
            <a:off x="6237224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5" name="Google Shape;1525;p253"/>
          <p:cNvSpPr txBox="1"/>
          <p:nvPr>
            <p:ph idx="15" type="body"/>
          </p:nvPr>
        </p:nvSpPr>
        <p:spPr>
          <a:xfrm>
            <a:off x="6237224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6" name="Google Shape;1526;p253"/>
          <p:cNvSpPr txBox="1"/>
          <p:nvPr>
            <p:ph idx="16" type="body"/>
          </p:nvPr>
        </p:nvSpPr>
        <p:spPr>
          <a:xfrm>
            <a:off x="3359912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7" name="Google Shape;1527;p253"/>
          <p:cNvSpPr txBox="1"/>
          <p:nvPr>
            <p:ph idx="17" type="body"/>
          </p:nvPr>
        </p:nvSpPr>
        <p:spPr>
          <a:xfrm>
            <a:off x="3359912" y="1780295"/>
            <a:ext cx="2594864" cy="607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8" name="Google Shape;1528;p253"/>
          <p:cNvSpPr txBox="1"/>
          <p:nvPr>
            <p:ph idx="18" type="body"/>
          </p:nvPr>
        </p:nvSpPr>
        <p:spPr>
          <a:xfrm>
            <a:off x="3359912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9" name="Google Shape;1529;p253"/>
          <p:cNvSpPr txBox="1"/>
          <p:nvPr>
            <p:ph idx="19" type="body"/>
          </p:nvPr>
        </p:nvSpPr>
        <p:spPr>
          <a:xfrm>
            <a:off x="3359912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30" name="Google Shape;1530;p25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31" name="Google Shape;1531;p25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5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5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5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5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2">
  <p:cSld name="table 2"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5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254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p254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0" name="Google Shape;1540;p254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1" name="Google Shape;1541;p254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2" name="Google Shape;1542;p254"/>
          <p:cNvSpPr txBox="1"/>
          <p:nvPr>
            <p:ph idx="1" type="body"/>
          </p:nvPr>
        </p:nvSpPr>
        <p:spPr>
          <a:xfrm>
            <a:off x="482600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3" name="Google Shape;1543;p254"/>
          <p:cNvSpPr txBox="1"/>
          <p:nvPr>
            <p:ph idx="2" type="body"/>
          </p:nvPr>
        </p:nvSpPr>
        <p:spPr>
          <a:xfrm>
            <a:off x="482600" y="1780295"/>
            <a:ext cx="2594864" cy="6072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4" name="Google Shape;1544;p254"/>
          <p:cNvSpPr txBox="1"/>
          <p:nvPr>
            <p:ph idx="3" type="body"/>
          </p:nvPr>
        </p:nvSpPr>
        <p:spPr>
          <a:xfrm>
            <a:off x="482600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5" name="Google Shape;1545;p254"/>
          <p:cNvSpPr txBox="1"/>
          <p:nvPr>
            <p:ph idx="4" type="body"/>
          </p:nvPr>
        </p:nvSpPr>
        <p:spPr>
          <a:xfrm>
            <a:off x="482600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6" name="Google Shape;1546;p254"/>
          <p:cNvSpPr txBox="1"/>
          <p:nvPr>
            <p:ph idx="5" type="body"/>
          </p:nvPr>
        </p:nvSpPr>
        <p:spPr>
          <a:xfrm>
            <a:off x="9114537" y="2040590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7" name="Google Shape;1547;p254"/>
          <p:cNvSpPr txBox="1"/>
          <p:nvPr>
            <p:ph idx="6" type="body"/>
          </p:nvPr>
        </p:nvSpPr>
        <p:spPr>
          <a:xfrm>
            <a:off x="9114537" y="1780295"/>
            <a:ext cx="2594864" cy="607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8" name="Google Shape;1548;p254"/>
          <p:cNvSpPr txBox="1"/>
          <p:nvPr>
            <p:ph idx="7" type="body"/>
          </p:nvPr>
        </p:nvSpPr>
        <p:spPr>
          <a:xfrm>
            <a:off x="9114537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9" name="Google Shape;1549;p254"/>
          <p:cNvSpPr txBox="1"/>
          <p:nvPr>
            <p:ph idx="8" type="body"/>
          </p:nvPr>
        </p:nvSpPr>
        <p:spPr>
          <a:xfrm>
            <a:off x="9114537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0" name="Google Shape;1550;p254"/>
          <p:cNvSpPr txBox="1"/>
          <p:nvPr>
            <p:ph idx="9" type="body"/>
          </p:nvPr>
        </p:nvSpPr>
        <p:spPr>
          <a:xfrm>
            <a:off x="6237224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1" name="Google Shape;1551;p254"/>
          <p:cNvSpPr txBox="1"/>
          <p:nvPr>
            <p:ph idx="13" type="body"/>
          </p:nvPr>
        </p:nvSpPr>
        <p:spPr>
          <a:xfrm>
            <a:off x="6237224" y="1780295"/>
            <a:ext cx="2594864" cy="6072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2" name="Google Shape;1552;p254"/>
          <p:cNvSpPr txBox="1"/>
          <p:nvPr>
            <p:ph idx="14" type="body"/>
          </p:nvPr>
        </p:nvSpPr>
        <p:spPr>
          <a:xfrm>
            <a:off x="6237224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3" name="Google Shape;1553;p254"/>
          <p:cNvSpPr txBox="1"/>
          <p:nvPr>
            <p:ph idx="15" type="body"/>
          </p:nvPr>
        </p:nvSpPr>
        <p:spPr>
          <a:xfrm>
            <a:off x="6237224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4" name="Google Shape;1554;p254"/>
          <p:cNvSpPr txBox="1"/>
          <p:nvPr>
            <p:ph idx="16" type="body"/>
          </p:nvPr>
        </p:nvSpPr>
        <p:spPr>
          <a:xfrm>
            <a:off x="2864769" y="2034398"/>
            <a:ext cx="3585150" cy="29616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5" name="Google Shape;1555;p254"/>
          <p:cNvSpPr txBox="1"/>
          <p:nvPr>
            <p:ph idx="17" type="body"/>
          </p:nvPr>
        </p:nvSpPr>
        <p:spPr>
          <a:xfrm>
            <a:off x="2864769" y="1548551"/>
            <a:ext cx="3585150" cy="83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6" name="Google Shape;1556;p254"/>
          <p:cNvSpPr txBox="1"/>
          <p:nvPr>
            <p:ph idx="18" type="body"/>
          </p:nvPr>
        </p:nvSpPr>
        <p:spPr>
          <a:xfrm>
            <a:off x="2864769" y="5506854"/>
            <a:ext cx="3585150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 sz="36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7" name="Google Shape;1557;p254"/>
          <p:cNvSpPr txBox="1"/>
          <p:nvPr>
            <p:ph idx="19" type="body"/>
          </p:nvPr>
        </p:nvSpPr>
        <p:spPr>
          <a:xfrm>
            <a:off x="2864769" y="5129878"/>
            <a:ext cx="3585150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0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58" name="Google Shape;1558;p25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59" name="Google Shape;1559;p25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5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5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5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5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2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2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92"/>
          <p:cNvSpPr txBox="1"/>
          <p:nvPr>
            <p:ph idx="1" type="body"/>
          </p:nvPr>
        </p:nvSpPr>
        <p:spPr>
          <a:xfrm>
            <a:off x="838200" y="1643174"/>
            <a:ext cx="3448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2"/>
          <p:cNvSpPr txBox="1"/>
          <p:nvPr>
            <p:ph idx="2" type="body"/>
          </p:nvPr>
        </p:nvSpPr>
        <p:spPr>
          <a:xfrm>
            <a:off x="7905750" y="1643174"/>
            <a:ext cx="3448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92"/>
          <p:cNvSpPr txBox="1"/>
          <p:nvPr>
            <p:ph idx="3" type="body"/>
          </p:nvPr>
        </p:nvSpPr>
        <p:spPr>
          <a:xfrm>
            <a:off x="4371975" y="1643174"/>
            <a:ext cx="3448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7" name="Google Shape;97;p19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8" name="Google Shape;98;p19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9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9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9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3">
  <p:cSld name="table 3"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55"/>
          <p:cNvSpPr txBox="1"/>
          <p:nvPr>
            <p:ph idx="1" type="body"/>
          </p:nvPr>
        </p:nvSpPr>
        <p:spPr>
          <a:xfrm>
            <a:off x="3359912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6" name="Google Shape;1566;p255"/>
          <p:cNvSpPr txBox="1"/>
          <p:nvPr>
            <p:ph idx="2" type="body"/>
          </p:nvPr>
        </p:nvSpPr>
        <p:spPr>
          <a:xfrm>
            <a:off x="3359912" y="1780295"/>
            <a:ext cx="2594864" cy="607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7" name="Google Shape;1567;p255"/>
          <p:cNvSpPr txBox="1"/>
          <p:nvPr>
            <p:ph idx="3" type="body"/>
          </p:nvPr>
        </p:nvSpPr>
        <p:spPr>
          <a:xfrm>
            <a:off x="3359912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8" name="Google Shape;1568;p255"/>
          <p:cNvSpPr txBox="1"/>
          <p:nvPr>
            <p:ph idx="4" type="body"/>
          </p:nvPr>
        </p:nvSpPr>
        <p:spPr>
          <a:xfrm>
            <a:off x="3359912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9" name="Google Shape;1569;p25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25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1" name="Google Shape;1571;p255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25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3" name="Google Shape;1573;p255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4" name="Google Shape;1574;p255"/>
          <p:cNvSpPr txBox="1"/>
          <p:nvPr>
            <p:ph idx="5" type="body"/>
          </p:nvPr>
        </p:nvSpPr>
        <p:spPr>
          <a:xfrm>
            <a:off x="482600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5" name="Google Shape;1575;p255"/>
          <p:cNvSpPr txBox="1"/>
          <p:nvPr>
            <p:ph idx="6" type="body"/>
          </p:nvPr>
        </p:nvSpPr>
        <p:spPr>
          <a:xfrm>
            <a:off x="482600" y="1780295"/>
            <a:ext cx="2594864" cy="6072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6" name="Google Shape;1576;p255"/>
          <p:cNvSpPr txBox="1"/>
          <p:nvPr>
            <p:ph idx="7" type="body"/>
          </p:nvPr>
        </p:nvSpPr>
        <p:spPr>
          <a:xfrm>
            <a:off x="482600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7" name="Google Shape;1577;p255"/>
          <p:cNvSpPr txBox="1"/>
          <p:nvPr>
            <p:ph idx="8" type="body"/>
          </p:nvPr>
        </p:nvSpPr>
        <p:spPr>
          <a:xfrm>
            <a:off x="482600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8" name="Google Shape;1578;p255"/>
          <p:cNvSpPr txBox="1"/>
          <p:nvPr>
            <p:ph idx="9" type="body"/>
          </p:nvPr>
        </p:nvSpPr>
        <p:spPr>
          <a:xfrm>
            <a:off x="9114537" y="2040590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9" name="Google Shape;1579;p255"/>
          <p:cNvSpPr txBox="1"/>
          <p:nvPr>
            <p:ph idx="13" type="body"/>
          </p:nvPr>
        </p:nvSpPr>
        <p:spPr>
          <a:xfrm>
            <a:off x="9114537" y="1780295"/>
            <a:ext cx="2594864" cy="607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0" name="Google Shape;1580;p255"/>
          <p:cNvSpPr txBox="1"/>
          <p:nvPr>
            <p:ph idx="14" type="body"/>
          </p:nvPr>
        </p:nvSpPr>
        <p:spPr>
          <a:xfrm>
            <a:off x="9114537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1" name="Google Shape;1581;p255"/>
          <p:cNvSpPr txBox="1"/>
          <p:nvPr>
            <p:ph idx="15" type="body"/>
          </p:nvPr>
        </p:nvSpPr>
        <p:spPr>
          <a:xfrm>
            <a:off x="9114537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2" name="Google Shape;1582;p255"/>
          <p:cNvSpPr txBox="1"/>
          <p:nvPr>
            <p:ph idx="16" type="body"/>
          </p:nvPr>
        </p:nvSpPr>
        <p:spPr>
          <a:xfrm>
            <a:off x="5742081" y="2034398"/>
            <a:ext cx="3585150" cy="29616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t" bIns="45700" lIns="91425" spcFirstLastPara="1" rIns="91425" wrap="square" tIns="6400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3" name="Google Shape;1583;p255"/>
          <p:cNvSpPr txBox="1"/>
          <p:nvPr>
            <p:ph idx="17" type="body"/>
          </p:nvPr>
        </p:nvSpPr>
        <p:spPr>
          <a:xfrm>
            <a:off x="5742081" y="1548551"/>
            <a:ext cx="3585150" cy="838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4" name="Google Shape;1584;p255"/>
          <p:cNvSpPr txBox="1"/>
          <p:nvPr>
            <p:ph idx="18" type="body"/>
          </p:nvPr>
        </p:nvSpPr>
        <p:spPr>
          <a:xfrm>
            <a:off x="5742081" y="5506854"/>
            <a:ext cx="3585150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 sz="36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5" name="Google Shape;1585;p255"/>
          <p:cNvSpPr txBox="1"/>
          <p:nvPr>
            <p:ph idx="19" type="body"/>
          </p:nvPr>
        </p:nvSpPr>
        <p:spPr>
          <a:xfrm>
            <a:off x="5742081" y="5129878"/>
            <a:ext cx="3585150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0" sz="2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86" name="Google Shape;1586;p25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87" name="Google Shape;1587;p25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5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5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5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5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4">
  <p:cSld name="table 4"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256"/>
          <p:cNvSpPr/>
          <p:nvPr/>
        </p:nvSpPr>
        <p:spPr>
          <a:xfrm>
            <a:off x="482600" y="1773746"/>
            <a:ext cx="3242056" cy="4255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CD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256"/>
          <p:cNvSpPr/>
          <p:nvPr/>
        </p:nvSpPr>
        <p:spPr>
          <a:xfrm>
            <a:off x="4474972" y="1773746"/>
            <a:ext cx="3242056" cy="4255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CD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256"/>
          <p:cNvSpPr/>
          <p:nvPr/>
        </p:nvSpPr>
        <p:spPr>
          <a:xfrm>
            <a:off x="8467344" y="1773746"/>
            <a:ext cx="3242056" cy="4255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CD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25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256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256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256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256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1" name="Google Shape;1601;p256"/>
          <p:cNvSpPr txBox="1"/>
          <p:nvPr>
            <p:ph idx="1" type="body"/>
          </p:nvPr>
        </p:nvSpPr>
        <p:spPr>
          <a:xfrm>
            <a:off x="482600" y="1780295"/>
            <a:ext cx="3242056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2" name="Google Shape;1602;p256"/>
          <p:cNvSpPr txBox="1"/>
          <p:nvPr>
            <p:ph idx="2" type="body"/>
          </p:nvPr>
        </p:nvSpPr>
        <p:spPr>
          <a:xfrm>
            <a:off x="482600" y="240654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3" name="Google Shape;1603;p256"/>
          <p:cNvSpPr txBox="1"/>
          <p:nvPr>
            <p:ph idx="3" type="body"/>
          </p:nvPr>
        </p:nvSpPr>
        <p:spPr>
          <a:xfrm>
            <a:off x="482600" y="319213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4" name="Google Shape;1604;p256"/>
          <p:cNvSpPr txBox="1"/>
          <p:nvPr>
            <p:ph idx="4" type="body"/>
          </p:nvPr>
        </p:nvSpPr>
        <p:spPr>
          <a:xfrm>
            <a:off x="8467345" y="1780295"/>
            <a:ext cx="3242056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5" name="Google Shape;1605;p256"/>
          <p:cNvSpPr txBox="1"/>
          <p:nvPr>
            <p:ph idx="5" type="body"/>
          </p:nvPr>
        </p:nvSpPr>
        <p:spPr>
          <a:xfrm>
            <a:off x="8467345" y="240654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6" name="Google Shape;1606;p256"/>
          <p:cNvSpPr txBox="1"/>
          <p:nvPr>
            <p:ph idx="6" type="body"/>
          </p:nvPr>
        </p:nvSpPr>
        <p:spPr>
          <a:xfrm>
            <a:off x="8467345" y="319213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7" name="Google Shape;1607;p256"/>
          <p:cNvSpPr txBox="1"/>
          <p:nvPr>
            <p:ph idx="7" type="body"/>
          </p:nvPr>
        </p:nvSpPr>
        <p:spPr>
          <a:xfrm>
            <a:off x="4474972" y="1780295"/>
            <a:ext cx="3242056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8" name="Google Shape;1608;p256"/>
          <p:cNvSpPr txBox="1"/>
          <p:nvPr>
            <p:ph idx="8" type="body"/>
          </p:nvPr>
        </p:nvSpPr>
        <p:spPr>
          <a:xfrm>
            <a:off x="4474972" y="240654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56"/>
          <p:cNvSpPr txBox="1"/>
          <p:nvPr>
            <p:ph idx="9" type="body"/>
          </p:nvPr>
        </p:nvSpPr>
        <p:spPr>
          <a:xfrm>
            <a:off x="4474972" y="319213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56"/>
          <p:cNvSpPr txBox="1"/>
          <p:nvPr>
            <p:ph idx="13" type="body"/>
          </p:nvPr>
        </p:nvSpPr>
        <p:spPr>
          <a:xfrm>
            <a:off x="482600" y="3588139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56"/>
          <p:cNvSpPr txBox="1"/>
          <p:nvPr>
            <p:ph idx="14" type="body"/>
          </p:nvPr>
        </p:nvSpPr>
        <p:spPr>
          <a:xfrm>
            <a:off x="8467345" y="3588139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56"/>
          <p:cNvSpPr txBox="1"/>
          <p:nvPr>
            <p:ph idx="15" type="body"/>
          </p:nvPr>
        </p:nvSpPr>
        <p:spPr>
          <a:xfrm>
            <a:off x="4474972" y="3588139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56"/>
          <p:cNvSpPr txBox="1"/>
          <p:nvPr>
            <p:ph idx="16" type="body"/>
          </p:nvPr>
        </p:nvSpPr>
        <p:spPr>
          <a:xfrm>
            <a:off x="482600" y="3984141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56"/>
          <p:cNvSpPr txBox="1"/>
          <p:nvPr>
            <p:ph idx="17" type="body"/>
          </p:nvPr>
        </p:nvSpPr>
        <p:spPr>
          <a:xfrm>
            <a:off x="8467345" y="3984141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56"/>
          <p:cNvSpPr txBox="1"/>
          <p:nvPr>
            <p:ph idx="18" type="body"/>
          </p:nvPr>
        </p:nvSpPr>
        <p:spPr>
          <a:xfrm>
            <a:off x="4474972" y="3984141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56"/>
          <p:cNvSpPr txBox="1"/>
          <p:nvPr>
            <p:ph idx="19" type="body"/>
          </p:nvPr>
        </p:nvSpPr>
        <p:spPr>
          <a:xfrm>
            <a:off x="482600" y="4380144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56"/>
          <p:cNvSpPr txBox="1"/>
          <p:nvPr>
            <p:ph idx="20" type="body"/>
          </p:nvPr>
        </p:nvSpPr>
        <p:spPr>
          <a:xfrm>
            <a:off x="8467345" y="4380144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56"/>
          <p:cNvSpPr txBox="1"/>
          <p:nvPr>
            <p:ph idx="21" type="body"/>
          </p:nvPr>
        </p:nvSpPr>
        <p:spPr>
          <a:xfrm>
            <a:off x="4474972" y="4380144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56"/>
          <p:cNvSpPr txBox="1"/>
          <p:nvPr>
            <p:ph idx="22" type="body"/>
          </p:nvPr>
        </p:nvSpPr>
        <p:spPr>
          <a:xfrm>
            <a:off x="482600" y="477614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0" name="Google Shape;1620;p256"/>
          <p:cNvSpPr txBox="1"/>
          <p:nvPr>
            <p:ph idx="23" type="body"/>
          </p:nvPr>
        </p:nvSpPr>
        <p:spPr>
          <a:xfrm>
            <a:off x="8467345" y="477614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1" name="Google Shape;1621;p256"/>
          <p:cNvSpPr txBox="1"/>
          <p:nvPr>
            <p:ph idx="24" type="body"/>
          </p:nvPr>
        </p:nvSpPr>
        <p:spPr>
          <a:xfrm>
            <a:off x="4474972" y="477614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b="0" sz="16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22" name="Google Shape;1622;p256"/>
          <p:cNvGrpSpPr/>
          <p:nvPr/>
        </p:nvGrpSpPr>
        <p:grpSpPr>
          <a:xfrm>
            <a:off x="482600" y="3192136"/>
            <a:ext cx="3242056" cy="1584010"/>
            <a:chOff x="482600" y="3192136"/>
            <a:chExt cx="3242056" cy="1584010"/>
          </a:xfrm>
        </p:grpSpPr>
        <p:cxnSp>
          <p:nvCxnSpPr>
            <p:cNvPr id="1623" name="Google Shape;1623;p256"/>
            <p:cNvCxnSpPr/>
            <p:nvPr/>
          </p:nvCxnSpPr>
          <p:spPr>
            <a:xfrm>
              <a:off x="482600" y="4776146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56"/>
            <p:cNvCxnSpPr/>
            <p:nvPr/>
          </p:nvCxnSpPr>
          <p:spPr>
            <a:xfrm>
              <a:off x="482600" y="3192136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56"/>
            <p:cNvCxnSpPr/>
            <p:nvPr/>
          </p:nvCxnSpPr>
          <p:spPr>
            <a:xfrm>
              <a:off x="482600" y="3588139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56"/>
            <p:cNvCxnSpPr/>
            <p:nvPr/>
          </p:nvCxnSpPr>
          <p:spPr>
            <a:xfrm>
              <a:off x="482600" y="3984141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56"/>
            <p:cNvCxnSpPr/>
            <p:nvPr/>
          </p:nvCxnSpPr>
          <p:spPr>
            <a:xfrm>
              <a:off x="482600" y="4380144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28" name="Google Shape;1628;p256"/>
          <p:cNvSpPr txBox="1"/>
          <p:nvPr>
            <p:ph idx="25" type="body"/>
          </p:nvPr>
        </p:nvSpPr>
        <p:spPr>
          <a:xfrm>
            <a:off x="4474972" y="521960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000"/>
              <a:buNone/>
              <a:defRPr b="1" sz="20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9" name="Google Shape;1629;p256"/>
          <p:cNvSpPr txBox="1"/>
          <p:nvPr>
            <p:ph idx="26" type="body"/>
          </p:nvPr>
        </p:nvSpPr>
        <p:spPr>
          <a:xfrm>
            <a:off x="482600" y="521960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000"/>
              <a:buNone/>
              <a:defRPr b="1" sz="20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0" name="Google Shape;1630;p256"/>
          <p:cNvSpPr txBox="1"/>
          <p:nvPr>
            <p:ph idx="27" type="body"/>
          </p:nvPr>
        </p:nvSpPr>
        <p:spPr>
          <a:xfrm>
            <a:off x="8467345" y="521960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000"/>
              <a:buNone/>
              <a:defRPr b="1" sz="2000">
                <a:solidFill>
                  <a:srgbClr val="64768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31" name="Google Shape;1631;p256"/>
          <p:cNvGrpSpPr/>
          <p:nvPr/>
        </p:nvGrpSpPr>
        <p:grpSpPr>
          <a:xfrm>
            <a:off x="4474972" y="3192136"/>
            <a:ext cx="3242056" cy="1584010"/>
            <a:chOff x="482600" y="3192136"/>
            <a:chExt cx="3242056" cy="1584010"/>
          </a:xfrm>
        </p:grpSpPr>
        <p:cxnSp>
          <p:nvCxnSpPr>
            <p:cNvPr id="1632" name="Google Shape;1632;p256"/>
            <p:cNvCxnSpPr/>
            <p:nvPr/>
          </p:nvCxnSpPr>
          <p:spPr>
            <a:xfrm>
              <a:off x="482600" y="4776146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56"/>
            <p:cNvCxnSpPr/>
            <p:nvPr/>
          </p:nvCxnSpPr>
          <p:spPr>
            <a:xfrm>
              <a:off x="482600" y="3192136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56"/>
            <p:cNvCxnSpPr/>
            <p:nvPr/>
          </p:nvCxnSpPr>
          <p:spPr>
            <a:xfrm>
              <a:off x="482600" y="3588139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56"/>
            <p:cNvCxnSpPr/>
            <p:nvPr/>
          </p:nvCxnSpPr>
          <p:spPr>
            <a:xfrm>
              <a:off x="482600" y="3984141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56"/>
            <p:cNvCxnSpPr/>
            <p:nvPr/>
          </p:nvCxnSpPr>
          <p:spPr>
            <a:xfrm>
              <a:off x="482600" y="4380144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37" name="Google Shape;1637;p256"/>
          <p:cNvGrpSpPr/>
          <p:nvPr/>
        </p:nvGrpSpPr>
        <p:grpSpPr>
          <a:xfrm>
            <a:off x="8467344" y="3192136"/>
            <a:ext cx="3242056" cy="1584010"/>
            <a:chOff x="482600" y="3192136"/>
            <a:chExt cx="3242056" cy="1584010"/>
          </a:xfrm>
        </p:grpSpPr>
        <p:cxnSp>
          <p:nvCxnSpPr>
            <p:cNvPr id="1638" name="Google Shape;1638;p256"/>
            <p:cNvCxnSpPr/>
            <p:nvPr/>
          </p:nvCxnSpPr>
          <p:spPr>
            <a:xfrm>
              <a:off x="482600" y="4776146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56"/>
            <p:cNvCxnSpPr/>
            <p:nvPr/>
          </p:nvCxnSpPr>
          <p:spPr>
            <a:xfrm>
              <a:off x="482600" y="3192136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56"/>
            <p:cNvCxnSpPr/>
            <p:nvPr/>
          </p:nvCxnSpPr>
          <p:spPr>
            <a:xfrm>
              <a:off x="482600" y="3588139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56"/>
            <p:cNvCxnSpPr/>
            <p:nvPr/>
          </p:nvCxnSpPr>
          <p:spPr>
            <a:xfrm>
              <a:off x="482600" y="3984141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56"/>
            <p:cNvCxnSpPr/>
            <p:nvPr/>
          </p:nvCxnSpPr>
          <p:spPr>
            <a:xfrm>
              <a:off x="482600" y="4380144"/>
              <a:ext cx="3242056" cy="0"/>
            </a:xfrm>
            <a:prstGeom prst="straightConnector1">
              <a:avLst/>
            </a:prstGeom>
            <a:noFill/>
            <a:ln cap="flat" cmpd="sng" w="9525">
              <a:solidFill>
                <a:srgbClr val="E7EAE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43" name="Google Shape;1643;p25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644" name="Google Shape;1644;p25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5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5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5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5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257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2" name="Google Shape;1652;p257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3" name="Google Shape;1653;p257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4" name="Google Shape;1654;p257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5" name="Google Shape;1655;p25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656" name="Google Shape;1656;p25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5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5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5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5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width table">
  <p:cSld name="full width table"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5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258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4" name="Google Shape;1664;p258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p258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6" name="Google Shape;1666;p258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7" name="Google Shape;1667;p25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668" name="Google Shape;1668;p25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5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5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5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5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voice">
  <p:cSld name="invoice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25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259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6" name="Google Shape;1676;p259"/>
          <p:cNvSpPr txBox="1"/>
          <p:nvPr>
            <p:ph idx="10" type="dt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7" name="Google Shape;1677;p259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259"/>
          <p:cNvSpPr txBox="1"/>
          <p:nvPr>
            <p:ph idx="12" type="sldNum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9" name="Google Shape;1679;p259"/>
          <p:cNvSpPr txBox="1"/>
          <p:nvPr>
            <p:ph idx="1" type="body"/>
          </p:nvPr>
        </p:nvSpPr>
        <p:spPr>
          <a:xfrm>
            <a:off x="482598" y="1981511"/>
            <a:ext cx="5236031" cy="189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0" name="Google Shape;1680;p259"/>
          <p:cNvSpPr txBox="1"/>
          <p:nvPr>
            <p:ph idx="2" type="body"/>
          </p:nvPr>
        </p:nvSpPr>
        <p:spPr>
          <a:xfrm>
            <a:off x="482597" y="1630415"/>
            <a:ext cx="5236031" cy="332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81" name="Google Shape;1681;p25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682" name="Google Shape;1682;p25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5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5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5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 and chart">
  <p:cSld name="map and chart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6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26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260"/>
          <p:cNvSpPr txBox="1"/>
          <p:nvPr>
            <p:ph idx="10" type="dt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26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2" name="Google Shape;1692;p260"/>
          <p:cNvSpPr txBox="1"/>
          <p:nvPr>
            <p:ph idx="12" type="sldNum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3" name="Google Shape;1693;p260"/>
          <p:cNvSpPr txBox="1"/>
          <p:nvPr>
            <p:ph idx="1" type="body"/>
          </p:nvPr>
        </p:nvSpPr>
        <p:spPr>
          <a:xfrm>
            <a:off x="482598" y="2967665"/>
            <a:ext cx="3246120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4" name="Google Shape;1694;p260"/>
          <p:cNvSpPr txBox="1"/>
          <p:nvPr>
            <p:ph idx="2" type="body"/>
          </p:nvPr>
        </p:nvSpPr>
        <p:spPr>
          <a:xfrm>
            <a:off x="8467345" y="2967665"/>
            <a:ext cx="3246120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5" name="Google Shape;1695;p260"/>
          <p:cNvSpPr txBox="1"/>
          <p:nvPr>
            <p:ph idx="3" type="body"/>
          </p:nvPr>
        </p:nvSpPr>
        <p:spPr>
          <a:xfrm>
            <a:off x="4472940" y="2967665"/>
            <a:ext cx="3246120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6" name="Google Shape;1696;p260"/>
          <p:cNvSpPr txBox="1"/>
          <p:nvPr>
            <p:ph idx="4" type="body"/>
          </p:nvPr>
        </p:nvSpPr>
        <p:spPr>
          <a:xfrm>
            <a:off x="482598" y="3593919"/>
            <a:ext cx="3246120" cy="111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7" name="Google Shape;1697;p260"/>
          <p:cNvSpPr txBox="1"/>
          <p:nvPr>
            <p:ph idx="5" type="body"/>
          </p:nvPr>
        </p:nvSpPr>
        <p:spPr>
          <a:xfrm>
            <a:off x="4472940" y="3593919"/>
            <a:ext cx="3246120" cy="111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8" name="Google Shape;1698;p260"/>
          <p:cNvSpPr txBox="1"/>
          <p:nvPr>
            <p:ph idx="6" type="body"/>
          </p:nvPr>
        </p:nvSpPr>
        <p:spPr>
          <a:xfrm>
            <a:off x="8467345" y="3593919"/>
            <a:ext cx="3246120" cy="111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9" name="Google Shape;1699;p260"/>
          <p:cNvSpPr/>
          <p:nvPr>
            <p:ph idx="7" type="chart"/>
          </p:nvPr>
        </p:nvSpPr>
        <p:spPr>
          <a:xfrm>
            <a:off x="482598" y="4730711"/>
            <a:ext cx="3246120" cy="151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0" name="Google Shape;1700;p260"/>
          <p:cNvSpPr/>
          <p:nvPr>
            <p:ph idx="8" type="chart"/>
          </p:nvPr>
        </p:nvSpPr>
        <p:spPr>
          <a:xfrm>
            <a:off x="4472940" y="4730711"/>
            <a:ext cx="3246120" cy="151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1" name="Google Shape;1701;p260"/>
          <p:cNvSpPr/>
          <p:nvPr>
            <p:ph idx="9" type="chart"/>
          </p:nvPr>
        </p:nvSpPr>
        <p:spPr>
          <a:xfrm>
            <a:off x="8467345" y="4730711"/>
            <a:ext cx="3246120" cy="151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702" name="Google Shape;1702;p26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03" name="Google Shape;1703;p26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6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6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6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6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 and chart 2">
  <p:cSld name="map and chart 2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6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26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1" name="Google Shape;1711;p261"/>
          <p:cNvSpPr txBox="1"/>
          <p:nvPr>
            <p:ph idx="10" type="dt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2" name="Google Shape;1712;p26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3" name="Google Shape;1713;p261"/>
          <p:cNvSpPr txBox="1"/>
          <p:nvPr>
            <p:ph idx="12" type="sldNum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4" name="Google Shape;1714;p261"/>
          <p:cNvSpPr txBox="1"/>
          <p:nvPr>
            <p:ph idx="1" type="body"/>
          </p:nvPr>
        </p:nvSpPr>
        <p:spPr>
          <a:xfrm>
            <a:off x="482598" y="4224965"/>
            <a:ext cx="5613402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5" name="Google Shape;1715;p261"/>
          <p:cNvSpPr txBox="1"/>
          <p:nvPr>
            <p:ph idx="2" type="body"/>
          </p:nvPr>
        </p:nvSpPr>
        <p:spPr>
          <a:xfrm>
            <a:off x="482598" y="4851219"/>
            <a:ext cx="5613402" cy="111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6" name="Google Shape;1716;p261"/>
          <p:cNvSpPr/>
          <p:nvPr>
            <p:ph idx="3" type="chart"/>
          </p:nvPr>
        </p:nvSpPr>
        <p:spPr>
          <a:xfrm>
            <a:off x="6642100" y="3378201"/>
            <a:ext cx="507136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7" name="Google Shape;1717;p261"/>
          <p:cNvSpPr txBox="1"/>
          <p:nvPr>
            <p:ph idx="4" type="body"/>
          </p:nvPr>
        </p:nvSpPr>
        <p:spPr>
          <a:xfrm>
            <a:off x="6642100" y="1668688"/>
            <a:ext cx="5067302" cy="153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18" name="Google Shape;1718;p26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19" name="Google Shape;1719;p26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6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6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6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 4">
  <p:cSld name="map 4"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26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26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262"/>
          <p:cNvSpPr txBox="1"/>
          <p:nvPr>
            <p:ph idx="10" type="dt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8" name="Google Shape;1728;p26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9" name="Google Shape;1729;p262"/>
          <p:cNvSpPr txBox="1"/>
          <p:nvPr>
            <p:ph idx="12" type="sldNum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0" name="Google Shape;1730;p262"/>
          <p:cNvSpPr txBox="1"/>
          <p:nvPr>
            <p:ph idx="1" type="body"/>
          </p:nvPr>
        </p:nvSpPr>
        <p:spPr>
          <a:xfrm>
            <a:off x="482598" y="5361758"/>
            <a:ext cx="5613402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1" name="Google Shape;1731;p262"/>
          <p:cNvSpPr txBox="1"/>
          <p:nvPr>
            <p:ph idx="2" type="body"/>
          </p:nvPr>
        </p:nvSpPr>
        <p:spPr>
          <a:xfrm>
            <a:off x="6642100" y="1668688"/>
            <a:ext cx="5067302" cy="289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32" name="Google Shape;1732;p262"/>
          <p:cNvCxnSpPr/>
          <p:nvPr/>
        </p:nvCxnSpPr>
        <p:spPr>
          <a:xfrm>
            <a:off x="6642100" y="4714194"/>
            <a:ext cx="5067302" cy="0"/>
          </a:xfrm>
          <a:prstGeom prst="straightConnector1">
            <a:avLst/>
          </a:prstGeom>
          <a:noFill/>
          <a:ln cap="flat" cmpd="sng" w="9525">
            <a:solidFill>
              <a:srgbClr val="B9C3C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33" name="Google Shape;1733;p26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34" name="Google Shape;1734;p26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6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6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 and chart 3">
  <p:cSld name="map and chart 3"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6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26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2" name="Google Shape;1742;p263"/>
          <p:cNvSpPr txBox="1"/>
          <p:nvPr>
            <p:ph idx="10" type="dt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3" name="Google Shape;1743;p26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4" name="Google Shape;1744;p263"/>
          <p:cNvSpPr txBox="1"/>
          <p:nvPr>
            <p:ph idx="12" type="sldNum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5" name="Google Shape;1745;p263"/>
          <p:cNvSpPr txBox="1"/>
          <p:nvPr>
            <p:ph idx="1" type="body"/>
          </p:nvPr>
        </p:nvSpPr>
        <p:spPr>
          <a:xfrm>
            <a:off x="482598" y="2694810"/>
            <a:ext cx="2743200" cy="60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6" name="Google Shape;1746;p263"/>
          <p:cNvSpPr txBox="1"/>
          <p:nvPr>
            <p:ph idx="2" type="body"/>
          </p:nvPr>
        </p:nvSpPr>
        <p:spPr>
          <a:xfrm>
            <a:off x="482598" y="3302053"/>
            <a:ext cx="2743200" cy="266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7" name="Google Shape;1747;p263"/>
          <p:cNvSpPr/>
          <p:nvPr>
            <p:ph idx="3" type="chart"/>
          </p:nvPr>
        </p:nvSpPr>
        <p:spPr>
          <a:xfrm>
            <a:off x="6642100" y="3378201"/>
            <a:ext cx="507136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8" name="Google Shape;1748;p263"/>
          <p:cNvSpPr txBox="1"/>
          <p:nvPr>
            <p:ph idx="4" type="body"/>
          </p:nvPr>
        </p:nvSpPr>
        <p:spPr>
          <a:xfrm>
            <a:off x="6642100" y="1668688"/>
            <a:ext cx="5067302" cy="153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49" name="Google Shape;1749;p26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50" name="Google Shape;1750;p26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6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6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6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6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6 icons left">
  <p:cSld name="content and 6 icons left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26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264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8" name="Google Shape;1758;p264"/>
          <p:cNvSpPr txBox="1"/>
          <p:nvPr>
            <p:ph idx="10" type="dt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264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0" name="Google Shape;1760;p264"/>
          <p:cNvSpPr txBox="1"/>
          <p:nvPr>
            <p:ph idx="12" type="sldNum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1" name="Google Shape;1761;p264"/>
          <p:cNvSpPr txBox="1"/>
          <p:nvPr>
            <p:ph idx="1" type="body"/>
          </p:nvPr>
        </p:nvSpPr>
        <p:spPr>
          <a:xfrm>
            <a:off x="482598" y="2295143"/>
            <a:ext cx="6939282" cy="124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>
                <a:solidFill>
                  <a:srgbClr val="64768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2" name="Google Shape;1762;p264"/>
          <p:cNvSpPr txBox="1"/>
          <p:nvPr>
            <p:ph idx="2" type="body"/>
          </p:nvPr>
        </p:nvSpPr>
        <p:spPr>
          <a:xfrm>
            <a:off x="482598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3" name="Google Shape;1763;p264"/>
          <p:cNvSpPr txBox="1"/>
          <p:nvPr>
            <p:ph idx="3" type="body"/>
          </p:nvPr>
        </p:nvSpPr>
        <p:spPr>
          <a:xfrm>
            <a:off x="1718562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4" name="Google Shape;1764;p264"/>
          <p:cNvSpPr txBox="1"/>
          <p:nvPr>
            <p:ph idx="4" type="body"/>
          </p:nvPr>
        </p:nvSpPr>
        <p:spPr>
          <a:xfrm>
            <a:off x="2954526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5" name="Google Shape;1765;p264"/>
          <p:cNvSpPr txBox="1"/>
          <p:nvPr>
            <p:ph idx="5" type="body"/>
          </p:nvPr>
        </p:nvSpPr>
        <p:spPr>
          <a:xfrm>
            <a:off x="4190490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6" name="Google Shape;1766;p264"/>
          <p:cNvSpPr txBox="1"/>
          <p:nvPr>
            <p:ph idx="6" type="body"/>
          </p:nvPr>
        </p:nvSpPr>
        <p:spPr>
          <a:xfrm>
            <a:off x="5426454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7" name="Google Shape;1767;p264"/>
          <p:cNvSpPr txBox="1"/>
          <p:nvPr>
            <p:ph idx="7" type="body"/>
          </p:nvPr>
        </p:nvSpPr>
        <p:spPr>
          <a:xfrm>
            <a:off x="6662418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8" name="Google Shape;1768;p264"/>
          <p:cNvSpPr txBox="1"/>
          <p:nvPr>
            <p:ph idx="8" type="body"/>
          </p:nvPr>
        </p:nvSpPr>
        <p:spPr>
          <a:xfrm>
            <a:off x="482598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9" name="Google Shape;1769;p264"/>
          <p:cNvSpPr txBox="1"/>
          <p:nvPr>
            <p:ph idx="9" type="body"/>
          </p:nvPr>
        </p:nvSpPr>
        <p:spPr>
          <a:xfrm>
            <a:off x="482598" y="4889678"/>
            <a:ext cx="6939282" cy="13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>
                <a:solidFill>
                  <a:srgbClr val="64768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0" name="Google Shape;1770;p264"/>
          <p:cNvSpPr txBox="1"/>
          <p:nvPr>
            <p:ph idx="13" type="body"/>
          </p:nvPr>
        </p:nvSpPr>
        <p:spPr>
          <a:xfrm>
            <a:off x="1718562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1" name="Google Shape;1771;p264"/>
          <p:cNvSpPr txBox="1"/>
          <p:nvPr>
            <p:ph idx="14" type="body"/>
          </p:nvPr>
        </p:nvSpPr>
        <p:spPr>
          <a:xfrm>
            <a:off x="2954526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2" name="Google Shape;1772;p264"/>
          <p:cNvSpPr txBox="1"/>
          <p:nvPr>
            <p:ph idx="15" type="body"/>
          </p:nvPr>
        </p:nvSpPr>
        <p:spPr>
          <a:xfrm>
            <a:off x="4190490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3" name="Google Shape;1773;p264"/>
          <p:cNvSpPr txBox="1"/>
          <p:nvPr>
            <p:ph idx="16" type="body"/>
          </p:nvPr>
        </p:nvSpPr>
        <p:spPr>
          <a:xfrm>
            <a:off x="5426454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4" name="Google Shape;1774;p264"/>
          <p:cNvSpPr txBox="1"/>
          <p:nvPr>
            <p:ph idx="17" type="body"/>
          </p:nvPr>
        </p:nvSpPr>
        <p:spPr>
          <a:xfrm>
            <a:off x="6662418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5" name="Google Shape;1775;p264"/>
          <p:cNvSpPr txBox="1"/>
          <p:nvPr>
            <p:ph idx="18" type="body"/>
          </p:nvPr>
        </p:nvSpPr>
        <p:spPr>
          <a:xfrm>
            <a:off x="482598" y="1766691"/>
            <a:ext cx="6939282" cy="413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76" name="Google Shape;1776;p26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77" name="Google Shape;1777;p26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6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6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6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6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cons">
  <p:cSld name="4 ico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3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3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93"/>
          <p:cNvSpPr txBox="1"/>
          <p:nvPr>
            <p:ph idx="1" type="body"/>
          </p:nvPr>
        </p:nvSpPr>
        <p:spPr>
          <a:xfrm>
            <a:off x="354775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93"/>
          <p:cNvSpPr txBox="1"/>
          <p:nvPr>
            <p:ph idx="2" type="body"/>
          </p:nvPr>
        </p:nvSpPr>
        <p:spPr>
          <a:xfrm>
            <a:off x="3316627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Font typeface="Arial"/>
              <a:buNone/>
              <a:defRPr sz="22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93"/>
          <p:cNvSpPr txBox="1"/>
          <p:nvPr>
            <p:ph idx="3" type="body"/>
          </p:nvPr>
        </p:nvSpPr>
        <p:spPr>
          <a:xfrm>
            <a:off x="6278479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93"/>
          <p:cNvSpPr txBox="1"/>
          <p:nvPr>
            <p:ph idx="4" type="body"/>
          </p:nvPr>
        </p:nvSpPr>
        <p:spPr>
          <a:xfrm>
            <a:off x="9240330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3"/>
          <p:cNvSpPr txBox="1"/>
          <p:nvPr>
            <p:ph idx="5" type="body"/>
          </p:nvPr>
        </p:nvSpPr>
        <p:spPr>
          <a:xfrm>
            <a:off x="354775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93"/>
          <p:cNvSpPr txBox="1"/>
          <p:nvPr>
            <p:ph idx="6" type="body"/>
          </p:nvPr>
        </p:nvSpPr>
        <p:spPr>
          <a:xfrm>
            <a:off x="3316627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3"/>
          <p:cNvSpPr txBox="1"/>
          <p:nvPr>
            <p:ph idx="7" type="body"/>
          </p:nvPr>
        </p:nvSpPr>
        <p:spPr>
          <a:xfrm>
            <a:off x="6278479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3"/>
          <p:cNvSpPr txBox="1"/>
          <p:nvPr>
            <p:ph idx="8" type="body"/>
          </p:nvPr>
        </p:nvSpPr>
        <p:spPr>
          <a:xfrm>
            <a:off x="9240330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93"/>
          <p:cNvSpPr/>
          <p:nvPr>
            <p:ph idx="9" type="body"/>
          </p:nvPr>
        </p:nvSpPr>
        <p:spPr>
          <a:xfrm>
            <a:off x="354775" y="1686031"/>
            <a:ext cx="2596896" cy="2596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93"/>
          <p:cNvSpPr/>
          <p:nvPr>
            <p:ph idx="13" type="body"/>
          </p:nvPr>
        </p:nvSpPr>
        <p:spPr>
          <a:xfrm>
            <a:off x="3313467" y="1686031"/>
            <a:ext cx="2596896" cy="25968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3"/>
          <p:cNvSpPr/>
          <p:nvPr>
            <p:ph idx="14" type="body"/>
          </p:nvPr>
        </p:nvSpPr>
        <p:spPr>
          <a:xfrm>
            <a:off x="6280058" y="1686031"/>
            <a:ext cx="2596896" cy="25968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3"/>
          <p:cNvSpPr/>
          <p:nvPr>
            <p:ph idx="15" type="body"/>
          </p:nvPr>
        </p:nvSpPr>
        <p:spPr>
          <a:xfrm>
            <a:off x="9246649" y="1686031"/>
            <a:ext cx="2596896" cy="2596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1" name="Google Shape;121;p19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2" name="Google Shape;122;p19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9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6 icons right">
  <p:cSld name="content and 6 icons right"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26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26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5" name="Google Shape;1785;p265"/>
          <p:cNvSpPr txBox="1"/>
          <p:nvPr>
            <p:ph idx="10" type="dt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6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7" name="Google Shape;1787;p265"/>
          <p:cNvSpPr txBox="1"/>
          <p:nvPr>
            <p:ph idx="12" type="sldNum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8" name="Google Shape;1788;p265"/>
          <p:cNvSpPr txBox="1"/>
          <p:nvPr>
            <p:ph idx="1" type="body"/>
          </p:nvPr>
        </p:nvSpPr>
        <p:spPr>
          <a:xfrm>
            <a:off x="4774183" y="2295143"/>
            <a:ext cx="6939282" cy="124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>
                <a:solidFill>
                  <a:srgbClr val="64768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9" name="Google Shape;1789;p265"/>
          <p:cNvSpPr txBox="1"/>
          <p:nvPr>
            <p:ph idx="2" type="body"/>
          </p:nvPr>
        </p:nvSpPr>
        <p:spPr>
          <a:xfrm>
            <a:off x="4774183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0" name="Google Shape;1790;p265"/>
          <p:cNvSpPr txBox="1"/>
          <p:nvPr>
            <p:ph idx="3" type="body"/>
          </p:nvPr>
        </p:nvSpPr>
        <p:spPr>
          <a:xfrm>
            <a:off x="6010147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1" name="Google Shape;1791;p265"/>
          <p:cNvSpPr txBox="1"/>
          <p:nvPr>
            <p:ph idx="4" type="body"/>
          </p:nvPr>
        </p:nvSpPr>
        <p:spPr>
          <a:xfrm>
            <a:off x="7246111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2" name="Google Shape;1792;p265"/>
          <p:cNvSpPr txBox="1"/>
          <p:nvPr>
            <p:ph idx="5" type="body"/>
          </p:nvPr>
        </p:nvSpPr>
        <p:spPr>
          <a:xfrm>
            <a:off x="8482075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3" name="Google Shape;1793;p265"/>
          <p:cNvSpPr txBox="1"/>
          <p:nvPr>
            <p:ph idx="6" type="body"/>
          </p:nvPr>
        </p:nvSpPr>
        <p:spPr>
          <a:xfrm>
            <a:off x="9718039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4" name="Google Shape;1794;p265"/>
          <p:cNvSpPr txBox="1"/>
          <p:nvPr>
            <p:ph idx="7" type="body"/>
          </p:nvPr>
        </p:nvSpPr>
        <p:spPr>
          <a:xfrm>
            <a:off x="10954003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5" name="Google Shape;1795;p265"/>
          <p:cNvSpPr txBox="1"/>
          <p:nvPr>
            <p:ph idx="8" type="body"/>
          </p:nvPr>
        </p:nvSpPr>
        <p:spPr>
          <a:xfrm>
            <a:off x="4774183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6" name="Google Shape;1796;p265"/>
          <p:cNvSpPr txBox="1"/>
          <p:nvPr>
            <p:ph idx="9" type="body"/>
          </p:nvPr>
        </p:nvSpPr>
        <p:spPr>
          <a:xfrm>
            <a:off x="4774183" y="4889678"/>
            <a:ext cx="6939282" cy="13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>
                <a:solidFill>
                  <a:srgbClr val="64768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7" name="Google Shape;1797;p265"/>
          <p:cNvSpPr txBox="1"/>
          <p:nvPr>
            <p:ph idx="13" type="body"/>
          </p:nvPr>
        </p:nvSpPr>
        <p:spPr>
          <a:xfrm>
            <a:off x="6010147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8" name="Google Shape;1798;p265"/>
          <p:cNvSpPr txBox="1"/>
          <p:nvPr>
            <p:ph idx="14" type="body"/>
          </p:nvPr>
        </p:nvSpPr>
        <p:spPr>
          <a:xfrm>
            <a:off x="7246111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9" name="Google Shape;1799;p265"/>
          <p:cNvSpPr txBox="1"/>
          <p:nvPr>
            <p:ph idx="15" type="body"/>
          </p:nvPr>
        </p:nvSpPr>
        <p:spPr>
          <a:xfrm>
            <a:off x="8482075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0" name="Google Shape;1800;p265"/>
          <p:cNvSpPr txBox="1"/>
          <p:nvPr>
            <p:ph idx="16" type="body"/>
          </p:nvPr>
        </p:nvSpPr>
        <p:spPr>
          <a:xfrm>
            <a:off x="9718039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1" name="Google Shape;1801;p265"/>
          <p:cNvSpPr txBox="1"/>
          <p:nvPr>
            <p:ph idx="17" type="body"/>
          </p:nvPr>
        </p:nvSpPr>
        <p:spPr>
          <a:xfrm>
            <a:off x="10954003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2" name="Google Shape;1802;p265"/>
          <p:cNvSpPr txBox="1"/>
          <p:nvPr>
            <p:ph idx="18" type="body"/>
          </p:nvPr>
        </p:nvSpPr>
        <p:spPr>
          <a:xfrm>
            <a:off x="4774183" y="1766691"/>
            <a:ext cx="6939282" cy="413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03" name="Google Shape;1803;p26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04" name="Google Shape;1804;p26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6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6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6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6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c">
  <p:cSld name="iMac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Google Shape;1810;p266"/>
          <p:cNvGrpSpPr/>
          <p:nvPr/>
        </p:nvGrpSpPr>
        <p:grpSpPr>
          <a:xfrm>
            <a:off x="1036776" y="1717358"/>
            <a:ext cx="5059198" cy="4416742"/>
            <a:chOff x="3742268" y="2033349"/>
            <a:chExt cx="4296282" cy="3750707"/>
          </a:xfrm>
        </p:grpSpPr>
        <p:sp>
          <p:nvSpPr>
            <p:cNvPr id="1811" name="Google Shape;1811;p266"/>
            <p:cNvSpPr/>
            <p:nvPr/>
          </p:nvSpPr>
          <p:spPr>
            <a:xfrm>
              <a:off x="5156233" y="5716335"/>
              <a:ext cx="1464334" cy="67721"/>
            </a:xfrm>
            <a:custGeom>
              <a:rect b="b" l="l" r="r" t="t"/>
              <a:pathLst>
                <a:path extrusionOk="0" h="21600" w="21600">
                  <a:moveTo>
                    <a:pt x="21518" y="7200"/>
                  </a:moveTo>
                  <a:lnTo>
                    <a:pt x="21600" y="0"/>
                  </a:lnTo>
                  <a:cubicBezTo>
                    <a:pt x="21575" y="2780"/>
                    <a:pt x="21355" y="12687"/>
                    <a:pt x="20651" y="13859"/>
                  </a:cubicBezTo>
                  <a:cubicBezTo>
                    <a:pt x="19347" y="16026"/>
                    <a:pt x="17405" y="15717"/>
                    <a:pt x="17405" y="15717"/>
                  </a:cubicBezTo>
                  <a:lnTo>
                    <a:pt x="12405" y="15717"/>
                  </a:lnTo>
                  <a:lnTo>
                    <a:pt x="9195" y="15717"/>
                  </a:lnTo>
                  <a:lnTo>
                    <a:pt x="4195" y="15717"/>
                  </a:lnTo>
                  <a:cubicBezTo>
                    <a:pt x="4195" y="15717"/>
                    <a:pt x="2253" y="16026"/>
                    <a:pt x="949" y="13859"/>
                  </a:cubicBezTo>
                  <a:cubicBezTo>
                    <a:pt x="245" y="12687"/>
                    <a:pt x="25" y="4217"/>
                    <a:pt x="0" y="1437"/>
                  </a:cubicBezTo>
                  <a:lnTo>
                    <a:pt x="82" y="5385"/>
                  </a:lnTo>
                  <a:cubicBezTo>
                    <a:pt x="82" y="5385"/>
                    <a:pt x="124" y="14404"/>
                    <a:pt x="496" y="17423"/>
                  </a:cubicBezTo>
                  <a:cubicBezTo>
                    <a:pt x="868" y="20442"/>
                    <a:pt x="2101" y="21600"/>
                    <a:pt x="2983" y="21600"/>
                  </a:cubicBezTo>
                  <a:cubicBezTo>
                    <a:pt x="3502" y="21600"/>
                    <a:pt x="6673" y="21600"/>
                    <a:pt x="9195" y="21600"/>
                  </a:cubicBezTo>
                  <a:cubicBezTo>
                    <a:pt x="10959" y="21600"/>
                    <a:pt x="12405" y="21600"/>
                    <a:pt x="12405" y="21600"/>
                  </a:cubicBezTo>
                  <a:cubicBezTo>
                    <a:pt x="14927" y="21600"/>
                    <a:pt x="18098" y="21600"/>
                    <a:pt x="18617" y="21600"/>
                  </a:cubicBezTo>
                  <a:cubicBezTo>
                    <a:pt x="19499" y="21600"/>
                    <a:pt x="20732" y="20442"/>
                    <a:pt x="21104" y="17423"/>
                  </a:cubicBezTo>
                  <a:cubicBezTo>
                    <a:pt x="21476" y="14404"/>
                    <a:pt x="21518" y="7200"/>
                    <a:pt x="21518" y="7200"/>
                  </a:cubicBezTo>
                  <a:close/>
                </a:path>
              </a:pathLst>
            </a:custGeom>
            <a:solidFill>
              <a:srgbClr val="32373C">
                <a:alpha val="9411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66"/>
            <p:cNvSpPr/>
            <p:nvPr/>
          </p:nvSpPr>
          <p:spPr>
            <a:xfrm>
              <a:off x="5148520" y="5698509"/>
              <a:ext cx="1479760" cy="67721"/>
            </a:xfrm>
            <a:custGeom>
              <a:rect b="b" l="l" r="r" t="t"/>
              <a:pathLst>
                <a:path extrusionOk="0" h="21600" w="21600">
                  <a:moveTo>
                    <a:pt x="21518" y="7200"/>
                  </a:moveTo>
                  <a:lnTo>
                    <a:pt x="21600" y="0"/>
                  </a:lnTo>
                  <a:cubicBezTo>
                    <a:pt x="21575" y="2780"/>
                    <a:pt x="21355" y="12687"/>
                    <a:pt x="20651" y="13859"/>
                  </a:cubicBezTo>
                  <a:cubicBezTo>
                    <a:pt x="19347" y="16026"/>
                    <a:pt x="17405" y="15717"/>
                    <a:pt x="17405" y="15717"/>
                  </a:cubicBezTo>
                  <a:lnTo>
                    <a:pt x="12405" y="15717"/>
                  </a:lnTo>
                  <a:lnTo>
                    <a:pt x="9195" y="15717"/>
                  </a:lnTo>
                  <a:lnTo>
                    <a:pt x="4195" y="15717"/>
                  </a:lnTo>
                  <a:cubicBezTo>
                    <a:pt x="4195" y="15717"/>
                    <a:pt x="2253" y="16026"/>
                    <a:pt x="949" y="13859"/>
                  </a:cubicBezTo>
                  <a:cubicBezTo>
                    <a:pt x="245" y="12687"/>
                    <a:pt x="25" y="4217"/>
                    <a:pt x="0" y="1437"/>
                  </a:cubicBezTo>
                  <a:lnTo>
                    <a:pt x="82" y="5385"/>
                  </a:lnTo>
                  <a:cubicBezTo>
                    <a:pt x="82" y="5385"/>
                    <a:pt x="124" y="14404"/>
                    <a:pt x="496" y="17423"/>
                  </a:cubicBezTo>
                  <a:cubicBezTo>
                    <a:pt x="868" y="20442"/>
                    <a:pt x="2101" y="21600"/>
                    <a:pt x="2983" y="21600"/>
                  </a:cubicBezTo>
                  <a:cubicBezTo>
                    <a:pt x="3502" y="21600"/>
                    <a:pt x="6673" y="21600"/>
                    <a:pt x="9195" y="21600"/>
                  </a:cubicBezTo>
                  <a:cubicBezTo>
                    <a:pt x="10959" y="21600"/>
                    <a:pt x="12405" y="21600"/>
                    <a:pt x="12405" y="21600"/>
                  </a:cubicBezTo>
                  <a:cubicBezTo>
                    <a:pt x="14927" y="21600"/>
                    <a:pt x="18098" y="21600"/>
                    <a:pt x="18617" y="21600"/>
                  </a:cubicBezTo>
                  <a:cubicBezTo>
                    <a:pt x="19499" y="21600"/>
                    <a:pt x="20732" y="20442"/>
                    <a:pt x="21104" y="17423"/>
                  </a:cubicBezTo>
                  <a:cubicBezTo>
                    <a:pt x="21476" y="14404"/>
                    <a:pt x="21518" y="7200"/>
                    <a:pt x="21518" y="720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9411"/>
                  </a:srgbClr>
                </a:gs>
                <a:gs pos="17000">
                  <a:srgbClr val="000000">
                    <a:alpha val="29411"/>
                  </a:srgbClr>
                </a:gs>
                <a:gs pos="76000">
                  <a:srgbClr val="32373C">
                    <a:alpha val="80000"/>
                  </a:srgbClr>
                </a:gs>
                <a:gs pos="100000">
                  <a:srgbClr val="32373C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66"/>
            <p:cNvSpPr/>
            <p:nvPr/>
          </p:nvSpPr>
          <p:spPr>
            <a:xfrm>
              <a:off x="3742268" y="4635867"/>
              <a:ext cx="4296281" cy="485675"/>
            </a:xfrm>
            <a:custGeom>
              <a:rect b="b" l="l" r="r" t="t"/>
              <a:pathLst>
                <a:path extrusionOk="0" h="21600" w="21600">
                  <a:moveTo>
                    <a:pt x="0" y="15382"/>
                  </a:moveTo>
                  <a:cubicBezTo>
                    <a:pt x="0" y="18816"/>
                    <a:pt x="315" y="21600"/>
                    <a:pt x="703" y="21600"/>
                  </a:cubicBezTo>
                  <a:lnTo>
                    <a:pt x="20897" y="21600"/>
                  </a:lnTo>
                  <a:cubicBezTo>
                    <a:pt x="21285" y="21600"/>
                    <a:pt x="21600" y="18816"/>
                    <a:pt x="21600" y="15382"/>
                  </a:cubicBez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15382"/>
                    <a:pt x="0" y="15382"/>
                  </a:cubicBezTo>
                  <a:close/>
                </a:path>
              </a:pathLst>
            </a:custGeom>
            <a:gradFill>
              <a:gsLst>
                <a:gs pos="0">
                  <a:srgbClr val="C8CBCF"/>
                </a:gs>
                <a:gs pos="100000">
                  <a:srgbClr val="E7E7E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66"/>
            <p:cNvSpPr/>
            <p:nvPr/>
          </p:nvSpPr>
          <p:spPr>
            <a:xfrm>
              <a:off x="3742268" y="2033349"/>
              <a:ext cx="4296282" cy="2607645"/>
            </a:xfrm>
            <a:custGeom>
              <a:rect b="b" l="l" r="r" t="t"/>
              <a:pathLst>
                <a:path extrusionOk="0" h="21600" w="21600">
                  <a:moveTo>
                    <a:pt x="20575" y="19911"/>
                  </a:moveTo>
                  <a:lnTo>
                    <a:pt x="1025" y="19911"/>
                  </a:lnTo>
                  <a:lnTo>
                    <a:pt x="1025" y="1737"/>
                  </a:lnTo>
                  <a:lnTo>
                    <a:pt x="20575" y="1737"/>
                  </a:lnTo>
                  <a:cubicBezTo>
                    <a:pt x="20575" y="1737"/>
                    <a:pt x="20575" y="19911"/>
                    <a:pt x="20575" y="19911"/>
                  </a:cubicBezTo>
                  <a:close/>
                  <a:moveTo>
                    <a:pt x="20897" y="0"/>
                  </a:moveTo>
                  <a:lnTo>
                    <a:pt x="703" y="0"/>
                  </a:lnTo>
                  <a:cubicBezTo>
                    <a:pt x="315" y="0"/>
                    <a:pt x="0" y="518"/>
                    <a:pt x="0" y="115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158"/>
                  </a:lnTo>
                  <a:cubicBezTo>
                    <a:pt x="21600" y="518"/>
                    <a:pt x="21285" y="0"/>
                    <a:pt x="20897" y="0"/>
                  </a:cubicBezTo>
                  <a:close/>
                </a:path>
              </a:pathLst>
            </a:custGeom>
            <a:gradFill>
              <a:gsLst>
                <a:gs pos="0">
                  <a:srgbClr val="32373C"/>
                </a:gs>
                <a:gs pos="6000">
                  <a:srgbClr val="32373C"/>
                </a:gs>
                <a:gs pos="62000">
                  <a:srgbClr val="000000"/>
                </a:gs>
                <a:gs pos="100000">
                  <a:srgbClr val="000000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66"/>
            <p:cNvSpPr/>
            <p:nvPr/>
          </p:nvSpPr>
          <p:spPr>
            <a:xfrm>
              <a:off x="5154883" y="5711236"/>
              <a:ext cx="1468712" cy="45147"/>
            </a:xfrm>
            <a:custGeom>
              <a:rect b="b" l="l" r="r" t="t"/>
              <a:pathLst>
                <a:path extrusionOk="0" h="21600" w="21516">
                  <a:moveTo>
                    <a:pt x="21512" y="0"/>
                  </a:moveTo>
                  <a:cubicBezTo>
                    <a:pt x="21499" y="3516"/>
                    <a:pt x="21438" y="9477"/>
                    <a:pt x="21185" y="12548"/>
                  </a:cubicBezTo>
                  <a:cubicBezTo>
                    <a:pt x="20811" y="17077"/>
                    <a:pt x="19488" y="18813"/>
                    <a:pt x="18603" y="18813"/>
                  </a:cubicBezTo>
                  <a:cubicBezTo>
                    <a:pt x="18082" y="18813"/>
                    <a:pt x="14899" y="18813"/>
                    <a:pt x="12368" y="18813"/>
                  </a:cubicBezTo>
                  <a:cubicBezTo>
                    <a:pt x="12368" y="18813"/>
                    <a:pt x="10917" y="18813"/>
                    <a:pt x="9148" y="18813"/>
                  </a:cubicBezTo>
                  <a:cubicBezTo>
                    <a:pt x="6617" y="18813"/>
                    <a:pt x="3434" y="18813"/>
                    <a:pt x="2913" y="18813"/>
                  </a:cubicBezTo>
                  <a:cubicBezTo>
                    <a:pt x="2028" y="18813"/>
                    <a:pt x="705" y="17077"/>
                    <a:pt x="331" y="12548"/>
                  </a:cubicBezTo>
                  <a:cubicBezTo>
                    <a:pt x="78" y="9477"/>
                    <a:pt x="17" y="3516"/>
                    <a:pt x="4" y="0"/>
                  </a:cubicBezTo>
                  <a:lnTo>
                    <a:pt x="2" y="0"/>
                  </a:lnTo>
                  <a:cubicBezTo>
                    <a:pt x="2" y="0"/>
                    <a:pt x="-42" y="10806"/>
                    <a:pt x="331" y="15335"/>
                  </a:cubicBezTo>
                  <a:cubicBezTo>
                    <a:pt x="705" y="19864"/>
                    <a:pt x="2028" y="21600"/>
                    <a:pt x="2913" y="21600"/>
                  </a:cubicBezTo>
                  <a:cubicBezTo>
                    <a:pt x="3434" y="21600"/>
                    <a:pt x="6617" y="21600"/>
                    <a:pt x="9148" y="21600"/>
                  </a:cubicBezTo>
                  <a:cubicBezTo>
                    <a:pt x="10917" y="21600"/>
                    <a:pt x="12368" y="21600"/>
                    <a:pt x="12368" y="21600"/>
                  </a:cubicBezTo>
                  <a:cubicBezTo>
                    <a:pt x="14899" y="21600"/>
                    <a:pt x="18082" y="21600"/>
                    <a:pt x="18603" y="21600"/>
                  </a:cubicBezTo>
                  <a:cubicBezTo>
                    <a:pt x="19488" y="21600"/>
                    <a:pt x="20811" y="19864"/>
                    <a:pt x="21185" y="15335"/>
                  </a:cubicBezTo>
                  <a:cubicBezTo>
                    <a:pt x="21558" y="10806"/>
                    <a:pt x="21514" y="0"/>
                    <a:pt x="21514" y="0"/>
                  </a:cubicBezTo>
                  <a:cubicBezTo>
                    <a:pt x="21514" y="0"/>
                    <a:pt x="21512" y="0"/>
                    <a:pt x="21512" y="0"/>
                  </a:cubicBezTo>
                  <a:close/>
                </a:path>
              </a:pathLst>
            </a:custGeom>
            <a:solidFill>
              <a:srgbClr val="000000">
                <a:alpha val="74509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66"/>
            <p:cNvSpPr/>
            <p:nvPr/>
          </p:nvSpPr>
          <p:spPr>
            <a:xfrm>
              <a:off x="5148520" y="5119465"/>
              <a:ext cx="1480148" cy="610751"/>
            </a:xfrm>
            <a:custGeom>
              <a:rect b="b" l="l" r="r" t="t"/>
              <a:pathLst>
                <a:path extrusionOk="0" h="21568" w="20919">
                  <a:moveTo>
                    <a:pt x="20738" y="19920"/>
                  </a:moveTo>
                  <a:cubicBezTo>
                    <a:pt x="20559" y="19543"/>
                    <a:pt x="18693" y="15429"/>
                    <a:pt x="18281" y="13714"/>
                  </a:cubicBezTo>
                  <a:cubicBezTo>
                    <a:pt x="17870" y="12000"/>
                    <a:pt x="17568" y="0"/>
                    <a:pt x="17568" y="0"/>
                  </a:cubicBezTo>
                  <a:lnTo>
                    <a:pt x="12013" y="0"/>
                  </a:lnTo>
                  <a:lnTo>
                    <a:pt x="8905" y="0"/>
                  </a:lnTo>
                  <a:lnTo>
                    <a:pt x="3350" y="0"/>
                  </a:lnTo>
                  <a:cubicBezTo>
                    <a:pt x="3350" y="0"/>
                    <a:pt x="3048" y="12000"/>
                    <a:pt x="2637" y="13714"/>
                  </a:cubicBezTo>
                  <a:cubicBezTo>
                    <a:pt x="2225" y="15429"/>
                    <a:pt x="359" y="19543"/>
                    <a:pt x="180" y="19920"/>
                  </a:cubicBezTo>
                  <a:cubicBezTo>
                    <a:pt x="2" y="20297"/>
                    <a:pt x="-341" y="21120"/>
                    <a:pt x="921" y="21360"/>
                  </a:cubicBezTo>
                  <a:cubicBezTo>
                    <a:pt x="2184" y="21600"/>
                    <a:pt x="4064" y="21566"/>
                    <a:pt x="4064" y="21566"/>
                  </a:cubicBezTo>
                  <a:lnTo>
                    <a:pt x="8905" y="21566"/>
                  </a:lnTo>
                  <a:lnTo>
                    <a:pt x="12013" y="21566"/>
                  </a:lnTo>
                  <a:lnTo>
                    <a:pt x="16854" y="21566"/>
                  </a:lnTo>
                  <a:cubicBezTo>
                    <a:pt x="16854" y="21566"/>
                    <a:pt x="18734" y="21600"/>
                    <a:pt x="19997" y="21360"/>
                  </a:cubicBezTo>
                  <a:cubicBezTo>
                    <a:pt x="21259" y="21120"/>
                    <a:pt x="20916" y="20297"/>
                    <a:pt x="20738" y="19920"/>
                  </a:cubicBezTo>
                  <a:close/>
                </a:path>
              </a:pathLst>
            </a:custGeom>
            <a:gradFill>
              <a:gsLst>
                <a:gs pos="0">
                  <a:srgbClr val="A4A7A8"/>
                </a:gs>
                <a:gs pos="34000">
                  <a:srgbClr val="F5F8FA"/>
                </a:gs>
                <a:gs pos="66000">
                  <a:srgbClr val="A4A7A8"/>
                </a:gs>
                <a:gs pos="100000">
                  <a:srgbClr val="A4A7A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66"/>
            <p:cNvSpPr/>
            <p:nvPr/>
          </p:nvSpPr>
          <p:spPr>
            <a:xfrm>
              <a:off x="5148520" y="5119465"/>
              <a:ext cx="1480148" cy="610751"/>
            </a:xfrm>
            <a:custGeom>
              <a:rect b="b" l="l" r="r" t="t"/>
              <a:pathLst>
                <a:path extrusionOk="0" h="21568" w="20919">
                  <a:moveTo>
                    <a:pt x="20738" y="19920"/>
                  </a:moveTo>
                  <a:cubicBezTo>
                    <a:pt x="20559" y="19543"/>
                    <a:pt x="18693" y="15429"/>
                    <a:pt x="18281" y="13714"/>
                  </a:cubicBezTo>
                  <a:cubicBezTo>
                    <a:pt x="17870" y="12000"/>
                    <a:pt x="17568" y="0"/>
                    <a:pt x="17568" y="0"/>
                  </a:cubicBezTo>
                  <a:lnTo>
                    <a:pt x="12013" y="0"/>
                  </a:lnTo>
                  <a:lnTo>
                    <a:pt x="8905" y="0"/>
                  </a:lnTo>
                  <a:lnTo>
                    <a:pt x="3350" y="0"/>
                  </a:lnTo>
                  <a:cubicBezTo>
                    <a:pt x="3350" y="0"/>
                    <a:pt x="3048" y="12000"/>
                    <a:pt x="2637" y="13714"/>
                  </a:cubicBezTo>
                  <a:cubicBezTo>
                    <a:pt x="2225" y="15429"/>
                    <a:pt x="359" y="19543"/>
                    <a:pt x="180" y="19920"/>
                  </a:cubicBezTo>
                  <a:cubicBezTo>
                    <a:pt x="2" y="20297"/>
                    <a:pt x="-341" y="21120"/>
                    <a:pt x="921" y="21360"/>
                  </a:cubicBezTo>
                  <a:cubicBezTo>
                    <a:pt x="2184" y="21600"/>
                    <a:pt x="4064" y="21566"/>
                    <a:pt x="4064" y="21566"/>
                  </a:cubicBezTo>
                  <a:lnTo>
                    <a:pt x="8905" y="21566"/>
                  </a:lnTo>
                  <a:lnTo>
                    <a:pt x="12013" y="21566"/>
                  </a:lnTo>
                  <a:lnTo>
                    <a:pt x="16854" y="21566"/>
                  </a:lnTo>
                  <a:cubicBezTo>
                    <a:pt x="16854" y="21566"/>
                    <a:pt x="18734" y="21600"/>
                    <a:pt x="19997" y="21360"/>
                  </a:cubicBezTo>
                  <a:cubicBezTo>
                    <a:pt x="21259" y="21120"/>
                    <a:pt x="20916" y="20297"/>
                    <a:pt x="20738" y="1992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6000">
                  <a:srgbClr val="FFFFFF">
                    <a:alpha val="0"/>
                  </a:srgbClr>
                </a:gs>
                <a:gs pos="65000">
                  <a:srgbClr val="000000">
                    <a:alpha val="29411"/>
                  </a:srgbClr>
                </a:gs>
                <a:gs pos="9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66"/>
            <p:cNvSpPr/>
            <p:nvPr/>
          </p:nvSpPr>
          <p:spPr>
            <a:xfrm>
              <a:off x="5148520" y="5704872"/>
              <a:ext cx="1480363" cy="45147"/>
            </a:xfrm>
            <a:custGeom>
              <a:rect b="b" l="l" r="r" t="t"/>
              <a:pathLst>
                <a:path extrusionOk="0" h="21600" w="21516">
                  <a:moveTo>
                    <a:pt x="21515" y="0"/>
                  </a:moveTo>
                  <a:lnTo>
                    <a:pt x="21512" y="0"/>
                  </a:lnTo>
                  <a:cubicBezTo>
                    <a:pt x="21487" y="4170"/>
                    <a:pt x="21268" y="8231"/>
                    <a:pt x="20567" y="9989"/>
                  </a:cubicBezTo>
                  <a:cubicBezTo>
                    <a:pt x="19268" y="13239"/>
                    <a:pt x="17335" y="12776"/>
                    <a:pt x="17335" y="12776"/>
                  </a:cubicBezTo>
                  <a:lnTo>
                    <a:pt x="12356" y="12776"/>
                  </a:lnTo>
                  <a:lnTo>
                    <a:pt x="9160" y="12776"/>
                  </a:lnTo>
                  <a:lnTo>
                    <a:pt x="4181" y="12776"/>
                  </a:lnTo>
                  <a:cubicBezTo>
                    <a:pt x="4181" y="12776"/>
                    <a:pt x="2248" y="13239"/>
                    <a:pt x="949" y="9989"/>
                  </a:cubicBezTo>
                  <a:cubicBezTo>
                    <a:pt x="248" y="8231"/>
                    <a:pt x="29" y="4170"/>
                    <a:pt x="4" y="0"/>
                  </a:cubicBezTo>
                  <a:lnTo>
                    <a:pt x="1" y="0"/>
                  </a:lnTo>
                  <a:cubicBezTo>
                    <a:pt x="1" y="0"/>
                    <a:pt x="-42" y="10806"/>
                    <a:pt x="328" y="15335"/>
                  </a:cubicBezTo>
                  <a:cubicBezTo>
                    <a:pt x="699" y="19864"/>
                    <a:pt x="2096" y="21600"/>
                    <a:pt x="2974" y="21600"/>
                  </a:cubicBezTo>
                  <a:cubicBezTo>
                    <a:pt x="3491" y="21600"/>
                    <a:pt x="6649" y="21600"/>
                    <a:pt x="9160" y="21600"/>
                  </a:cubicBezTo>
                  <a:cubicBezTo>
                    <a:pt x="10916" y="21600"/>
                    <a:pt x="12356" y="21600"/>
                    <a:pt x="12356" y="21600"/>
                  </a:cubicBezTo>
                  <a:cubicBezTo>
                    <a:pt x="14867" y="21600"/>
                    <a:pt x="18025" y="21600"/>
                    <a:pt x="18542" y="21600"/>
                  </a:cubicBezTo>
                  <a:cubicBezTo>
                    <a:pt x="19420" y="21600"/>
                    <a:pt x="20817" y="19864"/>
                    <a:pt x="21188" y="15335"/>
                  </a:cubicBezTo>
                  <a:cubicBezTo>
                    <a:pt x="21558" y="10806"/>
                    <a:pt x="21515" y="0"/>
                    <a:pt x="21515" y="0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3000">
                  <a:srgbClr val="F5F8FA"/>
                </a:gs>
                <a:gs pos="87000">
                  <a:srgbClr val="F5F8FA"/>
                </a:gs>
                <a:gs pos="100000">
                  <a:srgbClr val="6A6A6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66"/>
            <p:cNvSpPr/>
            <p:nvPr/>
          </p:nvSpPr>
          <p:spPr>
            <a:xfrm>
              <a:off x="5148520" y="5342174"/>
              <a:ext cx="563717" cy="388408"/>
            </a:xfrm>
            <a:custGeom>
              <a:rect b="b" l="l" r="r" t="t"/>
              <a:pathLst>
                <a:path extrusionOk="0" h="21549" w="20714">
                  <a:moveTo>
                    <a:pt x="9190" y="0"/>
                  </a:moveTo>
                  <a:cubicBezTo>
                    <a:pt x="8788" y="0"/>
                    <a:pt x="8391" y="32"/>
                    <a:pt x="7999" y="92"/>
                  </a:cubicBezTo>
                  <a:cubicBezTo>
                    <a:pt x="7690" y="4243"/>
                    <a:pt x="7297" y="8100"/>
                    <a:pt x="6856" y="9211"/>
                  </a:cubicBezTo>
                  <a:cubicBezTo>
                    <a:pt x="5786" y="11904"/>
                    <a:pt x="933" y="18368"/>
                    <a:pt x="470" y="18961"/>
                  </a:cubicBezTo>
                  <a:cubicBezTo>
                    <a:pt x="6" y="19553"/>
                    <a:pt x="-886" y="20846"/>
                    <a:pt x="2396" y="21223"/>
                  </a:cubicBezTo>
                  <a:cubicBezTo>
                    <a:pt x="5678" y="21600"/>
                    <a:pt x="10566" y="21546"/>
                    <a:pt x="10566" y="21546"/>
                  </a:cubicBezTo>
                  <a:lnTo>
                    <a:pt x="20377" y="21546"/>
                  </a:lnTo>
                  <a:cubicBezTo>
                    <a:pt x="20596" y="20209"/>
                    <a:pt x="20714" y="18811"/>
                    <a:pt x="20714" y="17372"/>
                  </a:cubicBezTo>
                  <a:cubicBezTo>
                    <a:pt x="20714" y="7778"/>
                    <a:pt x="15555" y="0"/>
                    <a:pt x="91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5000">
                  <a:srgbClr val="FFFFFF">
                    <a:alpha val="0"/>
                  </a:srgbClr>
                </a:gs>
                <a:gs pos="94000">
                  <a:srgbClr val="F5F8FA"/>
                </a:gs>
                <a:gs pos="100000">
                  <a:srgbClr val="F5F8FA"/>
                </a:gs>
              </a:gsLst>
              <a:lin ang="9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66"/>
            <p:cNvSpPr/>
            <p:nvPr/>
          </p:nvSpPr>
          <p:spPr>
            <a:xfrm>
              <a:off x="6064811" y="5342174"/>
              <a:ext cx="563717" cy="388408"/>
            </a:xfrm>
            <a:custGeom>
              <a:rect b="b" l="l" r="r" t="t"/>
              <a:pathLst>
                <a:path extrusionOk="0" h="21549" w="20714">
                  <a:moveTo>
                    <a:pt x="11524" y="0"/>
                  </a:moveTo>
                  <a:cubicBezTo>
                    <a:pt x="11926" y="0"/>
                    <a:pt x="12323" y="32"/>
                    <a:pt x="12715" y="92"/>
                  </a:cubicBezTo>
                  <a:cubicBezTo>
                    <a:pt x="13024" y="4243"/>
                    <a:pt x="13417" y="8100"/>
                    <a:pt x="13858" y="9211"/>
                  </a:cubicBezTo>
                  <a:cubicBezTo>
                    <a:pt x="14928" y="11904"/>
                    <a:pt x="19781" y="18368"/>
                    <a:pt x="20244" y="18961"/>
                  </a:cubicBezTo>
                  <a:cubicBezTo>
                    <a:pt x="20708" y="19553"/>
                    <a:pt x="21600" y="20846"/>
                    <a:pt x="18318" y="21223"/>
                  </a:cubicBezTo>
                  <a:cubicBezTo>
                    <a:pt x="15036" y="21600"/>
                    <a:pt x="10148" y="21546"/>
                    <a:pt x="10148" y="21546"/>
                  </a:cubicBezTo>
                  <a:lnTo>
                    <a:pt x="337" y="21546"/>
                  </a:lnTo>
                  <a:cubicBezTo>
                    <a:pt x="118" y="20209"/>
                    <a:pt x="0" y="18811"/>
                    <a:pt x="0" y="17372"/>
                  </a:cubicBezTo>
                  <a:cubicBezTo>
                    <a:pt x="0" y="7778"/>
                    <a:pt x="5159" y="0"/>
                    <a:pt x="11524" y="0"/>
                  </a:cubicBezTo>
                  <a:close/>
                </a:path>
              </a:pathLst>
            </a:custGeom>
            <a:gradFill>
              <a:gsLst>
                <a:gs pos="0">
                  <a:srgbClr val="F5F8FA"/>
                </a:gs>
                <a:gs pos="21000">
                  <a:srgbClr val="F5F8FA"/>
                </a:gs>
                <a:gs pos="78000">
                  <a:srgbClr val="EEEFF1">
                    <a:alpha val="0"/>
                  </a:srgbClr>
                </a:gs>
                <a:gs pos="100000">
                  <a:srgbClr val="EEEFF1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66"/>
            <p:cNvSpPr/>
            <p:nvPr/>
          </p:nvSpPr>
          <p:spPr>
            <a:xfrm>
              <a:off x="3742268" y="4642230"/>
              <a:ext cx="4296281" cy="58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1E1E3">
                    <a:alpha val="0"/>
                  </a:srgbClr>
                </a:gs>
                <a:gs pos="100000">
                  <a:srgbClr val="9EA0A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66"/>
            <p:cNvSpPr/>
            <p:nvPr/>
          </p:nvSpPr>
          <p:spPr>
            <a:xfrm>
              <a:off x="5861191" y="2084254"/>
              <a:ext cx="55723" cy="55723"/>
            </a:xfrm>
            <a:custGeom>
              <a:rect b="b" l="l" r="r" t="t"/>
              <a:pathLst>
                <a:path extrusionOk="0" h="19678" w="19678">
                  <a:moveTo>
                    <a:pt x="16797" y="2883"/>
                  </a:moveTo>
                  <a:cubicBezTo>
                    <a:pt x="12953" y="-961"/>
                    <a:pt x="6723" y="-961"/>
                    <a:pt x="2882" y="2883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7" y="16797"/>
                  </a:cubicBezTo>
                  <a:cubicBezTo>
                    <a:pt x="20637" y="12953"/>
                    <a:pt x="20639" y="6723"/>
                    <a:pt x="16797" y="2883"/>
                  </a:cubicBezTo>
                  <a:close/>
                </a:path>
              </a:pathLst>
            </a:custGeom>
            <a:gradFill>
              <a:gsLst>
                <a:gs pos="0">
                  <a:srgbClr val="666666"/>
                </a:gs>
                <a:gs pos="28000">
                  <a:srgbClr val="666666"/>
                </a:gs>
                <a:gs pos="86000">
                  <a:srgbClr val="090909"/>
                </a:gs>
                <a:gs pos="100000">
                  <a:srgbClr val="090909"/>
                </a:gs>
              </a:gsLst>
              <a:lin ang="355801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66"/>
            <p:cNvSpPr/>
            <p:nvPr/>
          </p:nvSpPr>
          <p:spPr>
            <a:xfrm>
              <a:off x="5867554" y="2090617"/>
              <a:ext cx="43907" cy="43895"/>
            </a:xfrm>
            <a:custGeom>
              <a:rect b="b" l="l" r="r" t="t"/>
              <a:pathLst>
                <a:path extrusionOk="0" h="21600" w="2160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0">
                  <a:srgbClr val="474747"/>
                </a:gs>
                <a:gs pos="30000">
                  <a:srgbClr val="474747"/>
                </a:gs>
                <a:gs pos="70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66"/>
            <p:cNvSpPr/>
            <p:nvPr/>
          </p:nvSpPr>
          <p:spPr>
            <a:xfrm>
              <a:off x="5883462" y="2106525"/>
              <a:ext cx="10795" cy="10792"/>
            </a:xfrm>
            <a:custGeom>
              <a:rect b="b" l="l" r="r" t="t"/>
              <a:pathLst>
                <a:path extrusionOk="0" h="21600" w="2160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5" name="Google Shape;1825;p26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266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266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8" name="Google Shape;1828;p266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266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0" name="Google Shape;1830;p266"/>
          <p:cNvSpPr txBox="1"/>
          <p:nvPr>
            <p:ph idx="1" type="body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1831" name="Google Shape;1831;p266"/>
          <p:cNvSpPr txBox="1"/>
          <p:nvPr>
            <p:ph idx="2" type="body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2" name="Google Shape;1832;p266"/>
          <p:cNvSpPr/>
          <p:nvPr>
            <p:ph idx="3" type="pic"/>
          </p:nvPr>
        </p:nvSpPr>
        <p:spPr>
          <a:xfrm>
            <a:off x="1273978" y="1965559"/>
            <a:ext cx="4581144" cy="2587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833" name="Google Shape;1833;p26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34" name="Google Shape;1834;p26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6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6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6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6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cBook">
  <p:cSld name="MacBook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6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267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2" name="Google Shape;1842;p267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3" name="Google Shape;1843;p267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4" name="Google Shape;1844;p267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5" name="Google Shape;1845;p267"/>
          <p:cNvSpPr txBox="1"/>
          <p:nvPr>
            <p:ph idx="1" type="body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1846" name="Google Shape;1846;p267"/>
          <p:cNvSpPr txBox="1"/>
          <p:nvPr>
            <p:ph idx="2" type="body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47" name="Google Shape;1847;p2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08" y="1801199"/>
            <a:ext cx="6167436" cy="3544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48" name="Google Shape;1848;p267"/>
          <p:cNvSpPr/>
          <p:nvPr>
            <p:ph idx="3" type="pic"/>
          </p:nvPr>
        </p:nvSpPr>
        <p:spPr>
          <a:xfrm>
            <a:off x="963750" y="2037929"/>
            <a:ext cx="4645152" cy="289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849" name="Google Shape;1849;p26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50" name="Google Shape;1850;p26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6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6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6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6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le watch">
  <p:cSld name="apple watch"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26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268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8" name="Google Shape;1858;p268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9" name="Google Shape;1859;p268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0" name="Google Shape;1860;p268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1" name="Google Shape;1861;p268"/>
          <p:cNvSpPr txBox="1"/>
          <p:nvPr>
            <p:ph idx="1" type="body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1862" name="Google Shape;1862;p268"/>
          <p:cNvSpPr txBox="1"/>
          <p:nvPr>
            <p:ph idx="2" type="body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3" name="Google Shape;1863;p268"/>
          <p:cNvSpPr/>
          <p:nvPr/>
        </p:nvSpPr>
        <p:spPr>
          <a:xfrm>
            <a:off x="4523145" y="2996164"/>
            <a:ext cx="177209" cy="410605"/>
          </a:xfrm>
          <a:custGeom>
            <a:rect b="b" l="l" r="r" t="t"/>
            <a:pathLst>
              <a:path extrusionOk="0" h="285" w="123">
                <a:moveTo>
                  <a:pt x="62" y="0"/>
                </a:moveTo>
                <a:lnTo>
                  <a:pt x="81" y="4"/>
                </a:lnTo>
                <a:lnTo>
                  <a:pt x="98" y="11"/>
                </a:lnTo>
                <a:lnTo>
                  <a:pt x="111" y="25"/>
                </a:lnTo>
                <a:lnTo>
                  <a:pt x="121" y="42"/>
                </a:lnTo>
                <a:lnTo>
                  <a:pt x="123" y="61"/>
                </a:lnTo>
                <a:lnTo>
                  <a:pt x="123" y="224"/>
                </a:lnTo>
                <a:lnTo>
                  <a:pt x="121" y="243"/>
                </a:lnTo>
                <a:lnTo>
                  <a:pt x="111" y="260"/>
                </a:lnTo>
                <a:lnTo>
                  <a:pt x="98" y="273"/>
                </a:lnTo>
                <a:lnTo>
                  <a:pt x="81" y="282"/>
                </a:lnTo>
                <a:lnTo>
                  <a:pt x="62" y="285"/>
                </a:lnTo>
                <a:lnTo>
                  <a:pt x="42" y="282"/>
                </a:lnTo>
                <a:lnTo>
                  <a:pt x="25" y="273"/>
                </a:lnTo>
                <a:lnTo>
                  <a:pt x="12" y="260"/>
                </a:lnTo>
                <a:lnTo>
                  <a:pt x="3" y="243"/>
                </a:lnTo>
                <a:lnTo>
                  <a:pt x="0" y="224"/>
                </a:lnTo>
                <a:lnTo>
                  <a:pt x="0" y="61"/>
                </a:lnTo>
                <a:lnTo>
                  <a:pt x="3" y="42"/>
                </a:lnTo>
                <a:lnTo>
                  <a:pt x="12" y="25"/>
                </a:lnTo>
                <a:lnTo>
                  <a:pt x="25" y="11"/>
                </a:lnTo>
                <a:lnTo>
                  <a:pt x="42" y="4"/>
                </a:lnTo>
                <a:lnTo>
                  <a:pt x="6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268"/>
          <p:cNvSpPr/>
          <p:nvPr/>
        </p:nvSpPr>
        <p:spPr>
          <a:xfrm>
            <a:off x="4569248" y="4203183"/>
            <a:ext cx="122461" cy="609423"/>
          </a:xfrm>
          <a:custGeom>
            <a:rect b="b" l="l" r="r" t="t"/>
            <a:pathLst>
              <a:path extrusionOk="0" h="423" w="85">
                <a:moveTo>
                  <a:pt x="42" y="0"/>
                </a:moveTo>
                <a:lnTo>
                  <a:pt x="59" y="4"/>
                </a:lnTo>
                <a:lnTo>
                  <a:pt x="72" y="13"/>
                </a:lnTo>
                <a:lnTo>
                  <a:pt x="81" y="27"/>
                </a:lnTo>
                <a:lnTo>
                  <a:pt x="85" y="44"/>
                </a:lnTo>
                <a:lnTo>
                  <a:pt x="85" y="380"/>
                </a:lnTo>
                <a:lnTo>
                  <a:pt x="81" y="397"/>
                </a:lnTo>
                <a:lnTo>
                  <a:pt x="72" y="410"/>
                </a:lnTo>
                <a:lnTo>
                  <a:pt x="59" y="419"/>
                </a:lnTo>
                <a:lnTo>
                  <a:pt x="42" y="423"/>
                </a:lnTo>
                <a:lnTo>
                  <a:pt x="26" y="419"/>
                </a:lnTo>
                <a:lnTo>
                  <a:pt x="11" y="410"/>
                </a:lnTo>
                <a:lnTo>
                  <a:pt x="2" y="397"/>
                </a:lnTo>
                <a:lnTo>
                  <a:pt x="0" y="380"/>
                </a:lnTo>
                <a:lnTo>
                  <a:pt x="0" y="44"/>
                </a:lnTo>
                <a:lnTo>
                  <a:pt x="2" y="27"/>
                </a:lnTo>
                <a:lnTo>
                  <a:pt x="11" y="13"/>
                </a:lnTo>
                <a:lnTo>
                  <a:pt x="26" y="4"/>
                </a:lnTo>
                <a:lnTo>
                  <a:pt x="4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268"/>
          <p:cNvSpPr/>
          <p:nvPr/>
        </p:nvSpPr>
        <p:spPr>
          <a:xfrm>
            <a:off x="1997569" y="1313407"/>
            <a:ext cx="2645155" cy="5077084"/>
          </a:xfrm>
          <a:custGeom>
            <a:rect b="b" l="l" r="r" t="t"/>
            <a:pathLst>
              <a:path extrusionOk="0" h="3524" w="1836">
                <a:moveTo>
                  <a:pt x="843" y="0"/>
                </a:moveTo>
                <a:lnTo>
                  <a:pt x="993" y="0"/>
                </a:lnTo>
                <a:lnTo>
                  <a:pt x="1141" y="5"/>
                </a:lnTo>
                <a:lnTo>
                  <a:pt x="1287" y="16"/>
                </a:lnTo>
                <a:lnTo>
                  <a:pt x="1319" y="18"/>
                </a:lnTo>
                <a:lnTo>
                  <a:pt x="1354" y="24"/>
                </a:lnTo>
                <a:lnTo>
                  <a:pt x="1385" y="31"/>
                </a:lnTo>
                <a:lnTo>
                  <a:pt x="1413" y="43"/>
                </a:lnTo>
                <a:lnTo>
                  <a:pt x="1436" y="59"/>
                </a:lnTo>
                <a:lnTo>
                  <a:pt x="1455" y="80"/>
                </a:lnTo>
                <a:lnTo>
                  <a:pt x="1469" y="103"/>
                </a:lnTo>
                <a:lnTo>
                  <a:pt x="1480" y="132"/>
                </a:lnTo>
                <a:lnTo>
                  <a:pt x="1486" y="166"/>
                </a:lnTo>
                <a:lnTo>
                  <a:pt x="1489" y="204"/>
                </a:lnTo>
                <a:lnTo>
                  <a:pt x="1489" y="221"/>
                </a:lnTo>
                <a:lnTo>
                  <a:pt x="1493" y="284"/>
                </a:lnTo>
                <a:lnTo>
                  <a:pt x="1498" y="334"/>
                </a:lnTo>
                <a:lnTo>
                  <a:pt x="1504" y="384"/>
                </a:lnTo>
                <a:lnTo>
                  <a:pt x="1515" y="432"/>
                </a:lnTo>
                <a:lnTo>
                  <a:pt x="1528" y="480"/>
                </a:lnTo>
                <a:lnTo>
                  <a:pt x="1545" y="528"/>
                </a:lnTo>
                <a:lnTo>
                  <a:pt x="1565" y="572"/>
                </a:lnTo>
                <a:lnTo>
                  <a:pt x="1590" y="614"/>
                </a:lnTo>
                <a:lnTo>
                  <a:pt x="1618" y="653"/>
                </a:lnTo>
                <a:lnTo>
                  <a:pt x="1652" y="689"/>
                </a:lnTo>
                <a:lnTo>
                  <a:pt x="1692" y="721"/>
                </a:lnTo>
                <a:lnTo>
                  <a:pt x="1697" y="725"/>
                </a:lnTo>
                <a:lnTo>
                  <a:pt x="1703" y="729"/>
                </a:lnTo>
                <a:lnTo>
                  <a:pt x="1732" y="750"/>
                </a:lnTo>
                <a:lnTo>
                  <a:pt x="1760" y="776"/>
                </a:lnTo>
                <a:lnTo>
                  <a:pt x="1785" y="805"/>
                </a:lnTo>
                <a:lnTo>
                  <a:pt x="1806" y="836"/>
                </a:lnTo>
                <a:lnTo>
                  <a:pt x="1821" y="871"/>
                </a:lnTo>
                <a:lnTo>
                  <a:pt x="1832" y="906"/>
                </a:lnTo>
                <a:lnTo>
                  <a:pt x="1836" y="943"/>
                </a:lnTo>
                <a:lnTo>
                  <a:pt x="1836" y="2546"/>
                </a:lnTo>
                <a:lnTo>
                  <a:pt x="1834" y="2568"/>
                </a:lnTo>
                <a:lnTo>
                  <a:pt x="1830" y="2589"/>
                </a:lnTo>
                <a:lnTo>
                  <a:pt x="1821" y="2630"/>
                </a:lnTo>
                <a:lnTo>
                  <a:pt x="1806" y="2669"/>
                </a:lnTo>
                <a:lnTo>
                  <a:pt x="1786" y="2705"/>
                </a:lnTo>
                <a:lnTo>
                  <a:pt x="1761" y="2739"/>
                </a:lnTo>
                <a:lnTo>
                  <a:pt x="1731" y="2769"/>
                </a:lnTo>
                <a:lnTo>
                  <a:pt x="1700" y="2796"/>
                </a:lnTo>
                <a:lnTo>
                  <a:pt x="1665" y="2821"/>
                </a:lnTo>
                <a:lnTo>
                  <a:pt x="1646" y="2835"/>
                </a:lnTo>
                <a:lnTo>
                  <a:pt x="1628" y="2850"/>
                </a:lnTo>
                <a:lnTo>
                  <a:pt x="1592" y="2896"/>
                </a:lnTo>
                <a:lnTo>
                  <a:pt x="1566" y="2941"/>
                </a:lnTo>
                <a:lnTo>
                  <a:pt x="1545" y="2987"/>
                </a:lnTo>
                <a:lnTo>
                  <a:pt x="1529" y="3033"/>
                </a:lnTo>
                <a:lnTo>
                  <a:pt x="1519" y="3079"/>
                </a:lnTo>
                <a:lnTo>
                  <a:pt x="1511" y="3125"/>
                </a:lnTo>
                <a:lnTo>
                  <a:pt x="1507" y="3168"/>
                </a:lnTo>
                <a:lnTo>
                  <a:pt x="1503" y="3211"/>
                </a:lnTo>
                <a:lnTo>
                  <a:pt x="1501" y="3253"/>
                </a:lnTo>
                <a:lnTo>
                  <a:pt x="1497" y="3294"/>
                </a:lnTo>
                <a:lnTo>
                  <a:pt x="1491" y="3332"/>
                </a:lnTo>
                <a:lnTo>
                  <a:pt x="1482" y="3367"/>
                </a:lnTo>
                <a:lnTo>
                  <a:pt x="1473" y="3392"/>
                </a:lnTo>
                <a:lnTo>
                  <a:pt x="1463" y="3415"/>
                </a:lnTo>
                <a:lnTo>
                  <a:pt x="1447" y="3436"/>
                </a:lnTo>
                <a:lnTo>
                  <a:pt x="1429" y="3455"/>
                </a:lnTo>
                <a:lnTo>
                  <a:pt x="1406" y="3470"/>
                </a:lnTo>
                <a:lnTo>
                  <a:pt x="1379" y="3483"/>
                </a:lnTo>
                <a:lnTo>
                  <a:pt x="1346" y="3494"/>
                </a:lnTo>
                <a:lnTo>
                  <a:pt x="1307" y="3500"/>
                </a:lnTo>
                <a:lnTo>
                  <a:pt x="1285" y="3503"/>
                </a:lnTo>
                <a:lnTo>
                  <a:pt x="1247" y="3508"/>
                </a:lnTo>
                <a:lnTo>
                  <a:pt x="1139" y="3517"/>
                </a:lnTo>
                <a:lnTo>
                  <a:pt x="1029" y="3523"/>
                </a:lnTo>
                <a:lnTo>
                  <a:pt x="918" y="3524"/>
                </a:lnTo>
                <a:lnTo>
                  <a:pt x="807" y="3523"/>
                </a:lnTo>
                <a:lnTo>
                  <a:pt x="697" y="3517"/>
                </a:lnTo>
                <a:lnTo>
                  <a:pt x="589" y="3508"/>
                </a:lnTo>
                <a:lnTo>
                  <a:pt x="551" y="3503"/>
                </a:lnTo>
                <a:lnTo>
                  <a:pt x="529" y="3500"/>
                </a:lnTo>
                <a:lnTo>
                  <a:pt x="490" y="3494"/>
                </a:lnTo>
                <a:lnTo>
                  <a:pt x="457" y="3483"/>
                </a:lnTo>
                <a:lnTo>
                  <a:pt x="430" y="3470"/>
                </a:lnTo>
                <a:lnTo>
                  <a:pt x="407" y="3455"/>
                </a:lnTo>
                <a:lnTo>
                  <a:pt x="389" y="3436"/>
                </a:lnTo>
                <a:lnTo>
                  <a:pt x="373" y="3415"/>
                </a:lnTo>
                <a:lnTo>
                  <a:pt x="363" y="3392"/>
                </a:lnTo>
                <a:lnTo>
                  <a:pt x="354" y="3367"/>
                </a:lnTo>
                <a:lnTo>
                  <a:pt x="345" y="3332"/>
                </a:lnTo>
                <a:lnTo>
                  <a:pt x="339" y="3294"/>
                </a:lnTo>
                <a:lnTo>
                  <a:pt x="335" y="3253"/>
                </a:lnTo>
                <a:lnTo>
                  <a:pt x="333" y="3211"/>
                </a:lnTo>
                <a:lnTo>
                  <a:pt x="329" y="3168"/>
                </a:lnTo>
                <a:lnTo>
                  <a:pt x="325" y="3125"/>
                </a:lnTo>
                <a:lnTo>
                  <a:pt x="317" y="3079"/>
                </a:lnTo>
                <a:lnTo>
                  <a:pt x="307" y="3033"/>
                </a:lnTo>
                <a:lnTo>
                  <a:pt x="291" y="2987"/>
                </a:lnTo>
                <a:lnTo>
                  <a:pt x="270" y="2941"/>
                </a:lnTo>
                <a:lnTo>
                  <a:pt x="244" y="2896"/>
                </a:lnTo>
                <a:lnTo>
                  <a:pt x="208" y="2850"/>
                </a:lnTo>
                <a:lnTo>
                  <a:pt x="190" y="2835"/>
                </a:lnTo>
                <a:lnTo>
                  <a:pt x="171" y="2821"/>
                </a:lnTo>
                <a:lnTo>
                  <a:pt x="142" y="2800"/>
                </a:lnTo>
                <a:lnTo>
                  <a:pt x="113" y="2774"/>
                </a:lnTo>
                <a:lnTo>
                  <a:pt x="87" y="2744"/>
                </a:lnTo>
                <a:lnTo>
                  <a:pt x="66" y="2724"/>
                </a:lnTo>
                <a:lnTo>
                  <a:pt x="47" y="2701"/>
                </a:lnTo>
                <a:lnTo>
                  <a:pt x="34" y="2676"/>
                </a:lnTo>
                <a:lnTo>
                  <a:pt x="23" y="2648"/>
                </a:lnTo>
                <a:lnTo>
                  <a:pt x="13" y="2619"/>
                </a:lnTo>
                <a:lnTo>
                  <a:pt x="6" y="2589"/>
                </a:lnTo>
                <a:lnTo>
                  <a:pt x="2" y="2568"/>
                </a:lnTo>
                <a:lnTo>
                  <a:pt x="0" y="2546"/>
                </a:lnTo>
                <a:lnTo>
                  <a:pt x="0" y="943"/>
                </a:lnTo>
                <a:lnTo>
                  <a:pt x="4" y="906"/>
                </a:lnTo>
                <a:lnTo>
                  <a:pt x="15" y="871"/>
                </a:lnTo>
                <a:lnTo>
                  <a:pt x="30" y="836"/>
                </a:lnTo>
                <a:lnTo>
                  <a:pt x="51" y="805"/>
                </a:lnTo>
                <a:lnTo>
                  <a:pt x="76" y="776"/>
                </a:lnTo>
                <a:lnTo>
                  <a:pt x="104" y="750"/>
                </a:lnTo>
                <a:lnTo>
                  <a:pt x="133" y="729"/>
                </a:lnTo>
                <a:lnTo>
                  <a:pt x="139" y="725"/>
                </a:lnTo>
                <a:lnTo>
                  <a:pt x="144" y="721"/>
                </a:lnTo>
                <a:lnTo>
                  <a:pt x="180" y="692"/>
                </a:lnTo>
                <a:lnTo>
                  <a:pt x="210" y="662"/>
                </a:lnTo>
                <a:lnTo>
                  <a:pt x="240" y="623"/>
                </a:lnTo>
                <a:lnTo>
                  <a:pt x="266" y="581"/>
                </a:lnTo>
                <a:lnTo>
                  <a:pt x="288" y="535"/>
                </a:lnTo>
                <a:lnTo>
                  <a:pt x="305" y="487"/>
                </a:lnTo>
                <a:lnTo>
                  <a:pt x="320" y="437"/>
                </a:lnTo>
                <a:lnTo>
                  <a:pt x="330" y="386"/>
                </a:lnTo>
                <a:lnTo>
                  <a:pt x="338" y="335"/>
                </a:lnTo>
                <a:lnTo>
                  <a:pt x="343" y="284"/>
                </a:lnTo>
                <a:lnTo>
                  <a:pt x="347" y="221"/>
                </a:lnTo>
                <a:lnTo>
                  <a:pt x="347" y="204"/>
                </a:lnTo>
                <a:lnTo>
                  <a:pt x="350" y="166"/>
                </a:lnTo>
                <a:lnTo>
                  <a:pt x="356" y="132"/>
                </a:lnTo>
                <a:lnTo>
                  <a:pt x="367" y="103"/>
                </a:lnTo>
                <a:lnTo>
                  <a:pt x="381" y="80"/>
                </a:lnTo>
                <a:lnTo>
                  <a:pt x="400" y="59"/>
                </a:lnTo>
                <a:lnTo>
                  <a:pt x="423" y="43"/>
                </a:lnTo>
                <a:lnTo>
                  <a:pt x="451" y="31"/>
                </a:lnTo>
                <a:lnTo>
                  <a:pt x="482" y="24"/>
                </a:lnTo>
                <a:lnTo>
                  <a:pt x="517" y="18"/>
                </a:lnTo>
                <a:lnTo>
                  <a:pt x="549" y="16"/>
                </a:lnTo>
                <a:lnTo>
                  <a:pt x="695" y="5"/>
                </a:lnTo>
                <a:lnTo>
                  <a:pt x="843" y="0"/>
                </a:lnTo>
                <a:close/>
              </a:path>
            </a:pathLst>
          </a:custGeom>
          <a:solidFill>
            <a:srgbClr val="D0E54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268"/>
          <p:cNvSpPr/>
          <p:nvPr/>
        </p:nvSpPr>
        <p:spPr>
          <a:xfrm>
            <a:off x="1997569" y="2277247"/>
            <a:ext cx="2645155" cy="3149406"/>
          </a:xfrm>
          <a:custGeom>
            <a:rect b="b" l="l" r="r" t="t"/>
            <a:pathLst>
              <a:path extrusionOk="0" h="2186" w="1836">
                <a:moveTo>
                  <a:pt x="345" y="0"/>
                </a:moveTo>
                <a:lnTo>
                  <a:pt x="1498" y="0"/>
                </a:lnTo>
                <a:lnTo>
                  <a:pt x="1533" y="0"/>
                </a:lnTo>
                <a:lnTo>
                  <a:pt x="1563" y="1"/>
                </a:lnTo>
                <a:lnTo>
                  <a:pt x="1590" y="5"/>
                </a:lnTo>
                <a:lnTo>
                  <a:pt x="1614" y="10"/>
                </a:lnTo>
                <a:lnTo>
                  <a:pt x="1639" y="21"/>
                </a:lnTo>
                <a:lnTo>
                  <a:pt x="1664" y="34"/>
                </a:lnTo>
                <a:lnTo>
                  <a:pt x="1692" y="52"/>
                </a:lnTo>
                <a:lnTo>
                  <a:pt x="1697" y="56"/>
                </a:lnTo>
                <a:lnTo>
                  <a:pt x="1703" y="60"/>
                </a:lnTo>
                <a:lnTo>
                  <a:pt x="1732" y="81"/>
                </a:lnTo>
                <a:lnTo>
                  <a:pt x="1760" y="107"/>
                </a:lnTo>
                <a:lnTo>
                  <a:pt x="1785" y="136"/>
                </a:lnTo>
                <a:lnTo>
                  <a:pt x="1806" y="167"/>
                </a:lnTo>
                <a:lnTo>
                  <a:pt x="1821" y="202"/>
                </a:lnTo>
                <a:lnTo>
                  <a:pt x="1832" y="237"/>
                </a:lnTo>
                <a:lnTo>
                  <a:pt x="1836" y="274"/>
                </a:lnTo>
                <a:lnTo>
                  <a:pt x="1836" y="1877"/>
                </a:lnTo>
                <a:lnTo>
                  <a:pt x="1834" y="1899"/>
                </a:lnTo>
                <a:lnTo>
                  <a:pt x="1830" y="1920"/>
                </a:lnTo>
                <a:lnTo>
                  <a:pt x="1821" y="1961"/>
                </a:lnTo>
                <a:lnTo>
                  <a:pt x="1806" y="2000"/>
                </a:lnTo>
                <a:lnTo>
                  <a:pt x="1786" y="2036"/>
                </a:lnTo>
                <a:lnTo>
                  <a:pt x="1761" y="2070"/>
                </a:lnTo>
                <a:lnTo>
                  <a:pt x="1731" y="2100"/>
                </a:lnTo>
                <a:lnTo>
                  <a:pt x="1700" y="2127"/>
                </a:lnTo>
                <a:lnTo>
                  <a:pt x="1665" y="2152"/>
                </a:lnTo>
                <a:lnTo>
                  <a:pt x="1635" y="2168"/>
                </a:lnTo>
                <a:lnTo>
                  <a:pt x="1604" y="2178"/>
                </a:lnTo>
                <a:lnTo>
                  <a:pt x="1571" y="2183"/>
                </a:lnTo>
                <a:lnTo>
                  <a:pt x="1537" y="2186"/>
                </a:lnTo>
                <a:lnTo>
                  <a:pt x="1502" y="2186"/>
                </a:lnTo>
                <a:lnTo>
                  <a:pt x="338" y="2186"/>
                </a:lnTo>
                <a:lnTo>
                  <a:pt x="282" y="2183"/>
                </a:lnTo>
                <a:lnTo>
                  <a:pt x="231" y="2176"/>
                </a:lnTo>
                <a:lnTo>
                  <a:pt x="185" y="2163"/>
                </a:lnTo>
                <a:lnTo>
                  <a:pt x="177" y="2157"/>
                </a:lnTo>
                <a:lnTo>
                  <a:pt x="171" y="2152"/>
                </a:lnTo>
                <a:lnTo>
                  <a:pt x="136" y="2127"/>
                </a:lnTo>
                <a:lnTo>
                  <a:pt x="105" y="2100"/>
                </a:lnTo>
                <a:lnTo>
                  <a:pt x="75" y="2070"/>
                </a:lnTo>
                <a:lnTo>
                  <a:pt x="50" y="2036"/>
                </a:lnTo>
                <a:lnTo>
                  <a:pt x="30" y="2000"/>
                </a:lnTo>
                <a:lnTo>
                  <a:pt x="15" y="1961"/>
                </a:lnTo>
                <a:lnTo>
                  <a:pt x="6" y="1920"/>
                </a:lnTo>
                <a:lnTo>
                  <a:pt x="2" y="1899"/>
                </a:lnTo>
                <a:lnTo>
                  <a:pt x="0" y="1877"/>
                </a:lnTo>
                <a:lnTo>
                  <a:pt x="0" y="274"/>
                </a:lnTo>
                <a:lnTo>
                  <a:pt x="4" y="237"/>
                </a:lnTo>
                <a:lnTo>
                  <a:pt x="15" y="202"/>
                </a:lnTo>
                <a:lnTo>
                  <a:pt x="30" y="167"/>
                </a:lnTo>
                <a:lnTo>
                  <a:pt x="51" y="136"/>
                </a:lnTo>
                <a:lnTo>
                  <a:pt x="76" y="107"/>
                </a:lnTo>
                <a:lnTo>
                  <a:pt x="104" y="81"/>
                </a:lnTo>
                <a:lnTo>
                  <a:pt x="133" y="60"/>
                </a:lnTo>
                <a:lnTo>
                  <a:pt x="139" y="56"/>
                </a:lnTo>
                <a:lnTo>
                  <a:pt x="144" y="52"/>
                </a:lnTo>
                <a:lnTo>
                  <a:pt x="176" y="31"/>
                </a:lnTo>
                <a:lnTo>
                  <a:pt x="207" y="17"/>
                </a:lnTo>
                <a:lnTo>
                  <a:pt x="239" y="8"/>
                </a:lnTo>
                <a:lnTo>
                  <a:pt x="271" y="3"/>
                </a:lnTo>
                <a:lnTo>
                  <a:pt x="307" y="0"/>
                </a:lnTo>
                <a:lnTo>
                  <a:pt x="34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268"/>
          <p:cNvSpPr/>
          <p:nvPr/>
        </p:nvSpPr>
        <p:spPr>
          <a:xfrm>
            <a:off x="2068165" y="2344960"/>
            <a:ext cx="2503965" cy="3013978"/>
          </a:xfrm>
          <a:custGeom>
            <a:rect b="b" l="l" r="r" t="t"/>
            <a:pathLst>
              <a:path extrusionOk="0" h="2092" w="1738">
                <a:moveTo>
                  <a:pt x="296" y="0"/>
                </a:moveTo>
                <a:lnTo>
                  <a:pt x="1449" y="0"/>
                </a:lnTo>
                <a:lnTo>
                  <a:pt x="1479" y="1"/>
                </a:lnTo>
                <a:lnTo>
                  <a:pt x="1504" y="1"/>
                </a:lnTo>
                <a:lnTo>
                  <a:pt x="1527" y="4"/>
                </a:lnTo>
                <a:lnTo>
                  <a:pt x="1548" y="9"/>
                </a:lnTo>
                <a:lnTo>
                  <a:pt x="1569" y="17"/>
                </a:lnTo>
                <a:lnTo>
                  <a:pt x="1592" y="29"/>
                </a:lnTo>
                <a:lnTo>
                  <a:pt x="1615" y="45"/>
                </a:lnTo>
                <a:lnTo>
                  <a:pt x="1619" y="47"/>
                </a:lnTo>
                <a:lnTo>
                  <a:pt x="1620" y="48"/>
                </a:lnTo>
                <a:lnTo>
                  <a:pt x="1622" y="48"/>
                </a:lnTo>
                <a:lnTo>
                  <a:pt x="1628" y="54"/>
                </a:lnTo>
                <a:lnTo>
                  <a:pt x="1656" y="73"/>
                </a:lnTo>
                <a:lnTo>
                  <a:pt x="1682" y="98"/>
                </a:lnTo>
                <a:lnTo>
                  <a:pt x="1704" y="128"/>
                </a:lnTo>
                <a:lnTo>
                  <a:pt x="1723" y="160"/>
                </a:lnTo>
                <a:lnTo>
                  <a:pt x="1734" y="192"/>
                </a:lnTo>
                <a:lnTo>
                  <a:pt x="1738" y="227"/>
                </a:lnTo>
                <a:lnTo>
                  <a:pt x="1738" y="1830"/>
                </a:lnTo>
                <a:lnTo>
                  <a:pt x="1734" y="1863"/>
                </a:lnTo>
                <a:lnTo>
                  <a:pt x="1734" y="1864"/>
                </a:lnTo>
                <a:lnTo>
                  <a:pt x="1734" y="1867"/>
                </a:lnTo>
                <a:lnTo>
                  <a:pt x="1726" y="1902"/>
                </a:lnTo>
                <a:lnTo>
                  <a:pt x="1712" y="1935"/>
                </a:lnTo>
                <a:lnTo>
                  <a:pt x="1694" y="1966"/>
                </a:lnTo>
                <a:lnTo>
                  <a:pt x="1671" y="1994"/>
                </a:lnTo>
                <a:lnTo>
                  <a:pt x="1647" y="2020"/>
                </a:lnTo>
                <a:lnTo>
                  <a:pt x="1619" y="2044"/>
                </a:lnTo>
                <a:lnTo>
                  <a:pt x="1590" y="2064"/>
                </a:lnTo>
                <a:lnTo>
                  <a:pt x="1565" y="2078"/>
                </a:lnTo>
                <a:lnTo>
                  <a:pt x="1538" y="2085"/>
                </a:lnTo>
                <a:lnTo>
                  <a:pt x="1510" y="2089"/>
                </a:lnTo>
                <a:lnTo>
                  <a:pt x="1482" y="2091"/>
                </a:lnTo>
                <a:lnTo>
                  <a:pt x="1453" y="2092"/>
                </a:lnTo>
                <a:lnTo>
                  <a:pt x="289" y="2092"/>
                </a:lnTo>
                <a:lnTo>
                  <a:pt x="245" y="2089"/>
                </a:lnTo>
                <a:lnTo>
                  <a:pt x="201" y="2083"/>
                </a:lnTo>
                <a:lnTo>
                  <a:pt x="158" y="2072"/>
                </a:lnTo>
                <a:lnTo>
                  <a:pt x="148" y="2064"/>
                </a:lnTo>
                <a:lnTo>
                  <a:pt x="119" y="2044"/>
                </a:lnTo>
                <a:lnTo>
                  <a:pt x="91" y="2020"/>
                </a:lnTo>
                <a:lnTo>
                  <a:pt x="67" y="1994"/>
                </a:lnTo>
                <a:lnTo>
                  <a:pt x="44" y="1965"/>
                </a:lnTo>
                <a:lnTo>
                  <a:pt x="26" y="1934"/>
                </a:lnTo>
                <a:lnTo>
                  <a:pt x="12" y="1901"/>
                </a:lnTo>
                <a:lnTo>
                  <a:pt x="4" y="1867"/>
                </a:lnTo>
                <a:lnTo>
                  <a:pt x="4" y="1864"/>
                </a:lnTo>
                <a:lnTo>
                  <a:pt x="4" y="1863"/>
                </a:lnTo>
                <a:lnTo>
                  <a:pt x="0" y="1830"/>
                </a:lnTo>
                <a:lnTo>
                  <a:pt x="0" y="227"/>
                </a:lnTo>
                <a:lnTo>
                  <a:pt x="4" y="192"/>
                </a:lnTo>
                <a:lnTo>
                  <a:pt x="15" y="160"/>
                </a:lnTo>
                <a:lnTo>
                  <a:pt x="34" y="128"/>
                </a:lnTo>
                <a:lnTo>
                  <a:pt x="56" y="98"/>
                </a:lnTo>
                <a:lnTo>
                  <a:pt x="82" y="73"/>
                </a:lnTo>
                <a:lnTo>
                  <a:pt x="110" y="54"/>
                </a:lnTo>
                <a:lnTo>
                  <a:pt x="116" y="48"/>
                </a:lnTo>
                <a:lnTo>
                  <a:pt x="118" y="48"/>
                </a:lnTo>
                <a:lnTo>
                  <a:pt x="119" y="47"/>
                </a:lnTo>
                <a:lnTo>
                  <a:pt x="123" y="45"/>
                </a:lnTo>
                <a:lnTo>
                  <a:pt x="150" y="26"/>
                </a:lnTo>
                <a:lnTo>
                  <a:pt x="178" y="14"/>
                </a:lnTo>
                <a:lnTo>
                  <a:pt x="204" y="7"/>
                </a:lnTo>
                <a:lnTo>
                  <a:pt x="233" y="3"/>
                </a:lnTo>
                <a:lnTo>
                  <a:pt x="263" y="1"/>
                </a:lnTo>
                <a:lnTo>
                  <a:pt x="296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268"/>
          <p:cNvSpPr/>
          <p:nvPr>
            <p:ph idx="3" type="pic"/>
          </p:nvPr>
        </p:nvSpPr>
        <p:spPr>
          <a:xfrm>
            <a:off x="2144522" y="2424200"/>
            <a:ext cx="2350008" cy="2852928"/>
          </a:xfrm>
          <a:prstGeom prst="roundRect">
            <a:avLst>
              <a:gd fmla="val 1234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869" name="Google Shape;1869;p26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70" name="Google Shape;1870;p26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6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6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6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6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black">
  <p:cSld name="iPad black"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6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269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8" name="Google Shape;1878;p269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9" name="Google Shape;1879;p269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0" name="Google Shape;1880;p269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1" name="Google Shape;1881;p269"/>
          <p:cNvSpPr txBox="1"/>
          <p:nvPr>
            <p:ph idx="1" type="body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1882" name="Google Shape;1882;p269"/>
          <p:cNvSpPr txBox="1"/>
          <p:nvPr>
            <p:ph idx="2" type="body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83" name="Google Shape;1883;p269"/>
          <p:cNvGrpSpPr/>
          <p:nvPr/>
        </p:nvGrpSpPr>
        <p:grpSpPr>
          <a:xfrm>
            <a:off x="1743159" y="1778377"/>
            <a:ext cx="3136689" cy="4080933"/>
            <a:chOff x="14427200" y="12090400"/>
            <a:chExt cx="15590475" cy="20283713"/>
          </a:xfrm>
        </p:grpSpPr>
        <p:sp>
          <p:nvSpPr>
            <p:cNvPr id="1884" name="Google Shape;1884;p269"/>
            <p:cNvSpPr/>
            <p:nvPr/>
          </p:nvSpPr>
          <p:spPr>
            <a:xfrm>
              <a:off x="14427200" y="12090400"/>
              <a:ext cx="15590475" cy="20283713"/>
            </a:xfrm>
            <a:custGeom>
              <a:rect b="b" l="l" r="r" t="t"/>
              <a:pathLst>
                <a:path extrusionOk="0" h="21600" w="21600">
                  <a:moveTo>
                    <a:pt x="19337" y="19571"/>
                  </a:moveTo>
                  <a:lnTo>
                    <a:pt x="2263" y="19571"/>
                  </a:lnTo>
                  <a:lnTo>
                    <a:pt x="2263" y="2006"/>
                  </a:lnTo>
                  <a:lnTo>
                    <a:pt x="19337" y="2006"/>
                  </a:lnTo>
                  <a:cubicBezTo>
                    <a:pt x="19337" y="2006"/>
                    <a:pt x="19337" y="19571"/>
                    <a:pt x="19337" y="19571"/>
                  </a:cubicBezTo>
                  <a:close/>
                  <a:moveTo>
                    <a:pt x="20539" y="0"/>
                  </a:moveTo>
                  <a:lnTo>
                    <a:pt x="1061" y="0"/>
                  </a:lnTo>
                  <a:cubicBezTo>
                    <a:pt x="476" y="0"/>
                    <a:pt x="0" y="366"/>
                    <a:pt x="0" y="815"/>
                  </a:cubicBezTo>
                  <a:lnTo>
                    <a:pt x="0" y="20785"/>
                  </a:lnTo>
                  <a:cubicBezTo>
                    <a:pt x="0" y="21234"/>
                    <a:pt x="476" y="21600"/>
                    <a:pt x="1061" y="21600"/>
                  </a:cubicBezTo>
                  <a:lnTo>
                    <a:pt x="20539" y="21600"/>
                  </a:lnTo>
                  <a:cubicBezTo>
                    <a:pt x="21124" y="21600"/>
                    <a:pt x="21600" y="21234"/>
                    <a:pt x="21600" y="20785"/>
                  </a:cubicBezTo>
                  <a:lnTo>
                    <a:pt x="21600" y="815"/>
                  </a:lnTo>
                  <a:cubicBezTo>
                    <a:pt x="21600" y="366"/>
                    <a:pt x="21124" y="0"/>
                    <a:pt x="20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69"/>
            <p:cNvSpPr/>
            <p:nvPr/>
          </p:nvSpPr>
          <p:spPr>
            <a:xfrm>
              <a:off x="14478000" y="12141200"/>
              <a:ext cx="15480431" cy="20173667"/>
            </a:xfrm>
            <a:custGeom>
              <a:rect b="b" l="l" r="r" t="t"/>
              <a:pathLst>
                <a:path extrusionOk="0" h="21600" w="21600">
                  <a:moveTo>
                    <a:pt x="2126" y="19678"/>
                  </a:moveTo>
                  <a:lnTo>
                    <a:pt x="19474" y="19678"/>
                  </a:lnTo>
                  <a:lnTo>
                    <a:pt x="19474" y="1900"/>
                  </a:lnTo>
                  <a:lnTo>
                    <a:pt x="2126" y="1900"/>
                  </a:lnTo>
                  <a:cubicBezTo>
                    <a:pt x="2126" y="1900"/>
                    <a:pt x="2126" y="19678"/>
                    <a:pt x="2126" y="19678"/>
                  </a:cubicBezTo>
                  <a:close/>
                  <a:moveTo>
                    <a:pt x="991" y="21600"/>
                  </a:moveTo>
                  <a:cubicBezTo>
                    <a:pt x="445" y="21600"/>
                    <a:pt x="0" y="21259"/>
                    <a:pt x="0" y="20839"/>
                  </a:cubicBezTo>
                  <a:lnTo>
                    <a:pt x="0" y="761"/>
                  </a:lnTo>
                  <a:cubicBezTo>
                    <a:pt x="0" y="341"/>
                    <a:pt x="445" y="0"/>
                    <a:pt x="991" y="0"/>
                  </a:cubicBezTo>
                  <a:lnTo>
                    <a:pt x="20609" y="0"/>
                  </a:lnTo>
                  <a:cubicBezTo>
                    <a:pt x="21155" y="0"/>
                    <a:pt x="21600" y="341"/>
                    <a:pt x="21600" y="761"/>
                  </a:cubicBezTo>
                  <a:lnTo>
                    <a:pt x="21600" y="20839"/>
                  </a:lnTo>
                  <a:cubicBezTo>
                    <a:pt x="21600" y="21259"/>
                    <a:pt x="21155" y="21600"/>
                    <a:pt x="20609" y="21600"/>
                  </a:cubicBezTo>
                  <a:cubicBezTo>
                    <a:pt x="20609" y="21600"/>
                    <a:pt x="991" y="21600"/>
                    <a:pt x="991" y="21600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69"/>
            <p:cNvSpPr/>
            <p:nvPr/>
          </p:nvSpPr>
          <p:spPr>
            <a:xfrm>
              <a:off x="14528800" y="12192000"/>
              <a:ext cx="15384020" cy="20077254"/>
            </a:xfrm>
            <a:custGeom>
              <a:rect b="b" l="l" r="r" t="t"/>
              <a:pathLst>
                <a:path extrusionOk="0" h="21600" w="21600">
                  <a:moveTo>
                    <a:pt x="19451" y="19661"/>
                  </a:moveTo>
                  <a:lnTo>
                    <a:pt x="2149" y="19661"/>
                  </a:lnTo>
                  <a:lnTo>
                    <a:pt x="2149" y="1916"/>
                  </a:lnTo>
                  <a:lnTo>
                    <a:pt x="19451" y="1916"/>
                  </a:lnTo>
                  <a:cubicBezTo>
                    <a:pt x="19451" y="1916"/>
                    <a:pt x="19451" y="19661"/>
                    <a:pt x="19451" y="19661"/>
                  </a:cubicBezTo>
                  <a:close/>
                  <a:moveTo>
                    <a:pt x="20670" y="0"/>
                  </a:moveTo>
                  <a:lnTo>
                    <a:pt x="930" y="0"/>
                  </a:lnTo>
                  <a:cubicBezTo>
                    <a:pt x="419" y="0"/>
                    <a:pt x="0" y="321"/>
                    <a:pt x="0" y="712"/>
                  </a:cubicBezTo>
                  <a:lnTo>
                    <a:pt x="0" y="20888"/>
                  </a:lnTo>
                  <a:cubicBezTo>
                    <a:pt x="0" y="21279"/>
                    <a:pt x="419" y="21600"/>
                    <a:pt x="930" y="21600"/>
                  </a:cubicBezTo>
                  <a:lnTo>
                    <a:pt x="20670" y="21600"/>
                  </a:lnTo>
                  <a:cubicBezTo>
                    <a:pt x="21182" y="21600"/>
                    <a:pt x="21600" y="21279"/>
                    <a:pt x="21600" y="20888"/>
                  </a:cubicBezTo>
                  <a:lnTo>
                    <a:pt x="21600" y="712"/>
                  </a:lnTo>
                  <a:cubicBezTo>
                    <a:pt x="21600" y="321"/>
                    <a:pt x="21182" y="0"/>
                    <a:pt x="20670" y="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69"/>
            <p:cNvSpPr/>
            <p:nvPr/>
          </p:nvSpPr>
          <p:spPr>
            <a:xfrm>
              <a:off x="14516100" y="12179300"/>
              <a:ext cx="15411091" cy="20104336"/>
            </a:xfrm>
            <a:custGeom>
              <a:rect b="b" l="l" r="r" t="t"/>
              <a:pathLst>
                <a:path extrusionOk="0" h="21600" w="21600">
                  <a:moveTo>
                    <a:pt x="947" y="29"/>
                  </a:moveTo>
                  <a:cubicBezTo>
                    <a:pt x="446" y="29"/>
                    <a:pt x="38" y="342"/>
                    <a:pt x="38" y="726"/>
                  </a:cubicBezTo>
                  <a:lnTo>
                    <a:pt x="38" y="20874"/>
                  </a:lnTo>
                  <a:cubicBezTo>
                    <a:pt x="38" y="21258"/>
                    <a:pt x="446" y="21571"/>
                    <a:pt x="947" y="21571"/>
                  </a:cubicBezTo>
                  <a:lnTo>
                    <a:pt x="20653" y="21571"/>
                  </a:lnTo>
                  <a:cubicBezTo>
                    <a:pt x="21154" y="21571"/>
                    <a:pt x="21562" y="21258"/>
                    <a:pt x="21562" y="20874"/>
                  </a:cubicBezTo>
                  <a:lnTo>
                    <a:pt x="21562" y="726"/>
                  </a:lnTo>
                  <a:cubicBezTo>
                    <a:pt x="21562" y="342"/>
                    <a:pt x="21154" y="29"/>
                    <a:pt x="20653" y="29"/>
                  </a:cubicBezTo>
                  <a:cubicBezTo>
                    <a:pt x="20653" y="29"/>
                    <a:pt x="947" y="29"/>
                    <a:pt x="947" y="29"/>
                  </a:cubicBezTo>
                  <a:close/>
                  <a:moveTo>
                    <a:pt x="20653" y="21600"/>
                  </a:moveTo>
                  <a:lnTo>
                    <a:pt x="947" y="21600"/>
                  </a:lnTo>
                  <a:cubicBezTo>
                    <a:pt x="425" y="21600"/>
                    <a:pt x="0" y="21274"/>
                    <a:pt x="0" y="20874"/>
                  </a:cubicBezTo>
                  <a:lnTo>
                    <a:pt x="0" y="726"/>
                  </a:lnTo>
                  <a:cubicBezTo>
                    <a:pt x="0" y="326"/>
                    <a:pt x="425" y="0"/>
                    <a:pt x="947" y="0"/>
                  </a:cubicBezTo>
                  <a:lnTo>
                    <a:pt x="20653" y="0"/>
                  </a:lnTo>
                  <a:cubicBezTo>
                    <a:pt x="21175" y="0"/>
                    <a:pt x="21600" y="326"/>
                    <a:pt x="21600" y="726"/>
                  </a:cubicBezTo>
                  <a:lnTo>
                    <a:pt x="21600" y="20874"/>
                  </a:lnTo>
                  <a:cubicBezTo>
                    <a:pt x="21600" y="21274"/>
                    <a:pt x="21175" y="21600"/>
                    <a:pt x="20653" y="2160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69"/>
            <p:cNvSpPr/>
            <p:nvPr/>
          </p:nvSpPr>
          <p:spPr>
            <a:xfrm>
              <a:off x="17602200" y="12090400"/>
              <a:ext cx="9555755" cy="8971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1D1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69"/>
            <p:cNvSpPr/>
            <p:nvPr/>
          </p:nvSpPr>
          <p:spPr>
            <a:xfrm>
              <a:off x="16065500" y="13970000"/>
              <a:ext cx="12323458" cy="40372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69"/>
            <p:cNvSpPr/>
            <p:nvPr/>
          </p:nvSpPr>
          <p:spPr>
            <a:xfrm>
              <a:off x="16254428" y="14061788"/>
              <a:ext cx="11950874" cy="215371"/>
            </a:xfrm>
            <a:custGeom>
              <a:rect b="b" l="l" r="r" t="t"/>
              <a:pathLst>
                <a:path extrusionOk="0" h="215371" w="11950874">
                  <a:moveTo>
                    <a:pt x="0" y="122970"/>
                  </a:moveTo>
                  <a:lnTo>
                    <a:pt x="42687" y="122970"/>
                  </a:lnTo>
                  <a:lnTo>
                    <a:pt x="42687" y="215370"/>
                  </a:lnTo>
                  <a:lnTo>
                    <a:pt x="0" y="215370"/>
                  </a:lnTo>
                  <a:close/>
                  <a:moveTo>
                    <a:pt x="11901472" y="98713"/>
                  </a:moveTo>
                  <a:lnTo>
                    <a:pt x="11901472" y="144861"/>
                  </a:lnTo>
                  <a:lnTo>
                    <a:pt x="11924532" y="144861"/>
                  </a:lnTo>
                  <a:cubicBezTo>
                    <a:pt x="11924532" y="144861"/>
                    <a:pt x="11924532" y="98713"/>
                    <a:pt x="11924532" y="98713"/>
                  </a:cubicBezTo>
                  <a:close/>
                  <a:moveTo>
                    <a:pt x="167288" y="75541"/>
                  </a:moveTo>
                  <a:lnTo>
                    <a:pt x="212884" y="75541"/>
                  </a:lnTo>
                  <a:lnTo>
                    <a:pt x="212884" y="215370"/>
                  </a:lnTo>
                  <a:lnTo>
                    <a:pt x="167288" y="215370"/>
                  </a:lnTo>
                  <a:close/>
                  <a:moveTo>
                    <a:pt x="85099" y="75541"/>
                  </a:moveTo>
                  <a:lnTo>
                    <a:pt x="124876" y="75541"/>
                  </a:lnTo>
                  <a:lnTo>
                    <a:pt x="124876" y="215371"/>
                  </a:lnTo>
                  <a:lnTo>
                    <a:pt x="85099" y="215371"/>
                  </a:lnTo>
                  <a:close/>
                  <a:moveTo>
                    <a:pt x="11582912" y="47913"/>
                  </a:moveTo>
                  <a:cubicBezTo>
                    <a:pt x="11576550" y="47913"/>
                    <a:pt x="11571272" y="53041"/>
                    <a:pt x="11571272" y="59456"/>
                  </a:cubicBezTo>
                  <a:lnTo>
                    <a:pt x="11571272" y="174845"/>
                  </a:lnTo>
                  <a:cubicBezTo>
                    <a:pt x="11571272" y="181196"/>
                    <a:pt x="11576550" y="186356"/>
                    <a:pt x="11582912" y="186356"/>
                  </a:cubicBezTo>
                  <a:lnTo>
                    <a:pt x="11859876" y="186356"/>
                  </a:lnTo>
                  <a:cubicBezTo>
                    <a:pt x="11866236" y="186356"/>
                    <a:pt x="11871308" y="181196"/>
                    <a:pt x="11871308" y="174845"/>
                  </a:cubicBezTo>
                  <a:cubicBezTo>
                    <a:pt x="11871308" y="174845"/>
                    <a:pt x="11871308" y="59456"/>
                    <a:pt x="11871308" y="59456"/>
                  </a:cubicBezTo>
                  <a:cubicBezTo>
                    <a:pt x="11871308" y="53041"/>
                    <a:pt x="11866236" y="47913"/>
                    <a:pt x="11859876" y="47913"/>
                  </a:cubicBezTo>
                  <a:close/>
                  <a:moveTo>
                    <a:pt x="255296" y="41048"/>
                  </a:moveTo>
                  <a:lnTo>
                    <a:pt x="295073" y="41048"/>
                  </a:lnTo>
                  <a:lnTo>
                    <a:pt x="295073" y="215371"/>
                  </a:lnTo>
                  <a:lnTo>
                    <a:pt x="255296" y="215371"/>
                  </a:lnTo>
                  <a:close/>
                  <a:moveTo>
                    <a:pt x="11593170" y="22513"/>
                  </a:moveTo>
                  <a:lnTo>
                    <a:pt x="11870162" y="22513"/>
                  </a:lnTo>
                  <a:cubicBezTo>
                    <a:pt x="11889178" y="22513"/>
                    <a:pt x="11904760" y="38052"/>
                    <a:pt x="11904760" y="57146"/>
                  </a:cubicBezTo>
                  <a:lnTo>
                    <a:pt x="11904760" y="68634"/>
                  </a:lnTo>
                  <a:cubicBezTo>
                    <a:pt x="11904760" y="68634"/>
                    <a:pt x="11950874" y="68634"/>
                    <a:pt x="11950874" y="68634"/>
                  </a:cubicBezTo>
                  <a:lnTo>
                    <a:pt x="11950874" y="160952"/>
                  </a:lnTo>
                  <a:lnTo>
                    <a:pt x="11904760" y="160952"/>
                  </a:lnTo>
                  <a:lnTo>
                    <a:pt x="11904760" y="172534"/>
                  </a:lnTo>
                  <a:cubicBezTo>
                    <a:pt x="11904760" y="191594"/>
                    <a:pt x="11889178" y="207133"/>
                    <a:pt x="11870162" y="207133"/>
                  </a:cubicBezTo>
                  <a:lnTo>
                    <a:pt x="11593170" y="207133"/>
                  </a:lnTo>
                  <a:cubicBezTo>
                    <a:pt x="11574028" y="207133"/>
                    <a:pt x="11558572" y="191594"/>
                    <a:pt x="11558572" y="172534"/>
                  </a:cubicBezTo>
                  <a:lnTo>
                    <a:pt x="11558572" y="57146"/>
                  </a:lnTo>
                  <a:cubicBezTo>
                    <a:pt x="11558572" y="38052"/>
                    <a:pt x="11574028" y="22513"/>
                    <a:pt x="11593170" y="22513"/>
                  </a:cubicBezTo>
                  <a:close/>
                  <a:moveTo>
                    <a:pt x="337485" y="0"/>
                  </a:moveTo>
                  <a:lnTo>
                    <a:pt x="383307" y="0"/>
                  </a:lnTo>
                  <a:lnTo>
                    <a:pt x="383307" y="215371"/>
                  </a:lnTo>
                  <a:lnTo>
                    <a:pt x="337485" y="21537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69"/>
            <p:cNvSpPr/>
            <p:nvPr/>
          </p:nvSpPr>
          <p:spPr>
            <a:xfrm>
              <a:off x="21729700" y="30861000"/>
              <a:ext cx="989640" cy="989643"/>
            </a:xfrm>
            <a:custGeom>
              <a:rect b="b" l="l" r="r" t="t"/>
              <a:pathLst>
                <a:path extrusionOk="0" h="21600" w="2160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2" y="1036"/>
                    <a:pt x="20564" y="5408"/>
                    <a:pt x="20564" y="10800"/>
                  </a:cubicBezTo>
                  <a:cubicBezTo>
                    <a:pt x="20564" y="16193"/>
                    <a:pt x="16192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647681"/>
                </a:gs>
                <a:gs pos="46000">
                  <a:srgbClr val="B5E65F"/>
                </a:gs>
                <a:gs pos="90000">
                  <a:schemeClr val="lt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69"/>
            <p:cNvSpPr/>
            <p:nvPr/>
          </p:nvSpPr>
          <p:spPr>
            <a:xfrm>
              <a:off x="21767800" y="30861000"/>
              <a:ext cx="809638" cy="321949"/>
            </a:xfrm>
            <a:custGeom>
              <a:rect b="b" l="l" r="r" t="t"/>
              <a:pathLst>
                <a:path extrusionOk="0" h="21600" w="2160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7" y="6227"/>
                    <a:pt x="20296" y="11195"/>
                  </a:cubicBezTo>
                  <a:lnTo>
                    <a:pt x="21600" y="9940"/>
                  </a:lnTo>
                  <a:cubicBezTo>
                    <a:pt x="19205" y="3808"/>
                    <a:pt x="15871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5E65F"/>
                </a:gs>
              </a:gsLst>
              <a:lin ang="20718678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69"/>
            <p:cNvSpPr/>
            <p:nvPr/>
          </p:nvSpPr>
          <p:spPr>
            <a:xfrm>
              <a:off x="21996400" y="12992100"/>
              <a:ext cx="272244" cy="272174"/>
            </a:xfrm>
            <a:custGeom>
              <a:rect b="b" l="l" r="r" t="t"/>
              <a:pathLst>
                <a:path extrusionOk="0" h="21600" w="2160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0">
                  <a:srgbClr val="464646"/>
                </a:gs>
                <a:gs pos="92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69"/>
            <p:cNvSpPr/>
            <p:nvPr/>
          </p:nvSpPr>
          <p:spPr>
            <a:xfrm>
              <a:off x="22110700" y="13106400"/>
              <a:ext cx="66933" cy="66916"/>
            </a:xfrm>
            <a:custGeom>
              <a:rect b="b" l="l" r="r" t="t"/>
              <a:pathLst>
                <a:path extrusionOk="0" h="21600" w="2160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69"/>
            <p:cNvSpPr/>
            <p:nvPr/>
          </p:nvSpPr>
          <p:spPr>
            <a:xfrm>
              <a:off x="21704300" y="13068300"/>
              <a:ext cx="132873" cy="132874"/>
            </a:xfrm>
            <a:custGeom>
              <a:rect b="b" l="l" r="r" t="t"/>
              <a:pathLst>
                <a:path extrusionOk="0" h="21600" w="21600">
                  <a:moveTo>
                    <a:pt x="21600" y="10798"/>
                  </a:moveTo>
                  <a:cubicBezTo>
                    <a:pt x="21600" y="16757"/>
                    <a:pt x="16773" y="21600"/>
                    <a:pt x="10797" y="21600"/>
                  </a:cubicBezTo>
                  <a:cubicBezTo>
                    <a:pt x="4795" y="21600"/>
                    <a:pt x="0" y="16757"/>
                    <a:pt x="0" y="10798"/>
                  </a:cubicBezTo>
                  <a:cubicBezTo>
                    <a:pt x="0" y="4826"/>
                    <a:pt x="4795" y="0"/>
                    <a:pt x="10797" y="0"/>
                  </a:cubicBezTo>
                  <a:cubicBezTo>
                    <a:pt x="16773" y="0"/>
                    <a:pt x="21600" y="4826"/>
                    <a:pt x="21600" y="10798"/>
                  </a:cubicBezTo>
                  <a:close/>
                </a:path>
              </a:pathLst>
            </a:custGeom>
            <a:solidFill>
              <a:srgbClr val="BEBFC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6" name="Google Shape;1896;p269"/>
          <p:cNvSpPr/>
          <p:nvPr>
            <p:ph idx="3" type="pic"/>
          </p:nvPr>
        </p:nvSpPr>
        <p:spPr>
          <a:xfrm>
            <a:off x="2071808" y="2236803"/>
            <a:ext cx="2479390" cy="3233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897" name="Google Shape;1897;p26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98" name="Google Shape;1898;p26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6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6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6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6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white">
  <p:cSld name="iPad white">
    <p:bg>
      <p:bgPr>
        <a:solidFill>
          <a:schemeClr val="lt2"/>
        </a:solidFill>
      </p:bgPr>
    </p:bg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27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Google Shape;1905;p270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6" name="Google Shape;1906;p270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70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8" name="Google Shape;1908;p270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9" name="Google Shape;1909;p270"/>
          <p:cNvSpPr txBox="1"/>
          <p:nvPr>
            <p:ph idx="1" type="body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/>
        </p:txBody>
      </p:sp>
      <p:sp>
        <p:nvSpPr>
          <p:cNvPr id="1910" name="Google Shape;1910;p270"/>
          <p:cNvSpPr txBox="1"/>
          <p:nvPr>
            <p:ph idx="2" type="body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D0D7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 cap="none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11" name="Google Shape;1911;p270"/>
          <p:cNvGrpSpPr/>
          <p:nvPr/>
        </p:nvGrpSpPr>
        <p:grpSpPr>
          <a:xfrm>
            <a:off x="1743159" y="1778377"/>
            <a:ext cx="3136689" cy="4080933"/>
            <a:chOff x="14427200" y="12090400"/>
            <a:chExt cx="15590475" cy="20283713"/>
          </a:xfrm>
        </p:grpSpPr>
        <p:sp>
          <p:nvSpPr>
            <p:cNvPr id="1912" name="Google Shape;1912;p270"/>
            <p:cNvSpPr/>
            <p:nvPr/>
          </p:nvSpPr>
          <p:spPr>
            <a:xfrm>
              <a:off x="14427200" y="12090400"/>
              <a:ext cx="15590475" cy="20283713"/>
            </a:xfrm>
            <a:custGeom>
              <a:rect b="b" l="l" r="r" t="t"/>
              <a:pathLst>
                <a:path extrusionOk="0" h="21600" w="21600">
                  <a:moveTo>
                    <a:pt x="19337" y="19571"/>
                  </a:moveTo>
                  <a:lnTo>
                    <a:pt x="2263" y="19571"/>
                  </a:lnTo>
                  <a:lnTo>
                    <a:pt x="2263" y="2006"/>
                  </a:lnTo>
                  <a:lnTo>
                    <a:pt x="19337" y="2006"/>
                  </a:lnTo>
                  <a:cubicBezTo>
                    <a:pt x="19337" y="2006"/>
                    <a:pt x="19337" y="19571"/>
                    <a:pt x="19337" y="19571"/>
                  </a:cubicBezTo>
                  <a:close/>
                  <a:moveTo>
                    <a:pt x="20539" y="0"/>
                  </a:moveTo>
                  <a:lnTo>
                    <a:pt x="1061" y="0"/>
                  </a:lnTo>
                  <a:cubicBezTo>
                    <a:pt x="476" y="0"/>
                    <a:pt x="0" y="366"/>
                    <a:pt x="0" y="815"/>
                  </a:cubicBezTo>
                  <a:lnTo>
                    <a:pt x="0" y="20785"/>
                  </a:lnTo>
                  <a:cubicBezTo>
                    <a:pt x="0" y="21234"/>
                    <a:pt x="476" y="21600"/>
                    <a:pt x="1061" y="21600"/>
                  </a:cubicBezTo>
                  <a:lnTo>
                    <a:pt x="20539" y="21600"/>
                  </a:lnTo>
                  <a:cubicBezTo>
                    <a:pt x="21124" y="21600"/>
                    <a:pt x="21600" y="21234"/>
                    <a:pt x="21600" y="20785"/>
                  </a:cubicBezTo>
                  <a:lnTo>
                    <a:pt x="21600" y="815"/>
                  </a:lnTo>
                  <a:cubicBezTo>
                    <a:pt x="21600" y="366"/>
                    <a:pt x="21124" y="0"/>
                    <a:pt x="20539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70"/>
            <p:cNvSpPr/>
            <p:nvPr/>
          </p:nvSpPr>
          <p:spPr>
            <a:xfrm>
              <a:off x="14478000" y="12141200"/>
              <a:ext cx="15480431" cy="20173667"/>
            </a:xfrm>
            <a:custGeom>
              <a:rect b="b" l="l" r="r" t="t"/>
              <a:pathLst>
                <a:path extrusionOk="0" h="21600" w="21600">
                  <a:moveTo>
                    <a:pt x="2126" y="19678"/>
                  </a:moveTo>
                  <a:lnTo>
                    <a:pt x="19474" y="19678"/>
                  </a:lnTo>
                  <a:lnTo>
                    <a:pt x="19474" y="1900"/>
                  </a:lnTo>
                  <a:lnTo>
                    <a:pt x="2126" y="1900"/>
                  </a:lnTo>
                  <a:cubicBezTo>
                    <a:pt x="2126" y="1900"/>
                    <a:pt x="2126" y="19678"/>
                    <a:pt x="2126" y="19678"/>
                  </a:cubicBezTo>
                  <a:close/>
                  <a:moveTo>
                    <a:pt x="991" y="21600"/>
                  </a:moveTo>
                  <a:cubicBezTo>
                    <a:pt x="445" y="21600"/>
                    <a:pt x="0" y="21259"/>
                    <a:pt x="0" y="20839"/>
                  </a:cubicBezTo>
                  <a:lnTo>
                    <a:pt x="0" y="761"/>
                  </a:lnTo>
                  <a:cubicBezTo>
                    <a:pt x="0" y="341"/>
                    <a:pt x="445" y="0"/>
                    <a:pt x="991" y="0"/>
                  </a:cubicBezTo>
                  <a:lnTo>
                    <a:pt x="20609" y="0"/>
                  </a:lnTo>
                  <a:cubicBezTo>
                    <a:pt x="21155" y="0"/>
                    <a:pt x="21600" y="341"/>
                    <a:pt x="21600" y="761"/>
                  </a:cubicBezTo>
                  <a:lnTo>
                    <a:pt x="21600" y="20839"/>
                  </a:lnTo>
                  <a:cubicBezTo>
                    <a:pt x="21600" y="21259"/>
                    <a:pt x="21155" y="21600"/>
                    <a:pt x="20609" y="21600"/>
                  </a:cubicBezTo>
                  <a:cubicBezTo>
                    <a:pt x="20609" y="21600"/>
                    <a:pt x="991" y="21600"/>
                    <a:pt x="991" y="21600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70"/>
            <p:cNvSpPr/>
            <p:nvPr/>
          </p:nvSpPr>
          <p:spPr>
            <a:xfrm>
              <a:off x="14528800" y="12192000"/>
              <a:ext cx="15384020" cy="20077254"/>
            </a:xfrm>
            <a:custGeom>
              <a:rect b="b" l="l" r="r" t="t"/>
              <a:pathLst>
                <a:path extrusionOk="0" h="21600" w="21600">
                  <a:moveTo>
                    <a:pt x="19451" y="19661"/>
                  </a:moveTo>
                  <a:lnTo>
                    <a:pt x="2149" y="19661"/>
                  </a:lnTo>
                  <a:lnTo>
                    <a:pt x="2149" y="1916"/>
                  </a:lnTo>
                  <a:lnTo>
                    <a:pt x="19451" y="1916"/>
                  </a:lnTo>
                  <a:cubicBezTo>
                    <a:pt x="19451" y="1916"/>
                    <a:pt x="19451" y="19661"/>
                    <a:pt x="19451" y="19661"/>
                  </a:cubicBezTo>
                  <a:close/>
                  <a:moveTo>
                    <a:pt x="20670" y="0"/>
                  </a:moveTo>
                  <a:lnTo>
                    <a:pt x="930" y="0"/>
                  </a:lnTo>
                  <a:cubicBezTo>
                    <a:pt x="419" y="0"/>
                    <a:pt x="0" y="321"/>
                    <a:pt x="0" y="712"/>
                  </a:cubicBezTo>
                  <a:lnTo>
                    <a:pt x="0" y="20888"/>
                  </a:lnTo>
                  <a:cubicBezTo>
                    <a:pt x="0" y="21279"/>
                    <a:pt x="419" y="21600"/>
                    <a:pt x="930" y="21600"/>
                  </a:cubicBezTo>
                  <a:lnTo>
                    <a:pt x="20670" y="21600"/>
                  </a:lnTo>
                  <a:cubicBezTo>
                    <a:pt x="21182" y="21600"/>
                    <a:pt x="21600" y="21279"/>
                    <a:pt x="21600" y="20888"/>
                  </a:cubicBezTo>
                  <a:lnTo>
                    <a:pt x="21600" y="712"/>
                  </a:lnTo>
                  <a:cubicBezTo>
                    <a:pt x="21600" y="321"/>
                    <a:pt x="21182" y="0"/>
                    <a:pt x="20670" y="0"/>
                  </a:cubicBezTo>
                  <a:close/>
                </a:path>
              </a:pathLst>
            </a:custGeom>
            <a:gradFill>
              <a:gsLst>
                <a:gs pos="0">
                  <a:srgbClr val="D0D7DB"/>
                </a:gs>
                <a:gs pos="38000">
                  <a:srgbClr val="F0F2F5"/>
                </a:gs>
                <a:gs pos="85000">
                  <a:srgbClr val="FEFEFE"/>
                </a:gs>
                <a:gs pos="100000">
                  <a:srgbClr val="FEFEFE"/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70"/>
            <p:cNvSpPr/>
            <p:nvPr/>
          </p:nvSpPr>
          <p:spPr>
            <a:xfrm>
              <a:off x="14516100" y="12179300"/>
              <a:ext cx="15411091" cy="20104336"/>
            </a:xfrm>
            <a:custGeom>
              <a:rect b="b" l="l" r="r" t="t"/>
              <a:pathLst>
                <a:path extrusionOk="0" h="21600" w="21600">
                  <a:moveTo>
                    <a:pt x="947" y="29"/>
                  </a:moveTo>
                  <a:cubicBezTo>
                    <a:pt x="446" y="29"/>
                    <a:pt x="38" y="342"/>
                    <a:pt x="38" y="726"/>
                  </a:cubicBezTo>
                  <a:lnTo>
                    <a:pt x="38" y="20874"/>
                  </a:lnTo>
                  <a:cubicBezTo>
                    <a:pt x="38" y="21258"/>
                    <a:pt x="446" y="21571"/>
                    <a:pt x="947" y="21571"/>
                  </a:cubicBezTo>
                  <a:lnTo>
                    <a:pt x="20653" y="21571"/>
                  </a:lnTo>
                  <a:cubicBezTo>
                    <a:pt x="21154" y="21571"/>
                    <a:pt x="21562" y="21258"/>
                    <a:pt x="21562" y="20874"/>
                  </a:cubicBezTo>
                  <a:lnTo>
                    <a:pt x="21562" y="726"/>
                  </a:lnTo>
                  <a:cubicBezTo>
                    <a:pt x="21562" y="342"/>
                    <a:pt x="21154" y="29"/>
                    <a:pt x="20653" y="29"/>
                  </a:cubicBezTo>
                  <a:cubicBezTo>
                    <a:pt x="20653" y="29"/>
                    <a:pt x="947" y="29"/>
                    <a:pt x="947" y="29"/>
                  </a:cubicBezTo>
                  <a:close/>
                  <a:moveTo>
                    <a:pt x="20653" y="21600"/>
                  </a:moveTo>
                  <a:lnTo>
                    <a:pt x="947" y="21600"/>
                  </a:lnTo>
                  <a:cubicBezTo>
                    <a:pt x="425" y="21600"/>
                    <a:pt x="0" y="21274"/>
                    <a:pt x="0" y="20874"/>
                  </a:cubicBezTo>
                  <a:lnTo>
                    <a:pt x="0" y="726"/>
                  </a:lnTo>
                  <a:cubicBezTo>
                    <a:pt x="0" y="326"/>
                    <a:pt x="425" y="0"/>
                    <a:pt x="947" y="0"/>
                  </a:cubicBezTo>
                  <a:lnTo>
                    <a:pt x="20653" y="0"/>
                  </a:lnTo>
                  <a:cubicBezTo>
                    <a:pt x="21175" y="0"/>
                    <a:pt x="21600" y="326"/>
                    <a:pt x="21600" y="726"/>
                  </a:cubicBezTo>
                  <a:lnTo>
                    <a:pt x="21600" y="20874"/>
                  </a:lnTo>
                  <a:cubicBezTo>
                    <a:pt x="21600" y="21274"/>
                    <a:pt x="21175" y="21600"/>
                    <a:pt x="20653" y="2160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70"/>
            <p:cNvSpPr/>
            <p:nvPr/>
          </p:nvSpPr>
          <p:spPr>
            <a:xfrm>
              <a:off x="17602200" y="12090400"/>
              <a:ext cx="9555755" cy="8971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70"/>
            <p:cNvSpPr/>
            <p:nvPr/>
          </p:nvSpPr>
          <p:spPr>
            <a:xfrm>
              <a:off x="16065500" y="13970000"/>
              <a:ext cx="12323458" cy="40372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70"/>
            <p:cNvSpPr/>
            <p:nvPr/>
          </p:nvSpPr>
          <p:spPr>
            <a:xfrm>
              <a:off x="16254428" y="14061788"/>
              <a:ext cx="11950874" cy="215371"/>
            </a:xfrm>
            <a:custGeom>
              <a:rect b="b" l="l" r="r" t="t"/>
              <a:pathLst>
                <a:path extrusionOk="0" h="215371" w="11950874">
                  <a:moveTo>
                    <a:pt x="0" y="122970"/>
                  </a:moveTo>
                  <a:lnTo>
                    <a:pt x="42687" y="122970"/>
                  </a:lnTo>
                  <a:lnTo>
                    <a:pt x="42687" y="215370"/>
                  </a:lnTo>
                  <a:lnTo>
                    <a:pt x="0" y="215370"/>
                  </a:lnTo>
                  <a:close/>
                  <a:moveTo>
                    <a:pt x="11901472" y="98713"/>
                  </a:moveTo>
                  <a:lnTo>
                    <a:pt x="11901472" y="144861"/>
                  </a:lnTo>
                  <a:lnTo>
                    <a:pt x="11924532" y="144861"/>
                  </a:lnTo>
                  <a:cubicBezTo>
                    <a:pt x="11924532" y="144861"/>
                    <a:pt x="11924532" y="98713"/>
                    <a:pt x="11924532" y="98713"/>
                  </a:cubicBezTo>
                  <a:close/>
                  <a:moveTo>
                    <a:pt x="167288" y="75541"/>
                  </a:moveTo>
                  <a:lnTo>
                    <a:pt x="212884" y="75541"/>
                  </a:lnTo>
                  <a:lnTo>
                    <a:pt x="212884" y="215370"/>
                  </a:lnTo>
                  <a:lnTo>
                    <a:pt x="167288" y="215370"/>
                  </a:lnTo>
                  <a:close/>
                  <a:moveTo>
                    <a:pt x="85099" y="75541"/>
                  </a:moveTo>
                  <a:lnTo>
                    <a:pt x="124876" y="75541"/>
                  </a:lnTo>
                  <a:lnTo>
                    <a:pt x="124876" y="215371"/>
                  </a:lnTo>
                  <a:lnTo>
                    <a:pt x="85099" y="215371"/>
                  </a:lnTo>
                  <a:close/>
                  <a:moveTo>
                    <a:pt x="11582912" y="47913"/>
                  </a:moveTo>
                  <a:cubicBezTo>
                    <a:pt x="11576550" y="47913"/>
                    <a:pt x="11571272" y="53041"/>
                    <a:pt x="11571272" y="59456"/>
                  </a:cubicBezTo>
                  <a:lnTo>
                    <a:pt x="11571272" y="174845"/>
                  </a:lnTo>
                  <a:cubicBezTo>
                    <a:pt x="11571272" y="181196"/>
                    <a:pt x="11576550" y="186356"/>
                    <a:pt x="11582912" y="186356"/>
                  </a:cubicBezTo>
                  <a:lnTo>
                    <a:pt x="11859876" y="186356"/>
                  </a:lnTo>
                  <a:cubicBezTo>
                    <a:pt x="11866236" y="186356"/>
                    <a:pt x="11871308" y="181196"/>
                    <a:pt x="11871308" y="174845"/>
                  </a:cubicBezTo>
                  <a:cubicBezTo>
                    <a:pt x="11871308" y="174845"/>
                    <a:pt x="11871308" y="59456"/>
                    <a:pt x="11871308" y="59456"/>
                  </a:cubicBezTo>
                  <a:cubicBezTo>
                    <a:pt x="11871308" y="53041"/>
                    <a:pt x="11866236" y="47913"/>
                    <a:pt x="11859876" y="47913"/>
                  </a:cubicBezTo>
                  <a:close/>
                  <a:moveTo>
                    <a:pt x="255296" y="41048"/>
                  </a:moveTo>
                  <a:lnTo>
                    <a:pt x="295073" y="41048"/>
                  </a:lnTo>
                  <a:lnTo>
                    <a:pt x="295073" y="215371"/>
                  </a:lnTo>
                  <a:lnTo>
                    <a:pt x="255296" y="215371"/>
                  </a:lnTo>
                  <a:close/>
                  <a:moveTo>
                    <a:pt x="11593170" y="22513"/>
                  </a:moveTo>
                  <a:lnTo>
                    <a:pt x="11870162" y="22513"/>
                  </a:lnTo>
                  <a:cubicBezTo>
                    <a:pt x="11889178" y="22513"/>
                    <a:pt x="11904760" y="38052"/>
                    <a:pt x="11904760" y="57146"/>
                  </a:cubicBezTo>
                  <a:lnTo>
                    <a:pt x="11904760" y="68634"/>
                  </a:lnTo>
                  <a:cubicBezTo>
                    <a:pt x="11904760" y="68634"/>
                    <a:pt x="11950874" y="68634"/>
                    <a:pt x="11950874" y="68634"/>
                  </a:cubicBezTo>
                  <a:lnTo>
                    <a:pt x="11950874" y="160952"/>
                  </a:lnTo>
                  <a:lnTo>
                    <a:pt x="11904760" y="160952"/>
                  </a:lnTo>
                  <a:lnTo>
                    <a:pt x="11904760" y="172534"/>
                  </a:lnTo>
                  <a:cubicBezTo>
                    <a:pt x="11904760" y="191594"/>
                    <a:pt x="11889178" y="207133"/>
                    <a:pt x="11870162" y="207133"/>
                  </a:cubicBezTo>
                  <a:lnTo>
                    <a:pt x="11593170" y="207133"/>
                  </a:lnTo>
                  <a:cubicBezTo>
                    <a:pt x="11574028" y="207133"/>
                    <a:pt x="11558572" y="191594"/>
                    <a:pt x="11558572" y="172534"/>
                  </a:cubicBezTo>
                  <a:lnTo>
                    <a:pt x="11558572" y="57146"/>
                  </a:lnTo>
                  <a:cubicBezTo>
                    <a:pt x="11558572" y="38052"/>
                    <a:pt x="11574028" y="22513"/>
                    <a:pt x="11593170" y="22513"/>
                  </a:cubicBezTo>
                  <a:close/>
                  <a:moveTo>
                    <a:pt x="337485" y="0"/>
                  </a:moveTo>
                  <a:lnTo>
                    <a:pt x="383307" y="0"/>
                  </a:lnTo>
                  <a:lnTo>
                    <a:pt x="383307" y="215371"/>
                  </a:lnTo>
                  <a:lnTo>
                    <a:pt x="337485" y="21537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70"/>
            <p:cNvSpPr/>
            <p:nvPr/>
          </p:nvSpPr>
          <p:spPr>
            <a:xfrm>
              <a:off x="21729700" y="30861000"/>
              <a:ext cx="989640" cy="989643"/>
            </a:xfrm>
            <a:custGeom>
              <a:rect b="b" l="l" r="r" t="t"/>
              <a:pathLst>
                <a:path extrusionOk="0" h="21600" w="2160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2" y="1036"/>
                    <a:pt x="20564" y="5408"/>
                    <a:pt x="20564" y="10800"/>
                  </a:cubicBezTo>
                  <a:cubicBezTo>
                    <a:pt x="20564" y="16193"/>
                    <a:pt x="16192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647681"/>
                </a:gs>
                <a:gs pos="46000">
                  <a:srgbClr val="B5E65F"/>
                </a:gs>
                <a:gs pos="90000">
                  <a:schemeClr val="lt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70"/>
            <p:cNvSpPr/>
            <p:nvPr/>
          </p:nvSpPr>
          <p:spPr>
            <a:xfrm>
              <a:off x="21767800" y="30861000"/>
              <a:ext cx="809638" cy="321949"/>
            </a:xfrm>
            <a:custGeom>
              <a:rect b="b" l="l" r="r" t="t"/>
              <a:pathLst>
                <a:path extrusionOk="0" h="21600" w="2160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7" y="6227"/>
                    <a:pt x="20296" y="11195"/>
                  </a:cubicBezTo>
                  <a:lnTo>
                    <a:pt x="21600" y="9940"/>
                  </a:lnTo>
                  <a:cubicBezTo>
                    <a:pt x="19205" y="3808"/>
                    <a:pt x="15871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5E65F"/>
                </a:gs>
              </a:gsLst>
              <a:lin ang="20718678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70"/>
            <p:cNvSpPr/>
            <p:nvPr/>
          </p:nvSpPr>
          <p:spPr>
            <a:xfrm>
              <a:off x="21996400" y="12992100"/>
              <a:ext cx="272244" cy="272174"/>
            </a:xfrm>
            <a:custGeom>
              <a:rect b="b" l="l" r="r" t="t"/>
              <a:pathLst>
                <a:path extrusionOk="0" h="21600" w="2160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0">
                  <a:srgbClr val="464646"/>
                </a:gs>
                <a:gs pos="92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70"/>
            <p:cNvSpPr/>
            <p:nvPr/>
          </p:nvSpPr>
          <p:spPr>
            <a:xfrm>
              <a:off x="22110700" y="13106400"/>
              <a:ext cx="66933" cy="66916"/>
            </a:xfrm>
            <a:custGeom>
              <a:rect b="b" l="l" r="r" t="t"/>
              <a:pathLst>
                <a:path extrusionOk="0" h="21600" w="2160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70"/>
            <p:cNvSpPr/>
            <p:nvPr/>
          </p:nvSpPr>
          <p:spPr>
            <a:xfrm>
              <a:off x="21704300" y="13068300"/>
              <a:ext cx="132873" cy="132874"/>
            </a:xfrm>
            <a:custGeom>
              <a:rect b="b" l="l" r="r" t="t"/>
              <a:pathLst>
                <a:path extrusionOk="0" h="21600" w="21600">
                  <a:moveTo>
                    <a:pt x="21600" y="10798"/>
                  </a:moveTo>
                  <a:cubicBezTo>
                    <a:pt x="21600" y="16757"/>
                    <a:pt x="16773" y="21600"/>
                    <a:pt x="10797" y="21600"/>
                  </a:cubicBezTo>
                  <a:cubicBezTo>
                    <a:pt x="4795" y="21600"/>
                    <a:pt x="0" y="16757"/>
                    <a:pt x="0" y="10798"/>
                  </a:cubicBezTo>
                  <a:cubicBezTo>
                    <a:pt x="0" y="4826"/>
                    <a:pt x="4795" y="0"/>
                    <a:pt x="10797" y="0"/>
                  </a:cubicBezTo>
                  <a:cubicBezTo>
                    <a:pt x="16773" y="0"/>
                    <a:pt x="21600" y="4826"/>
                    <a:pt x="21600" y="10798"/>
                  </a:cubicBezTo>
                  <a:close/>
                </a:path>
              </a:pathLst>
            </a:custGeom>
            <a:solidFill>
              <a:srgbClr val="BEBFC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4" name="Google Shape;1924;p270"/>
          <p:cNvSpPr/>
          <p:nvPr>
            <p:ph idx="3" type="pic"/>
          </p:nvPr>
        </p:nvSpPr>
        <p:spPr>
          <a:xfrm>
            <a:off x="2071808" y="2236803"/>
            <a:ext cx="2479390" cy="3233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925" name="Google Shape;1925;p27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26" name="Google Shape;1926;p27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7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7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7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7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pad black">
  <p:cSld name="big ipad black"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2" name="Google Shape;1932;p27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33" name="Google Shape;1933;p27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7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7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7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7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8" name="Google Shape;1938;p27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271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0" name="Google Shape;1940;p271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1" name="Google Shape;1941;p271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2" name="Google Shape;1942;p271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3" name="Google Shape;1943;p271"/>
          <p:cNvSpPr/>
          <p:nvPr/>
        </p:nvSpPr>
        <p:spPr>
          <a:xfrm>
            <a:off x="3479144" y="1425678"/>
            <a:ext cx="5233713" cy="5432322"/>
          </a:xfrm>
          <a:custGeom>
            <a:rect b="b" l="l" r="r" t="t"/>
            <a:pathLst>
              <a:path extrusionOk="0" h="5432322" w="5233713">
                <a:moveTo>
                  <a:pt x="257082" y="0"/>
                </a:moveTo>
                <a:lnTo>
                  <a:pt x="4976631" y="0"/>
                </a:lnTo>
                <a:cubicBezTo>
                  <a:pt x="5118378" y="0"/>
                  <a:pt x="5233713" y="115379"/>
                  <a:pt x="5233713" y="256922"/>
                </a:cubicBezTo>
                <a:lnTo>
                  <a:pt x="5233713" y="5432322"/>
                </a:lnTo>
                <a:lnTo>
                  <a:pt x="4685385" y="5432322"/>
                </a:lnTo>
                <a:lnTo>
                  <a:pt x="4685385" y="5304411"/>
                </a:lnTo>
                <a:cubicBezTo>
                  <a:pt x="4685385" y="3747066"/>
                  <a:pt x="4685385" y="632376"/>
                  <a:pt x="4685385" y="632376"/>
                </a:cubicBezTo>
                <a:lnTo>
                  <a:pt x="548329" y="632376"/>
                </a:lnTo>
                <a:lnTo>
                  <a:pt x="548329" y="5432322"/>
                </a:lnTo>
                <a:lnTo>
                  <a:pt x="0" y="5432322"/>
                </a:lnTo>
                <a:lnTo>
                  <a:pt x="0" y="256922"/>
                </a:lnTo>
                <a:cubicBezTo>
                  <a:pt x="0" y="115379"/>
                  <a:pt x="115336" y="0"/>
                  <a:pt x="2570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271"/>
          <p:cNvSpPr/>
          <p:nvPr/>
        </p:nvSpPr>
        <p:spPr>
          <a:xfrm>
            <a:off x="3496198" y="1442732"/>
            <a:ext cx="5196771" cy="5415268"/>
          </a:xfrm>
          <a:custGeom>
            <a:rect b="b" l="l" r="r" t="t"/>
            <a:pathLst>
              <a:path extrusionOk="0" h="5415268" w="5196771">
                <a:moveTo>
                  <a:pt x="238426" y="0"/>
                </a:moveTo>
                <a:lnTo>
                  <a:pt x="4958345" y="0"/>
                </a:lnTo>
                <a:cubicBezTo>
                  <a:pt x="5089708" y="0"/>
                  <a:pt x="5196771" y="106915"/>
                  <a:pt x="5196771" y="238598"/>
                </a:cubicBezTo>
                <a:lnTo>
                  <a:pt x="5196771" y="5415268"/>
                </a:lnTo>
                <a:lnTo>
                  <a:pt x="4685274" y="5415268"/>
                </a:lnTo>
                <a:lnTo>
                  <a:pt x="4685274" y="595710"/>
                </a:lnTo>
                <a:lnTo>
                  <a:pt x="511497" y="595710"/>
                </a:lnTo>
                <a:cubicBezTo>
                  <a:pt x="511497" y="595710"/>
                  <a:pt x="511497" y="3731067"/>
                  <a:pt x="511497" y="5298746"/>
                </a:cubicBezTo>
                <a:lnTo>
                  <a:pt x="511497" y="5415268"/>
                </a:lnTo>
                <a:lnTo>
                  <a:pt x="0" y="5415268"/>
                </a:lnTo>
                <a:lnTo>
                  <a:pt x="0" y="238598"/>
                </a:lnTo>
                <a:cubicBezTo>
                  <a:pt x="0" y="106915"/>
                  <a:pt x="107063" y="0"/>
                  <a:pt x="238426" y="0"/>
                </a:cubicBez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271"/>
          <p:cNvSpPr/>
          <p:nvPr/>
        </p:nvSpPr>
        <p:spPr>
          <a:xfrm>
            <a:off x="3513251" y="1459786"/>
            <a:ext cx="5164406" cy="5398215"/>
          </a:xfrm>
          <a:custGeom>
            <a:rect b="b" l="l" r="r" t="t"/>
            <a:pathLst>
              <a:path extrusionOk="0" h="5398215" w="5164406">
                <a:moveTo>
                  <a:pt x="222357" y="0"/>
                </a:moveTo>
                <a:lnTo>
                  <a:pt x="4942049" y="0"/>
                </a:lnTo>
                <a:cubicBezTo>
                  <a:pt x="5064465" y="0"/>
                  <a:pt x="5164406" y="100163"/>
                  <a:pt x="5164406" y="222168"/>
                </a:cubicBezTo>
                <a:lnTo>
                  <a:pt x="5164406" y="5398215"/>
                </a:lnTo>
                <a:lnTo>
                  <a:pt x="4650596" y="5398215"/>
                </a:lnTo>
                <a:lnTo>
                  <a:pt x="4650596" y="5269727"/>
                </a:lnTo>
                <a:cubicBezTo>
                  <a:pt x="4650596" y="3712436"/>
                  <a:pt x="4650596" y="597856"/>
                  <a:pt x="4650596" y="597856"/>
                </a:cubicBezTo>
                <a:lnTo>
                  <a:pt x="513811" y="597856"/>
                </a:lnTo>
                <a:lnTo>
                  <a:pt x="513811" y="5398215"/>
                </a:lnTo>
                <a:lnTo>
                  <a:pt x="0" y="5398215"/>
                </a:lnTo>
                <a:lnTo>
                  <a:pt x="0" y="222168"/>
                </a:lnTo>
                <a:cubicBezTo>
                  <a:pt x="0" y="100163"/>
                  <a:pt x="100180" y="0"/>
                  <a:pt x="222357" y="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292A2E"/>
              </a:gs>
              <a:gs pos="85000">
                <a:srgbClr val="46474B"/>
              </a:gs>
              <a:gs pos="100000">
                <a:srgbClr val="46474B"/>
              </a:gs>
            </a:gsLst>
            <a:lin ang="180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271"/>
          <p:cNvSpPr/>
          <p:nvPr/>
        </p:nvSpPr>
        <p:spPr>
          <a:xfrm>
            <a:off x="4544990" y="1425678"/>
            <a:ext cx="3207861" cy="30117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1D1D2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271"/>
          <p:cNvSpPr/>
          <p:nvPr/>
        </p:nvSpPr>
        <p:spPr>
          <a:xfrm>
            <a:off x="4029120" y="2056658"/>
            <a:ext cx="4136977" cy="13553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292A2E"/>
              </a:gs>
              <a:gs pos="85000">
                <a:srgbClr val="46474B"/>
              </a:gs>
              <a:gs pos="100000">
                <a:srgbClr val="46474B"/>
              </a:gs>
            </a:gsLst>
            <a:lin ang="180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p271"/>
          <p:cNvSpPr/>
          <p:nvPr/>
        </p:nvSpPr>
        <p:spPr>
          <a:xfrm>
            <a:off x="4092543" y="2087471"/>
            <a:ext cx="4011901" cy="72300"/>
          </a:xfrm>
          <a:custGeom>
            <a:rect b="b" l="l" r="r" t="t"/>
            <a:pathLst>
              <a:path extrusionOk="0" h="215371" w="11950874">
                <a:moveTo>
                  <a:pt x="0" y="122970"/>
                </a:moveTo>
                <a:lnTo>
                  <a:pt x="42687" y="122970"/>
                </a:lnTo>
                <a:lnTo>
                  <a:pt x="42687" y="215370"/>
                </a:lnTo>
                <a:lnTo>
                  <a:pt x="0" y="215370"/>
                </a:lnTo>
                <a:close/>
                <a:moveTo>
                  <a:pt x="11901472" y="98713"/>
                </a:moveTo>
                <a:lnTo>
                  <a:pt x="11901472" y="144861"/>
                </a:lnTo>
                <a:lnTo>
                  <a:pt x="11924532" y="144861"/>
                </a:lnTo>
                <a:cubicBezTo>
                  <a:pt x="11924532" y="144861"/>
                  <a:pt x="11924532" y="98713"/>
                  <a:pt x="11924532" y="98713"/>
                </a:cubicBezTo>
                <a:close/>
                <a:moveTo>
                  <a:pt x="167288" y="75541"/>
                </a:moveTo>
                <a:lnTo>
                  <a:pt x="212884" y="75541"/>
                </a:lnTo>
                <a:lnTo>
                  <a:pt x="212884" y="215370"/>
                </a:lnTo>
                <a:lnTo>
                  <a:pt x="167288" y="215370"/>
                </a:lnTo>
                <a:close/>
                <a:moveTo>
                  <a:pt x="85099" y="75541"/>
                </a:moveTo>
                <a:lnTo>
                  <a:pt x="124876" y="75541"/>
                </a:lnTo>
                <a:lnTo>
                  <a:pt x="124876" y="215371"/>
                </a:lnTo>
                <a:lnTo>
                  <a:pt x="85099" y="215371"/>
                </a:lnTo>
                <a:close/>
                <a:moveTo>
                  <a:pt x="11582912" y="47913"/>
                </a:moveTo>
                <a:cubicBezTo>
                  <a:pt x="11576550" y="47913"/>
                  <a:pt x="11571272" y="53041"/>
                  <a:pt x="11571272" y="59456"/>
                </a:cubicBezTo>
                <a:lnTo>
                  <a:pt x="11571272" y="174845"/>
                </a:lnTo>
                <a:cubicBezTo>
                  <a:pt x="11571272" y="181196"/>
                  <a:pt x="11576550" y="186356"/>
                  <a:pt x="11582912" y="186356"/>
                </a:cubicBezTo>
                <a:lnTo>
                  <a:pt x="11859876" y="186356"/>
                </a:lnTo>
                <a:cubicBezTo>
                  <a:pt x="11866236" y="186356"/>
                  <a:pt x="11871308" y="181196"/>
                  <a:pt x="11871308" y="174845"/>
                </a:cubicBezTo>
                <a:cubicBezTo>
                  <a:pt x="11871308" y="174845"/>
                  <a:pt x="11871308" y="59456"/>
                  <a:pt x="11871308" y="59456"/>
                </a:cubicBezTo>
                <a:cubicBezTo>
                  <a:pt x="11871308" y="53041"/>
                  <a:pt x="11866236" y="47913"/>
                  <a:pt x="11859876" y="47913"/>
                </a:cubicBezTo>
                <a:close/>
                <a:moveTo>
                  <a:pt x="255296" y="41048"/>
                </a:moveTo>
                <a:lnTo>
                  <a:pt x="295073" y="41048"/>
                </a:lnTo>
                <a:lnTo>
                  <a:pt x="295073" y="215371"/>
                </a:lnTo>
                <a:lnTo>
                  <a:pt x="255296" y="215371"/>
                </a:lnTo>
                <a:close/>
                <a:moveTo>
                  <a:pt x="11593170" y="22513"/>
                </a:moveTo>
                <a:lnTo>
                  <a:pt x="11870162" y="22513"/>
                </a:lnTo>
                <a:cubicBezTo>
                  <a:pt x="11889178" y="22513"/>
                  <a:pt x="11904760" y="38052"/>
                  <a:pt x="11904760" y="57146"/>
                </a:cubicBezTo>
                <a:lnTo>
                  <a:pt x="11904760" y="68634"/>
                </a:lnTo>
                <a:cubicBezTo>
                  <a:pt x="11904760" y="68634"/>
                  <a:pt x="11950874" y="68634"/>
                  <a:pt x="11950874" y="68634"/>
                </a:cubicBezTo>
                <a:lnTo>
                  <a:pt x="11950874" y="160952"/>
                </a:lnTo>
                <a:lnTo>
                  <a:pt x="11904760" y="160952"/>
                </a:lnTo>
                <a:lnTo>
                  <a:pt x="11904760" y="172534"/>
                </a:lnTo>
                <a:cubicBezTo>
                  <a:pt x="11904760" y="191594"/>
                  <a:pt x="11889178" y="207133"/>
                  <a:pt x="11870162" y="207133"/>
                </a:cubicBezTo>
                <a:lnTo>
                  <a:pt x="11593170" y="207133"/>
                </a:lnTo>
                <a:cubicBezTo>
                  <a:pt x="11574028" y="207133"/>
                  <a:pt x="11558572" y="191594"/>
                  <a:pt x="11558572" y="172534"/>
                </a:cubicBezTo>
                <a:lnTo>
                  <a:pt x="11558572" y="57146"/>
                </a:lnTo>
                <a:cubicBezTo>
                  <a:pt x="11558572" y="38052"/>
                  <a:pt x="11574028" y="22513"/>
                  <a:pt x="11593170" y="22513"/>
                </a:cubicBezTo>
                <a:close/>
                <a:moveTo>
                  <a:pt x="337485" y="0"/>
                </a:moveTo>
                <a:lnTo>
                  <a:pt x="383307" y="0"/>
                </a:lnTo>
                <a:lnTo>
                  <a:pt x="383307" y="215371"/>
                </a:lnTo>
                <a:lnTo>
                  <a:pt x="337485" y="215371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271"/>
          <p:cNvSpPr/>
          <p:nvPr/>
        </p:nvSpPr>
        <p:spPr>
          <a:xfrm>
            <a:off x="6020120" y="1728378"/>
            <a:ext cx="91392" cy="91369"/>
          </a:xfrm>
          <a:custGeom>
            <a:rect b="b" l="l" r="r" t="t"/>
            <a:pathLst>
              <a:path extrusionOk="0" h="21600" w="21600">
                <a:moveTo>
                  <a:pt x="21600" y="10803"/>
                </a:moveTo>
                <a:cubicBezTo>
                  <a:pt x="21600" y="16765"/>
                  <a:pt x="16776" y="21600"/>
                  <a:pt x="10800" y="21600"/>
                </a:cubicBezTo>
                <a:cubicBezTo>
                  <a:pt x="4839" y="21600"/>
                  <a:pt x="0" y="16765"/>
                  <a:pt x="0" y="10803"/>
                </a:cubicBezTo>
                <a:cubicBezTo>
                  <a:pt x="0" y="4835"/>
                  <a:pt x="4839" y="0"/>
                  <a:pt x="10800" y="0"/>
                </a:cubicBezTo>
                <a:cubicBezTo>
                  <a:pt x="16776" y="0"/>
                  <a:pt x="21600" y="4835"/>
                  <a:pt x="21600" y="10803"/>
                </a:cubicBezTo>
                <a:close/>
              </a:path>
            </a:pathLst>
          </a:custGeom>
          <a:gradFill>
            <a:gsLst>
              <a:gs pos="0">
                <a:srgbClr val="464646"/>
              </a:gs>
              <a:gs pos="92000">
                <a:srgbClr val="060606"/>
              </a:gs>
              <a:gs pos="100000">
                <a:srgbClr val="060606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271"/>
          <p:cNvSpPr/>
          <p:nvPr/>
        </p:nvSpPr>
        <p:spPr>
          <a:xfrm>
            <a:off x="6058490" y="1766748"/>
            <a:ext cx="22469" cy="22464"/>
          </a:xfrm>
          <a:custGeom>
            <a:rect b="b" l="l" r="r" t="t"/>
            <a:pathLst>
              <a:path extrusionOk="0" h="21600" w="21600">
                <a:moveTo>
                  <a:pt x="21600" y="10803"/>
                </a:moveTo>
                <a:cubicBezTo>
                  <a:pt x="21600" y="16765"/>
                  <a:pt x="16776" y="21600"/>
                  <a:pt x="10800" y="21600"/>
                </a:cubicBezTo>
                <a:cubicBezTo>
                  <a:pt x="4839" y="21600"/>
                  <a:pt x="0" y="16765"/>
                  <a:pt x="0" y="10803"/>
                </a:cubicBezTo>
                <a:cubicBezTo>
                  <a:pt x="0" y="4835"/>
                  <a:pt x="4839" y="0"/>
                  <a:pt x="10800" y="0"/>
                </a:cubicBezTo>
                <a:cubicBezTo>
                  <a:pt x="16776" y="0"/>
                  <a:pt x="21600" y="4835"/>
                  <a:pt x="21600" y="10803"/>
                </a:cubicBezTo>
                <a:close/>
              </a:path>
            </a:pathLst>
          </a:custGeom>
          <a:solidFill>
            <a:srgbClr val="557DB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271"/>
          <p:cNvSpPr/>
          <p:nvPr/>
        </p:nvSpPr>
        <p:spPr>
          <a:xfrm>
            <a:off x="5922062" y="1753958"/>
            <a:ext cx="44605" cy="44606"/>
          </a:xfrm>
          <a:custGeom>
            <a:rect b="b" l="l" r="r" t="t"/>
            <a:pathLst>
              <a:path extrusionOk="0" h="21600" w="21600">
                <a:moveTo>
                  <a:pt x="21600" y="10798"/>
                </a:moveTo>
                <a:cubicBezTo>
                  <a:pt x="21600" y="16757"/>
                  <a:pt x="16773" y="21600"/>
                  <a:pt x="10797" y="21600"/>
                </a:cubicBezTo>
                <a:cubicBezTo>
                  <a:pt x="4795" y="21600"/>
                  <a:pt x="0" y="16757"/>
                  <a:pt x="0" y="10798"/>
                </a:cubicBezTo>
                <a:cubicBezTo>
                  <a:pt x="0" y="4826"/>
                  <a:pt x="4795" y="0"/>
                  <a:pt x="10797" y="0"/>
                </a:cubicBezTo>
                <a:cubicBezTo>
                  <a:pt x="16773" y="0"/>
                  <a:pt x="21600" y="4826"/>
                  <a:pt x="21600" y="10798"/>
                </a:cubicBezTo>
                <a:close/>
              </a:path>
            </a:pathLst>
          </a:custGeom>
          <a:solidFill>
            <a:srgbClr val="BEBFC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p271"/>
          <p:cNvSpPr/>
          <p:nvPr>
            <p:ph idx="2" type="pic"/>
          </p:nvPr>
        </p:nvSpPr>
        <p:spPr>
          <a:xfrm>
            <a:off x="4027511" y="2190585"/>
            <a:ext cx="4136979" cy="46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pad white">
  <p:cSld name="big ipad white">
    <p:bg>
      <p:bgPr>
        <a:solidFill>
          <a:schemeClr val="lt2"/>
        </a:solidFill>
      </p:bgPr>
    </p:bg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7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55" name="Google Shape;1955;p27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7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7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7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7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0" name="Google Shape;1960;p27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27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272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3" name="Google Shape;1963;p272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4" name="Google Shape;1964;p272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5" name="Google Shape;1965;p272"/>
          <p:cNvSpPr/>
          <p:nvPr/>
        </p:nvSpPr>
        <p:spPr>
          <a:xfrm>
            <a:off x="3479144" y="1425678"/>
            <a:ext cx="5233713" cy="5432322"/>
          </a:xfrm>
          <a:custGeom>
            <a:rect b="b" l="l" r="r" t="t"/>
            <a:pathLst>
              <a:path extrusionOk="0" h="5432322" w="5233713">
                <a:moveTo>
                  <a:pt x="257082" y="0"/>
                </a:moveTo>
                <a:lnTo>
                  <a:pt x="4976631" y="0"/>
                </a:lnTo>
                <a:cubicBezTo>
                  <a:pt x="5118378" y="0"/>
                  <a:pt x="5233713" y="115379"/>
                  <a:pt x="5233713" y="256922"/>
                </a:cubicBezTo>
                <a:lnTo>
                  <a:pt x="5233713" y="5432322"/>
                </a:lnTo>
                <a:lnTo>
                  <a:pt x="4685385" y="5432322"/>
                </a:lnTo>
                <a:lnTo>
                  <a:pt x="4685385" y="5304411"/>
                </a:lnTo>
                <a:cubicBezTo>
                  <a:pt x="4685385" y="3747066"/>
                  <a:pt x="4685385" y="632376"/>
                  <a:pt x="4685385" y="632376"/>
                </a:cubicBezTo>
                <a:lnTo>
                  <a:pt x="548329" y="632376"/>
                </a:lnTo>
                <a:lnTo>
                  <a:pt x="548329" y="5432322"/>
                </a:lnTo>
                <a:lnTo>
                  <a:pt x="0" y="5432322"/>
                </a:lnTo>
                <a:lnTo>
                  <a:pt x="0" y="256922"/>
                </a:lnTo>
                <a:cubicBezTo>
                  <a:pt x="0" y="115379"/>
                  <a:pt x="115336" y="0"/>
                  <a:pt x="257082" y="0"/>
                </a:cubicBez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272"/>
          <p:cNvSpPr/>
          <p:nvPr/>
        </p:nvSpPr>
        <p:spPr>
          <a:xfrm>
            <a:off x="3496198" y="1442732"/>
            <a:ext cx="5196771" cy="5415268"/>
          </a:xfrm>
          <a:custGeom>
            <a:rect b="b" l="l" r="r" t="t"/>
            <a:pathLst>
              <a:path extrusionOk="0" h="5415268" w="5196771">
                <a:moveTo>
                  <a:pt x="238426" y="0"/>
                </a:moveTo>
                <a:lnTo>
                  <a:pt x="4958345" y="0"/>
                </a:lnTo>
                <a:cubicBezTo>
                  <a:pt x="5089708" y="0"/>
                  <a:pt x="5196771" y="106915"/>
                  <a:pt x="5196771" y="238598"/>
                </a:cubicBezTo>
                <a:lnTo>
                  <a:pt x="5196771" y="5415268"/>
                </a:lnTo>
                <a:lnTo>
                  <a:pt x="4685274" y="5415268"/>
                </a:lnTo>
                <a:lnTo>
                  <a:pt x="4685274" y="595710"/>
                </a:lnTo>
                <a:lnTo>
                  <a:pt x="511497" y="595710"/>
                </a:lnTo>
                <a:cubicBezTo>
                  <a:pt x="511497" y="595710"/>
                  <a:pt x="511497" y="3731067"/>
                  <a:pt x="511497" y="5298746"/>
                </a:cubicBezTo>
                <a:lnTo>
                  <a:pt x="511497" y="5415268"/>
                </a:lnTo>
                <a:lnTo>
                  <a:pt x="0" y="5415268"/>
                </a:lnTo>
                <a:lnTo>
                  <a:pt x="0" y="238598"/>
                </a:lnTo>
                <a:cubicBezTo>
                  <a:pt x="0" y="106915"/>
                  <a:pt x="107063" y="0"/>
                  <a:pt x="238426" y="0"/>
                </a:cubicBez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272"/>
          <p:cNvSpPr/>
          <p:nvPr/>
        </p:nvSpPr>
        <p:spPr>
          <a:xfrm>
            <a:off x="3513251" y="1459786"/>
            <a:ext cx="5164406" cy="5398215"/>
          </a:xfrm>
          <a:custGeom>
            <a:rect b="b" l="l" r="r" t="t"/>
            <a:pathLst>
              <a:path extrusionOk="0" h="5398215" w="5164406">
                <a:moveTo>
                  <a:pt x="222357" y="0"/>
                </a:moveTo>
                <a:lnTo>
                  <a:pt x="4942049" y="0"/>
                </a:lnTo>
                <a:cubicBezTo>
                  <a:pt x="5064465" y="0"/>
                  <a:pt x="5164406" y="100163"/>
                  <a:pt x="5164406" y="222168"/>
                </a:cubicBezTo>
                <a:lnTo>
                  <a:pt x="5164406" y="5398215"/>
                </a:lnTo>
                <a:lnTo>
                  <a:pt x="4650596" y="5398215"/>
                </a:lnTo>
                <a:lnTo>
                  <a:pt x="4650596" y="5269727"/>
                </a:lnTo>
                <a:cubicBezTo>
                  <a:pt x="4650596" y="3712436"/>
                  <a:pt x="4650596" y="597856"/>
                  <a:pt x="4650596" y="597856"/>
                </a:cubicBezTo>
                <a:lnTo>
                  <a:pt x="513811" y="597856"/>
                </a:lnTo>
                <a:lnTo>
                  <a:pt x="513811" y="5398215"/>
                </a:lnTo>
                <a:lnTo>
                  <a:pt x="0" y="5398215"/>
                </a:lnTo>
                <a:lnTo>
                  <a:pt x="0" y="222168"/>
                </a:lnTo>
                <a:cubicBezTo>
                  <a:pt x="0" y="100163"/>
                  <a:pt x="100180" y="0"/>
                  <a:pt x="222357" y="0"/>
                </a:cubicBezTo>
                <a:close/>
              </a:path>
            </a:pathLst>
          </a:custGeom>
          <a:gradFill>
            <a:gsLst>
              <a:gs pos="0">
                <a:srgbClr val="D0D7DB"/>
              </a:gs>
              <a:gs pos="38000">
                <a:srgbClr val="F0F2F5"/>
              </a:gs>
              <a:gs pos="85000">
                <a:srgbClr val="FEFEFE"/>
              </a:gs>
              <a:gs pos="100000">
                <a:srgbClr val="FEFEFE"/>
              </a:gs>
            </a:gsLst>
            <a:lin ang="180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272"/>
          <p:cNvSpPr/>
          <p:nvPr/>
        </p:nvSpPr>
        <p:spPr>
          <a:xfrm>
            <a:off x="4544990" y="1425678"/>
            <a:ext cx="3207861" cy="30117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272"/>
          <p:cNvSpPr/>
          <p:nvPr/>
        </p:nvSpPr>
        <p:spPr>
          <a:xfrm>
            <a:off x="4029120" y="2056658"/>
            <a:ext cx="4136977" cy="13553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292A2E"/>
              </a:gs>
              <a:gs pos="85000">
                <a:srgbClr val="46474B"/>
              </a:gs>
              <a:gs pos="100000">
                <a:srgbClr val="46474B"/>
              </a:gs>
            </a:gsLst>
            <a:lin ang="180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272"/>
          <p:cNvSpPr/>
          <p:nvPr/>
        </p:nvSpPr>
        <p:spPr>
          <a:xfrm>
            <a:off x="4092543" y="2087471"/>
            <a:ext cx="4011901" cy="72300"/>
          </a:xfrm>
          <a:custGeom>
            <a:rect b="b" l="l" r="r" t="t"/>
            <a:pathLst>
              <a:path extrusionOk="0" h="215371" w="11950874">
                <a:moveTo>
                  <a:pt x="0" y="122970"/>
                </a:moveTo>
                <a:lnTo>
                  <a:pt x="42687" y="122970"/>
                </a:lnTo>
                <a:lnTo>
                  <a:pt x="42687" y="215370"/>
                </a:lnTo>
                <a:lnTo>
                  <a:pt x="0" y="215370"/>
                </a:lnTo>
                <a:close/>
                <a:moveTo>
                  <a:pt x="11901472" y="98713"/>
                </a:moveTo>
                <a:lnTo>
                  <a:pt x="11901472" y="144861"/>
                </a:lnTo>
                <a:lnTo>
                  <a:pt x="11924532" y="144861"/>
                </a:lnTo>
                <a:cubicBezTo>
                  <a:pt x="11924532" y="144861"/>
                  <a:pt x="11924532" y="98713"/>
                  <a:pt x="11924532" y="98713"/>
                </a:cubicBezTo>
                <a:close/>
                <a:moveTo>
                  <a:pt x="167288" y="75541"/>
                </a:moveTo>
                <a:lnTo>
                  <a:pt x="212884" y="75541"/>
                </a:lnTo>
                <a:lnTo>
                  <a:pt x="212884" y="215370"/>
                </a:lnTo>
                <a:lnTo>
                  <a:pt x="167288" y="215370"/>
                </a:lnTo>
                <a:close/>
                <a:moveTo>
                  <a:pt x="85099" y="75541"/>
                </a:moveTo>
                <a:lnTo>
                  <a:pt x="124876" y="75541"/>
                </a:lnTo>
                <a:lnTo>
                  <a:pt x="124876" y="215371"/>
                </a:lnTo>
                <a:lnTo>
                  <a:pt x="85099" y="215371"/>
                </a:lnTo>
                <a:close/>
                <a:moveTo>
                  <a:pt x="11582912" y="47913"/>
                </a:moveTo>
                <a:cubicBezTo>
                  <a:pt x="11576550" y="47913"/>
                  <a:pt x="11571272" y="53041"/>
                  <a:pt x="11571272" y="59456"/>
                </a:cubicBezTo>
                <a:lnTo>
                  <a:pt x="11571272" y="174845"/>
                </a:lnTo>
                <a:cubicBezTo>
                  <a:pt x="11571272" y="181196"/>
                  <a:pt x="11576550" y="186356"/>
                  <a:pt x="11582912" y="186356"/>
                </a:cubicBezTo>
                <a:lnTo>
                  <a:pt x="11859876" y="186356"/>
                </a:lnTo>
                <a:cubicBezTo>
                  <a:pt x="11866236" y="186356"/>
                  <a:pt x="11871308" y="181196"/>
                  <a:pt x="11871308" y="174845"/>
                </a:cubicBezTo>
                <a:cubicBezTo>
                  <a:pt x="11871308" y="174845"/>
                  <a:pt x="11871308" y="59456"/>
                  <a:pt x="11871308" y="59456"/>
                </a:cubicBezTo>
                <a:cubicBezTo>
                  <a:pt x="11871308" y="53041"/>
                  <a:pt x="11866236" y="47913"/>
                  <a:pt x="11859876" y="47913"/>
                </a:cubicBezTo>
                <a:close/>
                <a:moveTo>
                  <a:pt x="255296" y="41048"/>
                </a:moveTo>
                <a:lnTo>
                  <a:pt x="295073" y="41048"/>
                </a:lnTo>
                <a:lnTo>
                  <a:pt x="295073" y="215371"/>
                </a:lnTo>
                <a:lnTo>
                  <a:pt x="255296" y="215371"/>
                </a:lnTo>
                <a:close/>
                <a:moveTo>
                  <a:pt x="11593170" y="22513"/>
                </a:moveTo>
                <a:lnTo>
                  <a:pt x="11870162" y="22513"/>
                </a:lnTo>
                <a:cubicBezTo>
                  <a:pt x="11889178" y="22513"/>
                  <a:pt x="11904760" y="38052"/>
                  <a:pt x="11904760" y="57146"/>
                </a:cubicBezTo>
                <a:lnTo>
                  <a:pt x="11904760" y="68634"/>
                </a:lnTo>
                <a:cubicBezTo>
                  <a:pt x="11904760" y="68634"/>
                  <a:pt x="11950874" y="68634"/>
                  <a:pt x="11950874" y="68634"/>
                </a:cubicBezTo>
                <a:lnTo>
                  <a:pt x="11950874" y="160952"/>
                </a:lnTo>
                <a:lnTo>
                  <a:pt x="11904760" y="160952"/>
                </a:lnTo>
                <a:lnTo>
                  <a:pt x="11904760" y="172534"/>
                </a:lnTo>
                <a:cubicBezTo>
                  <a:pt x="11904760" y="191594"/>
                  <a:pt x="11889178" y="207133"/>
                  <a:pt x="11870162" y="207133"/>
                </a:cubicBezTo>
                <a:lnTo>
                  <a:pt x="11593170" y="207133"/>
                </a:lnTo>
                <a:cubicBezTo>
                  <a:pt x="11574028" y="207133"/>
                  <a:pt x="11558572" y="191594"/>
                  <a:pt x="11558572" y="172534"/>
                </a:cubicBezTo>
                <a:lnTo>
                  <a:pt x="11558572" y="57146"/>
                </a:lnTo>
                <a:cubicBezTo>
                  <a:pt x="11558572" y="38052"/>
                  <a:pt x="11574028" y="22513"/>
                  <a:pt x="11593170" y="22513"/>
                </a:cubicBezTo>
                <a:close/>
                <a:moveTo>
                  <a:pt x="337485" y="0"/>
                </a:moveTo>
                <a:lnTo>
                  <a:pt x="383307" y="0"/>
                </a:lnTo>
                <a:lnTo>
                  <a:pt x="383307" y="215371"/>
                </a:lnTo>
                <a:lnTo>
                  <a:pt x="337485" y="215371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272"/>
          <p:cNvSpPr/>
          <p:nvPr/>
        </p:nvSpPr>
        <p:spPr>
          <a:xfrm>
            <a:off x="6020120" y="1728378"/>
            <a:ext cx="91392" cy="91369"/>
          </a:xfrm>
          <a:custGeom>
            <a:rect b="b" l="l" r="r" t="t"/>
            <a:pathLst>
              <a:path extrusionOk="0" h="21600" w="21600">
                <a:moveTo>
                  <a:pt x="21600" y="10803"/>
                </a:moveTo>
                <a:cubicBezTo>
                  <a:pt x="21600" y="16765"/>
                  <a:pt x="16776" y="21600"/>
                  <a:pt x="10800" y="21600"/>
                </a:cubicBezTo>
                <a:cubicBezTo>
                  <a:pt x="4839" y="21600"/>
                  <a:pt x="0" y="16765"/>
                  <a:pt x="0" y="10803"/>
                </a:cubicBezTo>
                <a:cubicBezTo>
                  <a:pt x="0" y="4835"/>
                  <a:pt x="4839" y="0"/>
                  <a:pt x="10800" y="0"/>
                </a:cubicBezTo>
                <a:cubicBezTo>
                  <a:pt x="16776" y="0"/>
                  <a:pt x="21600" y="4835"/>
                  <a:pt x="21600" y="10803"/>
                </a:cubicBezTo>
                <a:close/>
              </a:path>
            </a:pathLst>
          </a:custGeom>
          <a:gradFill>
            <a:gsLst>
              <a:gs pos="0">
                <a:srgbClr val="464646"/>
              </a:gs>
              <a:gs pos="92000">
                <a:srgbClr val="060606"/>
              </a:gs>
              <a:gs pos="100000">
                <a:srgbClr val="060606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272"/>
          <p:cNvSpPr/>
          <p:nvPr/>
        </p:nvSpPr>
        <p:spPr>
          <a:xfrm>
            <a:off x="6058490" y="1766748"/>
            <a:ext cx="22469" cy="22464"/>
          </a:xfrm>
          <a:custGeom>
            <a:rect b="b" l="l" r="r" t="t"/>
            <a:pathLst>
              <a:path extrusionOk="0" h="21600" w="21600">
                <a:moveTo>
                  <a:pt x="21600" y="10803"/>
                </a:moveTo>
                <a:cubicBezTo>
                  <a:pt x="21600" y="16765"/>
                  <a:pt x="16776" y="21600"/>
                  <a:pt x="10800" y="21600"/>
                </a:cubicBezTo>
                <a:cubicBezTo>
                  <a:pt x="4839" y="21600"/>
                  <a:pt x="0" y="16765"/>
                  <a:pt x="0" y="10803"/>
                </a:cubicBezTo>
                <a:cubicBezTo>
                  <a:pt x="0" y="4835"/>
                  <a:pt x="4839" y="0"/>
                  <a:pt x="10800" y="0"/>
                </a:cubicBezTo>
                <a:cubicBezTo>
                  <a:pt x="16776" y="0"/>
                  <a:pt x="21600" y="4835"/>
                  <a:pt x="21600" y="10803"/>
                </a:cubicBezTo>
                <a:close/>
              </a:path>
            </a:pathLst>
          </a:custGeom>
          <a:solidFill>
            <a:srgbClr val="557DB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272"/>
          <p:cNvSpPr/>
          <p:nvPr/>
        </p:nvSpPr>
        <p:spPr>
          <a:xfrm>
            <a:off x="5922062" y="1753958"/>
            <a:ext cx="44605" cy="44606"/>
          </a:xfrm>
          <a:custGeom>
            <a:rect b="b" l="l" r="r" t="t"/>
            <a:pathLst>
              <a:path extrusionOk="0" h="21600" w="21600">
                <a:moveTo>
                  <a:pt x="21600" y="10798"/>
                </a:moveTo>
                <a:cubicBezTo>
                  <a:pt x="21600" y="16757"/>
                  <a:pt x="16773" y="21600"/>
                  <a:pt x="10797" y="21600"/>
                </a:cubicBezTo>
                <a:cubicBezTo>
                  <a:pt x="4795" y="21600"/>
                  <a:pt x="0" y="16757"/>
                  <a:pt x="0" y="10798"/>
                </a:cubicBezTo>
                <a:cubicBezTo>
                  <a:pt x="0" y="4826"/>
                  <a:pt x="4795" y="0"/>
                  <a:pt x="10797" y="0"/>
                </a:cubicBezTo>
                <a:cubicBezTo>
                  <a:pt x="16773" y="0"/>
                  <a:pt x="21600" y="4826"/>
                  <a:pt x="21600" y="10798"/>
                </a:cubicBezTo>
                <a:close/>
              </a:path>
            </a:pathLst>
          </a:custGeom>
          <a:solidFill>
            <a:srgbClr val="BEBFC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272"/>
          <p:cNvSpPr/>
          <p:nvPr>
            <p:ph idx="2" type="pic"/>
          </p:nvPr>
        </p:nvSpPr>
        <p:spPr>
          <a:xfrm>
            <a:off x="4027511" y="2190585"/>
            <a:ext cx="4136979" cy="46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">
  <p:cSld name="contact"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27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273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8" name="Google Shape;1978;p273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273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273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81" name="Google Shape;1981;p27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82" name="Google Shape;1982;p27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7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7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7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7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7" name="Google Shape;1987;p273"/>
          <p:cNvSpPr/>
          <p:nvPr>
            <p:ph idx="2" type="pic"/>
          </p:nvPr>
        </p:nvSpPr>
        <p:spPr>
          <a:xfrm>
            <a:off x="354775" y="1721331"/>
            <a:ext cx="5703125" cy="429438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8" name="Google Shape;1988;p273"/>
          <p:cNvSpPr txBox="1"/>
          <p:nvPr>
            <p:ph idx="1" type="body"/>
          </p:nvPr>
        </p:nvSpPr>
        <p:spPr>
          <a:xfrm>
            <a:off x="6615875" y="1721331"/>
            <a:ext cx="5093526" cy="1174269"/>
          </a:xfrm>
          <a:prstGeom prst="rect">
            <a:avLst/>
          </a:prstGeom>
          <a:solidFill>
            <a:srgbClr val="E4EEE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9" name="Google Shape;1989;p273"/>
          <p:cNvSpPr txBox="1"/>
          <p:nvPr>
            <p:ph idx="3" type="body"/>
          </p:nvPr>
        </p:nvSpPr>
        <p:spPr>
          <a:xfrm>
            <a:off x="6615875" y="3197675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Char char="•"/>
              <a:defRPr b="0" sz="200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0" name="Google Shape;1990;p273"/>
          <p:cNvSpPr txBox="1"/>
          <p:nvPr>
            <p:ph idx="4" type="body"/>
          </p:nvPr>
        </p:nvSpPr>
        <p:spPr>
          <a:xfrm>
            <a:off x="7319772" y="3197675"/>
            <a:ext cx="4392168" cy="11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1" name="Google Shape;1991;p273"/>
          <p:cNvSpPr txBox="1"/>
          <p:nvPr>
            <p:ph idx="5" type="body"/>
          </p:nvPr>
        </p:nvSpPr>
        <p:spPr>
          <a:xfrm>
            <a:off x="6615875" y="4366208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0" sz="200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2" name="Google Shape;1992;p273"/>
          <p:cNvSpPr txBox="1"/>
          <p:nvPr>
            <p:ph idx="6" type="body"/>
          </p:nvPr>
        </p:nvSpPr>
        <p:spPr>
          <a:xfrm>
            <a:off x="7319772" y="4366208"/>
            <a:ext cx="4392168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3" name="Google Shape;1993;p273"/>
          <p:cNvSpPr txBox="1"/>
          <p:nvPr>
            <p:ph idx="7" type="body"/>
          </p:nvPr>
        </p:nvSpPr>
        <p:spPr>
          <a:xfrm>
            <a:off x="6615875" y="4834136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0" sz="200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4" name="Google Shape;1994;p273"/>
          <p:cNvSpPr txBox="1"/>
          <p:nvPr>
            <p:ph idx="8" type="body"/>
          </p:nvPr>
        </p:nvSpPr>
        <p:spPr>
          <a:xfrm>
            <a:off x="7319772" y="4834136"/>
            <a:ext cx="4392168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5" name="Google Shape;1995;p273"/>
          <p:cNvSpPr txBox="1"/>
          <p:nvPr>
            <p:ph idx="9" type="body"/>
          </p:nvPr>
        </p:nvSpPr>
        <p:spPr>
          <a:xfrm>
            <a:off x="6615875" y="5292935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b="0" sz="200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6" name="Google Shape;1996;p273"/>
          <p:cNvSpPr txBox="1"/>
          <p:nvPr>
            <p:ph idx="13" type="body"/>
          </p:nvPr>
        </p:nvSpPr>
        <p:spPr>
          <a:xfrm>
            <a:off x="7319772" y="5292935"/>
            <a:ext cx="4392168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7" name="Google Shape;1997;p273"/>
          <p:cNvSpPr txBox="1"/>
          <p:nvPr>
            <p:ph idx="14" type="body"/>
          </p:nvPr>
        </p:nvSpPr>
        <p:spPr>
          <a:xfrm>
            <a:off x="6615875" y="5760863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Font typeface="Arial"/>
              <a:buNone/>
              <a:defRPr b="0" sz="200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8" name="Google Shape;1998;p273"/>
          <p:cNvSpPr txBox="1"/>
          <p:nvPr>
            <p:ph idx="15" type="body"/>
          </p:nvPr>
        </p:nvSpPr>
        <p:spPr>
          <a:xfrm>
            <a:off x="7319772" y="5760863"/>
            <a:ext cx="4392168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icons">
  <p:cSld name="3 ico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4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4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4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4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94"/>
          <p:cNvSpPr txBox="1"/>
          <p:nvPr>
            <p:ph idx="1" type="body"/>
          </p:nvPr>
        </p:nvSpPr>
        <p:spPr>
          <a:xfrm>
            <a:off x="1441704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94"/>
          <p:cNvSpPr txBox="1"/>
          <p:nvPr>
            <p:ph idx="2" type="body"/>
          </p:nvPr>
        </p:nvSpPr>
        <p:spPr>
          <a:xfrm>
            <a:off x="4797554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Font typeface="Arial"/>
              <a:buNone/>
              <a:defRPr sz="22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4"/>
          <p:cNvSpPr txBox="1"/>
          <p:nvPr>
            <p:ph idx="3" type="body"/>
          </p:nvPr>
        </p:nvSpPr>
        <p:spPr>
          <a:xfrm>
            <a:off x="8147084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4"/>
          <p:cNvSpPr txBox="1"/>
          <p:nvPr>
            <p:ph idx="4" type="body"/>
          </p:nvPr>
        </p:nvSpPr>
        <p:spPr>
          <a:xfrm>
            <a:off x="1441704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4"/>
          <p:cNvSpPr txBox="1"/>
          <p:nvPr>
            <p:ph idx="5" type="body"/>
          </p:nvPr>
        </p:nvSpPr>
        <p:spPr>
          <a:xfrm>
            <a:off x="4797554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94"/>
          <p:cNvSpPr txBox="1"/>
          <p:nvPr>
            <p:ph idx="6" type="body"/>
          </p:nvPr>
        </p:nvSpPr>
        <p:spPr>
          <a:xfrm>
            <a:off x="8147084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4"/>
          <p:cNvSpPr/>
          <p:nvPr>
            <p:ph idx="7" type="body"/>
          </p:nvPr>
        </p:nvSpPr>
        <p:spPr>
          <a:xfrm>
            <a:off x="1441704" y="1686031"/>
            <a:ext cx="2596896" cy="2596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4"/>
          <p:cNvSpPr/>
          <p:nvPr>
            <p:ph idx="8" type="body"/>
          </p:nvPr>
        </p:nvSpPr>
        <p:spPr>
          <a:xfrm>
            <a:off x="4794394" y="1686031"/>
            <a:ext cx="2596896" cy="25968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94"/>
          <p:cNvSpPr/>
          <p:nvPr>
            <p:ph idx="9" type="body"/>
          </p:nvPr>
        </p:nvSpPr>
        <p:spPr>
          <a:xfrm>
            <a:off x="8148663" y="1686031"/>
            <a:ext cx="2596896" cy="25968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2" name="Google Shape;142;p19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3" name="Google Shape;143;p19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9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9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9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42" Type="http://schemas.openxmlformats.org/officeDocument/2006/relationships/slideLayout" Target="../slideLayouts/slideLayout42.xml"/><Relationship Id="rId86" Type="http://schemas.openxmlformats.org/officeDocument/2006/relationships/slideLayout" Target="../slideLayouts/slideLayout86.xml"/><Relationship Id="rId41" Type="http://schemas.openxmlformats.org/officeDocument/2006/relationships/slideLayout" Target="../slideLayouts/slideLayout41.xml"/><Relationship Id="rId85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44.xml"/><Relationship Id="rId88" Type="http://schemas.openxmlformats.org/officeDocument/2006/relationships/slideLayout" Target="../slideLayouts/slideLayout88.xml"/><Relationship Id="rId43" Type="http://schemas.openxmlformats.org/officeDocument/2006/relationships/slideLayout" Target="../slideLayouts/slideLayout43.xml"/><Relationship Id="rId87" Type="http://schemas.openxmlformats.org/officeDocument/2006/relationships/slideLayout" Target="../slideLayouts/slideLayout8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9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5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32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Circular Diagram with 8 Puzzle Pieces</a:t>
            </a:r>
            <a:endParaRPr/>
          </a:p>
        </p:txBody>
      </p:sp>
      <p:grpSp>
        <p:nvGrpSpPr>
          <p:cNvPr id="2005" name="Google Shape;2005;p132"/>
          <p:cNvGrpSpPr/>
          <p:nvPr/>
        </p:nvGrpSpPr>
        <p:grpSpPr>
          <a:xfrm>
            <a:off x="4185921" y="1895724"/>
            <a:ext cx="3820478" cy="3820478"/>
            <a:chOff x="4140201" y="2547110"/>
            <a:chExt cx="2824163" cy="2824163"/>
          </a:xfrm>
        </p:grpSpPr>
        <p:sp>
          <p:nvSpPr>
            <p:cNvPr id="2006" name="Google Shape;2006;p132"/>
            <p:cNvSpPr/>
            <p:nvPr/>
          </p:nvSpPr>
          <p:spPr>
            <a:xfrm>
              <a:off x="4560888" y="2548698"/>
              <a:ext cx="987425" cy="847725"/>
            </a:xfrm>
            <a:custGeom>
              <a:rect b="b" l="l" r="r" t="t"/>
              <a:pathLst>
                <a:path extrusionOk="0" h="767" w="893">
                  <a:moveTo>
                    <a:pt x="142" y="510"/>
                  </a:moveTo>
                  <a:cubicBezTo>
                    <a:pt x="142" y="510"/>
                    <a:pt x="142" y="510"/>
                    <a:pt x="142" y="510"/>
                  </a:cubicBezTo>
                  <a:cubicBezTo>
                    <a:pt x="143" y="511"/>
                    <a:pt x="143" y="511"/>
                    <a:pt x="143" y="511"/>
                  </a:cubicBezTo>
                  <a:cubicBezTo>
                    <a:pt x="143" y="512"/>
                    <a:pt x="143" y="512"/>
                    <a:pt x="143" y="512"/>
                  </a:cubicBezTo>
                  <a:cubicBezTo>
                    <a:pt x="143" y="512"/>
                    <a:pt x="143" y="512"/>
                    <a:pt x="143" y="512"/>
                  </a:cubicBezTo>
                  <a:cubicBezTo>
                    <a:pt x="143" y="513"/>
                    <a:pt x="143" y="514"/>
                    <a:pt x="143" y="514"/>
                  </a:cubicBezTo>
                  <a:cubicBezTo>
                    <a:pt x="142" y="515"/>
                    <a:pt x="142" y="515"/>
                    <a:pt x="142" y="515"/>
                  </a:cubicBezTo>
                  <a:cubicBezTo>
                    <a:pt x="142" y="516"/>
                    <a:pt x="142" y="516"/>
                    <a:pt x="142" y="516"/>
                  </a:cubicBezTo>
                  <a:cubicBezTo>
                    <a:pt x="142" y="517"/>
                    <a:pt x="142" y="517"/>
                    <a:pt x="142" y="517"/>
                  </a:cubicBezTo>
                  <a:cubicBezTo>
                    <a:pt x="141" y="518"/>
                    <a:pt x="141" y="518"/>
                    <a:pt x="141" y="518"/>
                  </a:cubicBezTo>
                  <a:cubicBezTo>
                    <a:pt x="141" y="518"/>
                    <a:pt x="141" y="518"/>
                    <a:pt x="141" y="518"/>
                  </a:cubicBezTo>
                  <a:cubicBezTo>
                    <a:pt x="141" y="519"/>
                    <a:pt x="141" y="519"/>
                    <a:pt x="141" y="519"/>
                  </a:cubicBezTo>
                  <a:cubicBezTo>
                    <a:pt x="141" y="519"/>
                    <a:pt x="141" y="519"/>
                    <a:pt x="141" y="519"/>
                  </a:cubicBezTo>
                  <a:cubicBezTo>
                    <a:pt x="141" y="519"/>
                    <a:pt x="141" y="520"/>
                    <a:pt x="141" y="520"/>
                  </a:cubicBezTo>
                  <a:cubicBezTo>
                    <a:pt x="139" y="530"/>
                    <a:pt x="134" y="539"/>
                    <a:pt x="126" y="547"/>
                  </a:cubicBezTo>
                  <a:cubicBezTo>
                    <a:pt x="122" y="551"/>
                    <a:pt x="117" y="554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06" y="559"/>
                    <a:pt x="102" y="560"/>
                    <a:pt x="98" y="561"/>
                  </a:cubicBezTo>
                  <a:cubicBezTo>
                    <a:pt x="87" y="565"/>
                    <a:pt x="77" y="572"/>
                    <a:pt x="69" y="580"/>
                  </a:cubicBezTo>
                  <a:cubicBezTo>
                    <a:pt x="53" y="596"/>
                    <a:pt x="45" y="617"/>
                    <a:pt x="45" y="639"/>
                  </a:cubicBezTo>
                  <a:cubicBezTo>
                    <a:pt x="45" y="641"/>
                    <a:pt x="45" y="643"/>
                    <a:pt x="45" y="646"/>
                  </a:cubicBezTo>
                  <a:cubicBezTo>
                    <a:pt x="47" y="664"/>
                    <a:pt x="56" y="682"/>
                    <a:pt x="70" y="696"/>
                  </a:cubicBezTo>
                  <a:cubicBezTo>
                    <a:pt x="86" y="713"/>
                    <a:pt x="108" y="721"/>
                    <a:pt x="130" y="721"/>
                  </a:cubicBezTo>
                  <a:cubicBezTo>
                    <a:pt x="150" y="721"/>
                    <a:pt x="171" y="713"/>
                    <a:pt x="186" y="697"/>
                  </a:cubicBezTo>
                  <a:cubicBezTo>
                    <a:pt x="195" y="688"/>
                    <a:pt x="202" y="677"/>
                    <a:pt x="206" y="666"/>
                  </a:cubicBezTo>
                  <a:cubicBezTo>
                    <a:pt x="206" y="663"/>
                    <a:pt x="208" y="661"/>
                    <a:pt x="209" y="659"/>
                  </a:cubicBezTo>
                  <a:cubicBezTo>
                    <a:pt x="211" y="652"/>
                    <a:pt x="216" y="647"/>
                    <a:pt x="221" y="641"/>
                  </a:cubicBezTo>
                  <a:cubicBezTo>
                    <a:pt x="221" y="641"/>
                    <a:pt x="221" y="641"/>
                    <a:pt x="221" y="641"/>
                  </a:cubicBezTo>
                  <a:cubicBezTo>
                    <a:pt x="229" y="634"/>
                    <a:pt x="238" y="628"/>
                    <a:pt x="248" y="626"/>
                  </a:cubicBezTo>
                  <a:cubicBezTo>
                    <a:pt x="249" y="626"/>
                    <a:pt x="250" y="625"/>
                    <a:pt x="251" y="625"/>
                  </a:cubicBezTo>
                  <a:cubicBezTo>
                    <a:pt x="251" y="625"/>
                    <a:pt x="251" y="625"/>
                    <a:pt x="251" y="625"/>
                  </a:cubicBezTo>
                  <a:cubicBezTo>
                    <a:pt x="252" y="625"/>
                    <a:pt x="252" y="625"/>
                    <a:pt x="252" y="625"/>
                  </a:cubicBezTo>
                  <a:cubicBezTo>
                    <a:pt x="252" y="625"/>
                    <a:pt x="252" y="625"/>
                    <a:pt x="252" y="625"/>
                  </a:cubicBezTo>
                  <a:cubicBezTo>
                    <a:pt x="253" y="625"/>
                    <a:pt x="253" y="625"/>
                    <a:pt x="253" y="625"/>
                  </a:cubicBezTo>
                  <a:cubicBezTo>
                    <a:pt x="253" y="625"/>
                    <a:pt x="253" y="625"/>
                    <a:pt x="253" y="625"/>
                  </a:cubicBezTo>
                  <a:cubicBezTo>
                    <a:pt x="254" y="625"/>
                    <a:pt x="255" y="624"/>
                    <a:pt x="256" y="624"/>
                  </a:cubicBezTo>
                  <a:cubicBezTo>
                    <a:pt x="257" y="624"/>
                    <a:pt x="257" y="624"/>
                    <a:pt x="257" y="624"/>
                  </a:cubicBezTo>
                  <a:cubicBezTo>
                    <a:pt x="257" y="624"/>
                    <a:pt x="257" y="624"/>
                    <a:pt x="257" y="624"/>
                  </a:cubicBezTo>
                  <a:cubicBezTo>
                    <a:pt x="258" y="624"/>
                    <a:pt x="258" y="624"/>
                    <a:pt x="258" y="624"/>
                  </a:cubicBezTo>
                  <a:cubicBezTo>
                    <a:pt x="259" y="624"/>
                    <a:pt x="261" y="625"/>
                    <a:pt x="262" y="626"/>
                  </a:cubicBezTo>
                  <a:cubicBezTo>
                    <a:pt x="262" y="626"/>
                    <a:pt x="261" y="627"/>
                    <a:pt x="262" y="627"/>
                  </a:cubicBezTo>
                  <a:cubicBezTo>
                    <a:pt x="262" y="627"/>
                    <a:pt x="261" y="628"/>
                    <a:pt x="261" y="628"/>
                  </a:cubicBezTo>
                  <a:cubicBezTo>
                    <a:pt x="262" y="628"/>
                    <a:pt x="262" y="628"/>
                    <a:pt x="262" y="628"/>
                  </a:cubicBezTo>
                  <a:cubicBezTo>
                    <a:pt x="400" y="767"/>
                    <a:pt x="400" y="767"/>
                    <a:pt x="400" y="767"/>
                  </a:cubicBezTo>
                  <a:cubicBezTo>
                    <a:pt x="536" y="635"/>
                    <a:pt x="715" y="567"/>
                    <a:pt x="892" y="566"/>
                  </a:cubicBezTo>
                  <a:cubicBezTo>
                    <a:pt x="892" y="373"/>
                    <a:pt x="892" y="373"/>
                    <a:pt x="892" y="373"/>
                  </a:cubicBezTo>
                  <a:cubicBezTo>
                    <a:pt x="892" y="373"/>
                    <a:pt x="893" y="373"/>
                    <a:pt x="893" y="373"/>
                  </a:cubicBezTo>
                  <a:cubicBezTo>
                    <a:pt x="892" y="373"/>
                    <a:pt x="892" y="372"/>
                    <a:pt x="891" y="372"/>
                  </a:cubicBezTo>
                  <a:cubicBezTo>
                    <a:pt x="891" y="372"/>
                    <a:pt x="891" y="372"/>
                    <a:pt x="891" y="372"/>
                  </a:cubicBezTo>
                  <a:cubicBezTo>
                    <a:pt x="891" y="371"/>
                    <a:pt x="890" y="371"/>
                    <a:pt x="890" y="371"/>
                  </a:cubicBezTo>
                  <a:cubicBezTo>
                    <a:pt x="885" y="368"/>
                    <a:pt x="880" y="367"/>
                    <a:pt x="874" y="367"/>
                  </a:cubicBezTo>
                  <a:cubicBezTo>
                    <a:pt x="869" y="367"/>
                    <a:pt x="864" y="368"/>
                    <a:pt x="860" y="369"/>
                  </a:cubicBezTo>
                  <a:cubicBezTo>
                    <a:pt x="860" y="369"/>
                    <a:pt x="860" y="369"/>
                    <a:pt x="860" y="369"/>
                  </a:cubicBezTo>
                  <a:cubicBezTo>
                    <a:pt x="860" y="369"/>
                    <a:pt x="860" y="369"/>
                    <a:pt x="860" y="369"/>
                  </a:cubicBezTo>
                  <a:cubicBezTo>
                    <a:pt x="860" y="369"/>
                    <a:pt x="860" y="369"/>
                    <a:pt x="860" y="369"/>
                  </a:cubicBezTo>
                  <a:cubicBezTo>
                    <a:pt x="858" y="370"/>
                    <a:pt x="857" y="371"/>
                    <a:pt x="855" y="372"/>
                  </a:cubicBezTo>
                  <a:cubicBezTo>
                    <a:pt x="855" y="372"/>
                    <a:pt x="855" y="372"/>
                    <a:pt x="855" y="372"/>
                  </a:cubicBezTo>
                  <a:cubicBezTo>
                    <a:pt x="855" y="372"/>
                    <a:pt x="855" y="372"/>
                    <a:pt x="855" y="372"/>
                  </a:cubicBezTo>
                  <a:cubicBezTo>
                    <a:pt x="854" y="373"/>
                    <a:pt x="854" y="373"/>
                    <a:pt x="854" y="373"/>
                  </a:cubicBezTo>
                  <a:cubicBezTo>
                    <a:pt x="841" y="379"/>
                    <a:pt x="825" y="383"/>
                    <a:pt x="809" y="383"/>
                  </a:cubicBezTo>
                  <a:cubicBezTo>
                    <a:pt x="785" y="383"/>
                    <a:pt x="762" y="374"/>
                    <a:pt x="745" y="360"/>
                  </a:cubicBezTo>
                  <a:cubicBezTo>
                    <a:pt x="741" y="357"/>
                    <a:pt x="738" y="354"/>
                    <a:pt x="735" y="351"/>
                  </a:cubicBezTo>
                  <a:cubicBezTo>
                    <a:pt x="717" y="334"/>
                    <a:pt x="706" y="309"/>
                    <a:pt x="706" y="282"/>
                  </a:cubicBezTo>
                  <a:cubicBezTo>
                    <a:pt x="706" y="261"/>
                    <a:pt x="712" y="242"/>
                    <a:pt x="723" y="226"/>
                  </a:cubicBezTo>
                  <a:cubicBezTo>
                    <a:pt x="727" y="220"/>
                    <a:pt x="732" y="213"/>
                    <a:pt x="738" y="208"/>
                  </a:cubicBezTo>
                  <a:cubicBezTo>
                    <a:pt x="756" y="190"/>
                    <a:pt x="782" y="179"/>
                    <a:pt x="809" y="179"/>
                  </a:cubicBezTo>
                  <a:cubicBezTo>
                    <a:pt x="824" y="179"/>
                    <a:pt x="838" y="182"/>
                    <a:pt x="851" y="188"/>
                  </a:cubicBezTo>
                  <a:cubicBezTo>
                    <a:pt x="851" y="188"/>
                    <a:pt x="851" y="188"/>
                    <a:pt x="852" y="188"/>
                  </a:cubicBezTo>
                  <a:cubicBezTo>
                    <a:pt x="852" y="188"/>
                    <a:pt x="852" y="188"/>
                    <a:pt x="852" y="188"/>
                  </a:cubicBezTo>
                  <a:cubicBezTo>
                    <a:pt x="856" y="191"/>
                    <a:pt x="859" y="192"/>
                    <a:pt x="863" y="194"/>
                  </a:cubicBezTo>
                  <a:cubicBezTo>
                    <a:pt x="866" y="195"/>
                    <a:pt x="870" y="196"/>
                    <a:pt x="874" y="196"/>
                  </a:cubicBezTo>
                  <a:cubicBezTo>
                    <a:pt x="881" y="196"/>
                    <a:pt x="887" y="193"/>
                    <a:pt x="893" y="190"/>
                  </a:cubicBezTo>
                  <a:cubicBezTo>
                    <a:pt x="892" y="0"/>
                    <a:pt x="892" y="0"/>
                    <a:pt x="892" y="0"/>
                  </a:cubicBezTo>
                  <a:cubicBezTo>
                    <a:pt x="570" y="1"/>
                    <a:pt x="249" y="122"/>
                    <a:pt x="0" y="366"/>
                  </a:cubicBezTo>
                  <a:cubicBezTo>
                    <a:pt x="138" y="504"/>
                    <a:pt x="138" y="504"/>
                    <a:pt x="138" y="504"/>
                  </a:cubicBezTo>
                  <a:cubicBezTo>
                    <a:pt x="139" y="505"/>
                    <a:pt x="139" y="505"/>
                    <a:pt x="139" y="505"/>
                  </a:cubicBezTo>
                  <a:cubicBezTo>
                    <a:pt x="140" y="507"/>
                    <a:pt x="142" y="508"/>
                    <a:pt x="142" y="510"/>
                  </a:cubicBezTo>
                  <a:close/>
                </a:path>
              </a:pathLst>
            </a:custGeom>
            <a:solidFill>
              <a:srgbClr val="006F99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132"/>
            <p:cNvSpPr/>
            <p:nvPr/>
          </p:nvSpPr>
          <p:spPr>
            <a:xfrm>
              <a:off x="4557713" y="4517198"/>
              <a:ext cx="1189038" cy="854075"/>
            </a:xfrm>
            <a:custGeom>
              <a:rect b="b" l="l" r="r" t="t"/>
              <a:pathLst>
                <a:path extrusionOk="0" h="772" w="1075">
                  <a:moveTo>
                    <a:pt x="891" y="570"/>
                  </a:moveTo>
                  <a:cubicBezTo>
                    <a:pt x="892" y="570"/>
                    <a:pt x="892" y="570"/>
                    <a:pt x="892" y="570"/>
                  </a:cubicBezTo>
                  <a:cubicBezTo>
                    <a:pt x="892" y="568"/>
                    <a:pt x="892" y="568"/>
                    <a:pt x="892" y="568"/>
                  </a:cubicBezTo>
                  <a:cubicBezTo>
                    <a:pt x="893" y="567"/>
                    <a:pt x="893" y="567"/>
                    <a:pt x="893" y="567"/>
                  </a:cubicBezTo>
                  <a:cubicBezTo>
                    <a:pt x="893" y="567"/>
                    <a:pt x="893" y="567"/>
                    <a:pt x="893" y="567"/>
                  </a:cubicBezTo>
                  <a:cubicBezTo>
                    <a:pt x="894" y="567"/>
                    <a:pt x="894" y="567"/>
                    <a:pt x="895" y="567"/>
                  </a:cubicBezTo>
                  <a:cubicBezTo>
                    <a:pt x="896" y="567"/>
                    <a:pt x="896" y="567"/>
                    <a:pt x="896" y="567"/>
                  </a:cubicBezTo>
                  <a:cubicBezTo>
                    <a:pt x="897" y="566"/>
                    <a:pt x="897" y="566"/>
                    <a:pt x="897" y="566"/>
                  </a:cubicBezTo>
                  <a:cubicBezTo>
                    <a:pt x="898" y="565"/>
                    <a:pt x="898" y="565"/>
                    <a:pt x="898" y="565"/>
                  </a:cubicBezTo>
                  <a:cubicBezTo>
                    <a:pt x="898" y="565"/>
                    <a:pt x="898" y="565"/>
                    <a:pt x="898" y="565"/>
                  </a:cubicBezTo>
                  <a:cubicBezTo>
                    <a:pt x="899" y="565"/>
                    <a:pt x="899" y="565"/>
                    <a:pt x="899" y="565"/>
                  </a:cubicBezTo>
                  <a:cubicBezTo>
                    <a:pt x="899" y="564"/>
                    <a:pt x="899" y="564"/>
                    <a:pt x="899" y="564"/>
                  </a:cubicBezTo>
                  <a:cubicBezTo>
                    <a:pt x="899" y="564"/>
                    <a:pt x="899" y="564"/>
                    <a:pt x="899" y="564"/>
                  </a:cubicBezTo>
                  <a:cubicBezTo>
                    <a:pt x="900" y="564"/>
                    <a:pt x="900" y="564"/>
                    <a:pt x="901" y="563"/>
                  </a:cubicBezTo>
                  <a:cubicBezTo>
                    <a:pt x="909" y="558"/>
                    <a:pt x="919" y="555"/>
                    <a:pt x="929" y="555"/>
                  </a:cubicBezTo>
                  <a:cubicBezTo>
                    <a:pt x="935" y="555"/>
                    <a:pt x="941" y="556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52" y="560"/>
                    <a:pt x="957" y="562"/>
                    <a:pt x="960" y="565"/>
                  </a:cubicBezTo>
                  <a:cubicBezTo>
                    <a:pt x="970" y="569"/>
                    <a:pt x="982" y="572"/>
                    <a:pt x="994" y="572"/>
                  </a:cubicBezTo>
                  <a:cubicBezTo>
                    <a:pt x="1016" y="572"/>
                    <a:pt x="1037" y="563"/>
                    <a:pt x="1052" y="548"/>
                  </a:cubicBezTo>
                  <a:cubicBezTo>
                    <a:pt x="1054" y="546"/>
                    <a:pt x="1055" y="544"/>
                    <a:pt x="1057" y="542"/>
                  </a:cubicBezTo>
                  <a:cubicBezTo>
                    <a:pt x="1068" y="528"/>
                    <a:pt x="1075" y="509"/>
                    <a:pt x="1075" y="489"/>
                  </a:cubicBezTo>
                  <a:cubicBezTo>
                    <a:pt x="1075" y="466"/>
                    <a:pt x="1065" y="444"/>
                    <a:pt x="1050" y="429"/>
                  </a:cubicBezTo>
                  <a:cubicBezTo>
                    <a:pt x="1035" y="415"/>
                    <a:pt x="1016" y="406"/>
                    <a:pt x="994" y="406"/>
                  </a:cubicBezTo>
                  <a:cubicBezTo>
                    <a:pt x="981" y="406"/>
                    <a:pt x="968" y="409"/>
                    <a:pt x="957" y="414"/>
                  </a:cubicBezTo>
                  <a:cubicBezTo>
                    <a:pt x="955" y="416"/>
                    <a:pt x="953" y="417"/>
                    <a:pt x="951" y="418"/>
                  </a:cubicBezTo>
                  <a:cubicBezTo>
                    <a:pt x="944" y="421"/>
                    <a:pt x="937" y="423"/>
                    <a:pt x="929" y="423"/>
                  </a:cubicBezTo>
                  <a:cubicBezTo>
                    <a:pt x="929" y="423"/>
                    <a:pt x="929" y="423"/>
                    <a:pt x="929" y="423"/>
                  </a:cubicBezTo>
                  <a:cubicBezTo>
                    <a:pt x="918" y="423"/>
                    <a:pt x="908" y="419"/>
                    <a:pt x="900" y="413"/>
                  </a:cubicBezTo>
                  <a:cubicBezTo>
                    <a:pt x="899" y="413"/>
                    <a:pt x="898" y="412"/>
                    <a:pt x="897" y="412"/>
                  </a:cubicBezTo>
                  <a:cubicBezTo>
                    <a:pt x="897" y="411"/>
                    <a:pt x="897" y="411"/>
                    <a:pt x="897" y="411"/>
                  </a:cubicBezTo>
                  <a:cubicBezTo>
                    <a:pt x="896" y="410"/>
                    <a:pt x="896" y="410"/>
                    <a:pt x="896" y="410"/>
                  </a:cubicBezTo>
                  <a:cubicBezTo>
                    <a:pt x="896" y="410"/>
                    <a:pt x="896" y="410"/>
                    <a:pt x="896" y="410"/>
                  </a:cubicBezTo>
                  <a:cubicBezTo>
                    <a:pt x="896" y="410"/>
                    <a:pt x="896" y="410"/>
                    <a:pt x="896" y="410"/>
                  </a:cubicBezTo>
                  <a:cubicBezTo>
                    <a:pt x="895" y="410"/>
                    <a:pt x="895" y="410"/>
                    <a:pt x="895" y="410"/>
                  </a:cubicBezTo>
                  <a:cubicBezTo>
                    <a:pt x="894" y="410"/>
                    <a:pt x="894" y="409"/>
                    <a:pt x="893" y="408"/>
                  </a:cubicBezTo>
                  <a:cubicBezTo>
                    <a:pt x="892" y="408"/>
                    <a:pt x="892" y="408"/>
                    <a:pt x="892" y="408"/>
                  </a:cubicBezTo>
                  <a:cubicBezTo>
                    <a:pt x="892" y="407"/>
                    <a:pt x="892" y="407"/>
                    <a:pt x="892" y="407"/>
                  </a:cubicBezTo>
                  <a:cubicBezTo>
                    <a:pt x="891" y="407"/>
                    <a:pt x="891" y="407"/>
                    <a:pt x="891" y="407"/>
                  </a:cubicBezTo>
                  <a:cubicBezTo>
                    <a:pt x="890" y="406"/>
                    <a:pt x="890" y="404"/>
                    <a:pt x="889" y="403"/>
                  </a:cubicBezTo>
                  <a:cubicBezTo>
                    <a:pt x="889" y="403"/>
                    <a:pt x="889" y="403"/>
                    <a:pt x="889" y="403"/>
                  </a:cubicBezTo>
                  <a:cubicBezTo>
                    <a:pt x="889" y="402"/>
                    <a:pt x="888" y="402"/>
                    <a:pt x="888" y="402"/>
                  </a:cubicBezTo>
                  <a:cubicBezTo>
                    <a:pt x="888" y="401"/>
                    <a:pt x="888" y="401"/>
                    <a:pt x="888" y="401"/>
                  </a:cubicBezTo>
                  <a:cubicBezTo>
                    <a:pt x="888" y="206"/>
                    <a:pt x="888" y="206"/>
                    <a:pt x="888" y="206"/>
                  </a:cubicBezTo>
                  <a:cubicBezTo>
                    <a:pt x="696" y="202"/>
                    <a:pt x="526" y="124"/>
                    <a:pt x="400" y="0"/>
                  </a:cubicBezTo>
                  <a:cubicBezTo>
                    <a:pt x="264" y="136"/>
                    <a:pt x="264" y="136"/>
                    <a:pt x="264" y="136"/>
                  </a:cubicBezTo>
                  <a:cubicBezTo>
                    <a:pt x="264" y="136"/>
                    <a:pt x="264" y="136"/>
                    <a:pt x="264" y="136"/>
                  </a:cubicBezTo>
                  <a:cubicBezTo>
                    <a:pt x="264" y="136"/>
                    <a:pt x="265" y="137"/>
                    <a:pt x="265" y="137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5" y="138"/>
                    <a:pt x="265" y="139"/>
                    <a:pt x="265" y="139"/>
                  </a:cubicBezTo>
                  <a:cubicBezTo>
                    <a:pt x="267" y="144"/>
                    <a:pt x="269" y="149"/>
                    <a:pt x="274" y="154"/>
                  </a:cubicBezTo>
                  <a:cubicBezTo>
                    <a:pt x="277" y="157"/>
                    <a:pt x="281" y="160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7" y="162"/>
                    <a:pt x="289" y="163"/>
                    <a:pt x="291" y="163"/>
                  </a:cubicBezTo>
                  <a:cubicBezTo>
                    <a:pt x="291" y="163"/>
                    <a:pt x="291" y="163"/>
                    <a:pt x="291" y="163"/>
                  </a:cubicBezTo>
                  <a:cubicBezTo>
                    <a:pt x="291" y="163"/>
                    <a:pt x="291" y="163"/>
                    <a:pt x="291" y="163"/>
                  </a:cubicBezTo>
                  <a:cubicBezTo>
                    <a:pt x="292" y="163"/>
                    <a:pt x="292" y="163"/>
                    <a:pt x="292" y="163"/>
                  </a:cubicBezTo>
                  <a:cubicBezTo>
                    <a:pt x="306" y="168"/>
                    <a:pt x="319" y="176"/>
                    <a:pt x="331" y="188"/>
                  </a:cubicBezTo>
                  <a:cubicBezTo>
                    <a:pt x="348" y="205"/>
                    <a:pt x="358" y="227"/>
                    <a:pt x="360" y="250"/>
                  </a:cubicBezTo>
                  <a:cubicBezTo>
                    <a:pt x="361" y="254"/>
                    <a:pt x="361" y="258"/>
                    <a:pt x="361" y="263"/>
                  </a:cubicBezTo>
                  <a:cubicBezTo>
                    <a:pt x="361" y="288"/>
                    <a:pt x="352" y="313"/>
                    <a:pt x="332" y="332"/>
                  </a:cubicBezTo>
                  <a:cubicBezTo>
                    <a:pt x="318" y="347"/>
                    <a:pt x="300" y="356"/>
                    <a:pt x="282" y="359"/>
                  </a:cubicBezTo>
                  <a:cubicBezTo>
                    <a:pt x="274" y="361"/>
                    <a:pt x="266" y="362"/>
                    <a:pt x="258" y="362"/>
                  </a:cubicBezTo>
                  <a:cubicBezTo>
                    <a:pt x="232" y="362"/>
                    <a:pt x="206" y="352"/>
                    <a:pt x="186" y="332"/>
                  </a:cubicBezTo>
                  <a:cubicBezTo>
                    <a:pt x="176" y="322"/>
                    <a:pt x="168" y="309"/>
                    <a:pt x="163" y="296"/>
                  </a:cubicBezTo>
                  <a:cubicBezTo>
                    <a:pt x="163" y="296"/>
                    <a:pt x="163" y="296"/>
                    <a:pt x="163" y="296"/>
                  </a:cubicBezTo>
                  <a:cubicBezTo>
                    <a:pt x="163" y="295"/>
                    <a:pt x="163" y="295"/>
                    <a:pt x="163" y="295"/>
                  </a:cubicBezTo>
                  <a:cubicBezTo>
                    <a:pt x="162" y="291"/>
                    <a:pt x="161" y="287"/>
                    <a:pt x="159" y="284"/>
                  </a:cubicBezTo>
                  <a:cubicBezTo>
                    <a:pt x="158" y="280"/>
                    <a:pt x="155" y="277"/>
                    <a:pt x="153" y="275"/>
                  </a:cubicBezTo>
                  <a:cubicBezTo>
                    <a:pt x="148" y="270"/>
                    <a:pt x="141" y="267"/>
                    <a:pt x="135" y="265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228" y="627"/>
                    <a:pt x="540" y="768"/>
                    <a:pt x="888" y="772"/>
                  </a:cubicBezTo>
                  <a:cubicBezTo>
                    <a:pt x="888" y="577"/>
                    <a:pt x="888" y="577"/>
                    <a:pt x="888" y="577"/>
                  </a:cubicBezTo>
                  <a:cubicBezTo>
                    <a:pt x="888" y="576"/>
                    <a:pt x="888" y="576"/>
                    <a:pt x="888" y="576"/>
                  </a:cubicBezTo>
                  <a:cubicBezTo>
                    <a:pt x="888" y="574"/>
                    <a:pt x="889" y="572"/>
                    <a:pt x="891" y="570"/>
                  </a:cubicBezTo>
                  <a:close/>
                </a:path>
              </a:pathLst>
            </a:custGeom>
            <a:solidFill>
              <a:srgbClr val="40263F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132"/>
            <p:cNvSpPr/>
            <p:nvPr/>
          </p:nvSpPr>
          <p:spPr>
            <a:xfrm>
              <a:off x="6118226" y="2970973"/>
              <a:ext cx="846138" cy="987425"/>
            </a:xfrm>
            <a:custGeom>
              <a:rect b="b" l="l" r="r" t="t"/>
              <a:pathLst>
                <a:path extrusionOk="0" h="893" w="766">
                  <a:moveTo>
                    <a:pt x="255" y="140"/>
                  </a:moveTo>
                  <a:cubicBezTo>
                    <a:pt x="255" y="140"/>
                    <a:pt x="255" y="140"/>
                    <a:pt x="255" y="140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45" y="140"/>
                    <a:pt x="247" y="140"/>
                    <a:pt x="246" y="140"/>
                  </a:cubicBezTo>
                  <a:cubicBezTo>
                    <a:pt x="248" y="140"/>
                    <a:pt x="248" y="140"/>
                    <a:pt x="248" y="140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5" y="138"/>
                    <a:pt x="245" y="138"/>
                    <a:pt x="244" y="138"/>
                  </a:cubicBezTo>
                  <a:cubicBezTo>
                    <a:pt x="235" y="136"/>
                    <a:pt x="225" y="131"/>
                    <a:pt x="218" y="124"/>
                  </a:cubicBezTo>
                  <a:cubicBezTo>
                    <a:pt x="214" y="120"/>
                    <a:pt x="210" y="115"/>
                    <a:pt x="208" y="110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8" y="109"/>
                    <a:pt x="208" y="109"/>
                    <a:pt x="208" y="109"/>
                  </a:cubicBezTo>
                  <a:cubicBezTo>
                    <a:pt x="207" y="109"/>
                    <a:pt x="207" y="109"/>
                    <a:pt x="207" y="109"/>
                  </a:cubicBezTo>
                  <a:cubicBezTo>
                    <a:pt x="207" y="109"/>
                    <a:pt x="207" y="109"/>
                    <a:pt x="207" y="109"/>
                  </a:cubicBezTo>
                  <a:cubicBezTo>
                    <a:pt x="207" y="109"/>
                    <a:pt x="207" y="109"/>
                    <a:pt x="207" y="109"/>
                  </a:cubicBezTo>
                  <a:cubicBezTo>
                    <a:pt x="205" y="104"/>
                    <a:pt x="204" y="99"/>
                    <a:pt x="203" y="95"/>
                  </a:cubicBezTo>
                  <a:cubicBezTo>
                    <a:pt x="199" y="85"/>
                    <a:pt x="193" y="75"/>
                    <a:pt x="184" y="66"/>
                  </a:cubicBezTo>
                  <a:cubicBezTo>
                    <a:pt x="168" y="50"/>
                    <a:pt x="147" y="42"/>
                    <a:pt x="126" y="42"/>
                  </a:cubicBezTo>
                  <a:cubicBezTo>
                    <a:pt x="121" y="42"/>
                    <a:pt x="116" y="43"/>
                    <a:pt x="111" y="44"/>
                  </a:cubicBezTo>
                  <a:cubicBezTo>
                    <a:pt x="96" y="47"/>
                    <a:pt x="81" y="55"/>
                    <a:pt x="69" y="67"/>
                  </a:cubicBezTo>
                  <a:cubicBezTo>
                    <a:pt x="52" y="84"/>
                    <a:pt x="44" y="106"/>
                    <a:pt x="44" y="129"/>
                  </a:cubicBezTo>
                  <a:cubicBezTo>
                    <a:pt x="44" y="132"/>
                    <a:pt x="44" y="134"/>
                    <a:pt x="44" y="137"/>
                  </a:cubicBezTo>
                  <a:cubicBezTo>
                    <a:pt x="46" y="154"/>
                    <a:pt x="54" y="170"/>
                    <a:pt x="67" y="184"/>
                  </a:cubicBezTo>
                  <a:cubicBezTo>
                    <a:pt x="76" y="193"/>
                    <a:pt x="87" y="199"/>
                    <a:pt x="99" y="203"/>
                  </a:cubicBezTo>
                  <a:cubicBezTo>
                    <a:pt x="101" y="204"/>
                    <a:pt x="104" y="205"/>
                    <a:pt x="106" y="206"/>
                  </a:cubicBezTo>
                  <a:cubicBezTo>
                    <a:pt x="113" y="208"/>
                    <a:pt x="119" y="212"/>
                    <a:pt x="124" y="217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32" y="225"/>
                    <a:pt x="137" y="235"/>
                    <a:pt x="139" y="245"/>
                  </a:cubicBezTo>
                  <a:cubicBezTo>
                    <a:pt x="139" y="246"/>
                    <a:pt x="140" y="247"/>
                    <a:pt x="140" y="248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50"/>
                    <a:pt x="136" y="251"/>
                    <a:pt x="136" y="251"/>
                  </a:cubicBezTo>
                  <a:cubicBezTo>
                    <a:pt x="136" y="252"/>
                    <a:pt x="133" y="253"/>
                    <a:pt x="133" y="253"/>
                  </a:cubicBezTo>
                  <a:cubicBezTo>
                    <a:pt x="133" y="254"/>
                    <a:pt x="133" y="254"/>
                    <a:pt x="133" y="254"/>
                  </a:cubicBezTo>
                  <a:cubicBezTo>
                    <a:pt x="133" y="254"/>
                    <a:pt x="137" y="254"/>
                    <a:pt x="137" y="254"/>
                  </a:cubicBezTo>
                  <a:cubicBezTo>
                    <a:pt x="137" y="256"/>
                    <a:pt x="138" y="257"/>
                    <a:pt x="138" y="258"/>
                  </a:cubicBezTo>
                  <a:cubicBezTo>
                    <a:pt x="138" y="258"/>
                    <a:pt x="139" y="258"/>
                    <a:pt x="138" y="258"/>
                  </a:cubicBezTo>
                  <a:cubicBezTo>
                    <a:pt x="138" y="259"/>
                    <a:pt x="138" y="259"/>
                    <a:pt x="138" y="260"/>
                  </a:cubicBezTo>
                  <a:cubicBezTo>
                    <a:pt x="138" y="260"/>
                    <a:pt x="138" y="260"/>
                    <a:pt x="138" y="26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132" y="537"/>
                    <a:pt x="199" y="717"/>
                    <a:pt x="200" y="893"/>
                  </a:cubicBezTo>
                  <a:cubicBezTo>
                    <a:pt x="391" y="893"/>
                    <a:pt x="391" y="893"/>
                    <a:pt x="391" y="893"/>
                  </a:cubicBezTo>
                  <a:cubicBezTo>
                    <a:pt x="395" y="885"/>
                    <a:pt x="398" y="879"/>
                    <a:pt x="398" y="872"/>
                  </a:cubicBezTo>
                  <a:cubicBezTo>
                    <a:pt x="398" y="867"/>
                    <a:pt x="397" y="862"/>
                    <a:pt x="395" y="858"/>
                  </a:cubicBezTo>
                  <a:cubicBezTo>
                    <a:pt x="394" y="856"/>
                    <a:pt x="393" y="854"/>
                    <a:pt x="392" y="852"/>
                  </a:cubicBezTo>
                  <a:cubicBezTo>
                    <a:pt x="392" y="852"/>
                    <a:pt x="392" y="852"/>
                    <a:pt x="392" y="852"/>
                  </a:cubicBezTo>
                  <a:cubicBezTo>
                    <a:pt x="392" y="852"/>
                    <a:pt x="392" y="852"/>
                    <a:pt x="392" y="852"/>
                  </a:cubicBezTo>
                  <a:cubicBezTo>
                    <a:pt x="392" y="851"/>
                    <a:pt x="392" y="851"/>
                    <a:pt x="392" y="851"/>
                  </a:cubicBezTo>
                  <a:cubicBezTo>
                    <a:pt x="385" y="838"/>
                    <a:pt x="381" y="822"/>
                    <a:pt x="381" y="806"/>
                  </a:cubicBezTo>
                  <a:cubicBezTo>
                    <a:pt x="381" y="778"/>
                    <a:pt x="393" y="752"/>
                    <a:pt x="412" y="733"/>
                  </a:cubicBezTo>
                  <a:cubicBezTo>
                    <a:pt x="413" y="733"/>
                    <a:pt x="413" y="732"/>
                    <a:pt x="414" y="731"/>
                  </a:cubicBezTo>
                  <a:cubicBezTo>
                    <a:pt x="431" y="714"/>
                    <a:pt x="456" y="703"/>
                    <a:pt x="483" y="703"/>
                  </a:cubicBezTo>
                  <a:cubicBezTo>
                    <a:pt x="507" y="703"/>
                    <a:pt x="529" y="711"/>
                    <a:pt x="546" y="726"/>
                  </a:cubicBezTo>
                  <a:cubicBezTo>
                    <a:pt x="570" y="744"/>
                    <a:pt x="586" y="774"/>
                    <a:pt x="586" y="806"/>
                  </a:cubicBezTo>
                  <a:cubicBezTo>
                    <a:pt x="586" y="821"/>
                    <a:pt x="582" y="835"/>
                    <a:pt x="577" y="848"/>
                  </a:cubicBezTo>
                  <a:cubicBezTo>
                    <a:pt x="577" y="848"/>
                    <a:pt x="576" y="848"/>
                    <a:pt x="576" y="849"/>
                  </a:cubicBezTo>
                  <a:cubicBezTo>
                    <a:pt x="576" y="849"/>
                    <a:pt x="576" y="849"/>
                    <a:pt x="576" y="849"/>
                  </a:cubicBezTo>
                  <a:cubicBezTo>
                    <a:pt x="574" y="853"/>
                    <a:pt x="572" y="856"/>
                    <a:pt x="570" y="860"/>
                  </a:cubicBezTo>
                  <a:cubicBezTo>
                    <a:pt x="569" y="863"/>
                    <a:pt x="569" y="868"/>
                    <a:pt x="569" y="872"/>
                  </a:cubicBezTo>
                  <a:cubicBezTo>
                    <a:pt x="569" y="879"/>
                    <a:pt x="571" y="885"/>
                    <a:pt x="575" y="893"/>
                  </a:cubicBezTo>
                  <a:cubicBezTo>
                    <a:pt x="766" y="893"/>
                    <a:pt x="766" y="893"/>
                    <a:pt x="766" y="893"/>
                  </a:cubicBezTo>
                  <a:cubicBezTo>
                    <a:pt x="765" y="569"/>
                    <a:pt x="643" y="247"/>
                    <a:pt x="400" y="0"/>
                  </a:cubicBezTo>
                  <a:cubicBezTo>
                    <a:pt x="261" y="138"/>
                    <a:pt x="261" y="138"/>
                    <a:pt x="261" y="138"/>
                  </a:cubicBezTo>
                  <a:cubicBezTo>
                    <a:pt x="259" y="140"/>
                    <a:pt x="257" y="140"/>
                    <a:pt x="255" y="14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132"/>
            <p:cNvSpPr/>
            <p:nvPr/>
          </p:nvSpPr>
          <p:spPr>
            <a:xfrm>
              <a:off x="6111876" y="3766310"/>
              <a:ext cx="852488" cy="1190625"/>
            </a:xfrm>
            <a:custGeom>
              <a:rect b="b" l="l" r="r" t="t"/>
              <a:pathLst>
                <a:path extrusionOk="0" h="1076" w="771">
                  <a:moveTo>
                    <a:pt x="569" y="186"/>
                  </a:moveTo>
                  <a:cubicBezTo>
                    <a:pt x="569" y="184"/>
                    <a:pt x="569" y="184"/>
                    <a:pt x="569" y="184"/>
                  </a:cubicBezTo>
                  <a:cubicBezTo>
                    <a:pt x="569" y="183"/>
                    <a:pt x="569" y="183"/>
                    <a:pt x="569" y="183"/>
                  </a:cubicBezTo>
                  <a:cubicBezTo>
                    <a:pt x="570" y="182"/>
                    <a:pt x="570" y="182"/>
                    <a:pt x="570" y="182"/>
                  </a:cubicBezTo>
                  <a:cubicBezTo>
                    <a:pt x="570" y="182"/>
                    <a:pt x="570" y="182"/>
                    <a:pt x="570" y="182"/>
                  </a:cubicBezTo>
                  <a:cubicBezTo>
                    <a:pt x="566" y="181"/>
                    <a:pt x="567" y="181"/>
                    <a:pt x="567" y="180"/>
                  </a:cubicBezTo>
                  <a:cubicBezTo>
                    <a:pt x="566" y="180"/>
                    <a:pt x="566" y="180"/>
                    <a:pt x="566" y="180"/>
                  </a:cubicBezTo>
                  <a:cubicBezTo>
                    <a:pt x="565" y="178"/>
                    <a:pt x="565" y="178"/>
                    <a:pt x="565" y="178"/>
                  </a:cubicBezTo>
                  <a:cubicBezTo>
                    <a:pt x="564" y="178"/>
                    <a:pt x="564" y="178"/>
                    <a:pt x="564" y="178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5"/>
                    <a:pt x="563" y="175"/>
                    <a:pt x="562" y="175"/>
                  </a:cubicBezTo>
                  <a:cubicBezTo>
                    <a:pt x="557" y="166"/>
                    <a:pt x="554" y="157"/>
                    <a:pt x="554" y="146"/>
                  </a:cubicBezTo>
                  <a:cubicBezTo>
                    <a:pt x="554" y="140"/>
                    <a:pt x="555" y="134"/>
                    <a:pt x="557" y="129"/>
                  </a:cubicBezTo>
                  <a:cubicBezTo>
                    <a:pt x="557" y="129"/>
                    <a:pt x="557" y="129"/>
                    <a:pt x="557" y="129"/>
                  </a:cubicBezTo>
                  <a:cubicBezTo>
                    <a:pt x="557" y="129"/>
                    <a:pt x="557" y="129"/>
                    <a:pt x="557" y="129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9" y="123"/>
                    <a:pt x="561" y="119"/>
                    <a:pt x="564" y="115"/>
                  </a:cubicBezTo>
                  <a:cubicBezTo>
                    <a:pt x="568" y="105"/>
                    <a:pt x="571" y="94"/>
                    <a:pt x="571" y="82"/>
                  </a:cubicBezTo>
                  <a:cubicBezTo>
                    <a:pt x="571" y="59"/>
                    <a:pt x="562" y="38"/>
                    <a:pt x="547" y="23"/>
                  </a:cubicBezTo>
                  <a:cubicBezTo>
                    <a:pt x="545" y="22"/>
                    <a:pt x="543" y="20"/>
                    <a:pt x="541" y="18"/>
                  </a:cubicBezTo>
                  <a:cubicBezTo>
                    <a:pt x="527" y="7"/>
                    <a:pt x="508" y="0"/>
                    <a:pt x="488" y="0"/>
                  </a:cubicBezTo>
                  <a:cubicBezTo>
                    <a:pt x="465" y="0"/>
                    <a:pt x="443" y="10"/>
                    <a:pt x="428" y="25"/>
                  </a:cubicBezTo>
                  <a:cubicBezTo>
                    <a:pt x="414" y="40"/>
                    <a:pt x="405" y="60"/>
                    <a:pt x="405" y="82"/>
                  </a:cubicBezTo>
                  <a:cubicBezTo>
                    <a:pt x="405" y="95"/>
                    <a:pt x="408" y="107"/>
                    <a:pt x="413" y="118"/>
                  </a:cubicBezTo>
                  <a:cubicBezTo>
                    <a:pt x="415" y="120"/>
                    <a:pt x="414" y="122"/>
                    <a:pt x="415" y="125"/>
                  </a:cubicBezTo>
                  <a:cubicBezTo>
                    <a:pt x="418" y="131"/>
                    <a:pt x="418" y="138"/>
                    <a:pt x="418" y="146"/>
                  </a:cubicBezTo>
                  <a:cubicBezTo>
                    <a:pt x="418" y="146"/>
                    <a:pt x="418" y="146"/>
                    <a:pt x="418" y="146"/>
                  </a:cubicBezTo>
                  <a:cubicBezTo>
                    <a:pt x="418" y="157"/>
                    <a:pt x="416" y="167"/>
                    <a:pt x="410" y="176"/>
                  </a:cubicBezTo>
                  <a:cubicBezTo>
                    <a:pt x="410" y="177"/>
                    <a:pt x="410" y="178"/>
                    <a:pt x="410" y="179"/>
                  </a:cubicBezTo>
                  <a:cubicBezTo>
                    <a:pt x="410" y="180"/>
                    <a:pt x="410" y="180"/>
                    <a:pt x="410" y="180"/>
                  </a:cubicBezTo>
                  <a:cubicBezTo>
                    <a:pt x="409" y="182"/>
                    <a:pt x="409" y="182"/>
                    <a:pt x="409" y="182"/>
                  </a:cubicBezTo>
                  <a:cubicBezTo>
                    <a:pt x="409" y="182"/>
                    <a:pt x="409" y="182"/>
                    <a:pt x="409" y="182"/>
                  </a:cubicBezTo>
                  <a:cubicBezTo>
                    <a:pt x="409" y="181"/>
                    <a:pt x="409" y="181"/>
                    <a:pt x="409" y="181"/>
                  </a:cubicBezTo>
                  <a:cubicBezTo>
                    <a:pt x="409" y="181"/>
                    <a:pt x="409" y="181"/>
                    <a:pt x="409" y="181"/>
                  </a:cubicBezTo>
                  <a:cubicBezTo>
                    <a:pt x="409" y="182"/>
                    <a:pt x="408" y="182"/>
                    <a:pt x="407" y="183"/>
                  </a:cubicBezTo>
                  <a:cubicBezTo>
                    <a:pt x="407" y="184"/>
                    <a:pt x="407" y="184"/>
                    <a:pt x="407" y="184"/>
                  </a:cubicBezTo>
                  <a:cubicBezTo>
                    <a:pt x="406" y="184"/>
                    <a:pt x="406" y="184"/>
                    <a:pt x="406" y="184"/>
                  </a:cubicBezTo>
                  <a:cubicBezTo>
                    <a:pt x="406" y="184"/>
                    <a:pt x="406" y="184"/>
                    <a:pt x="406" y="184"/>
                  </a:cubicBezTo>
                  <a:cubicBezTo>
                    <a:pt x="405" y="185"/>
                    <a:pt x="403" y="186"/>
                    <a:pt x="402" y="186"/>
                  </a:cubicBezTo>
                  <a:cubicBezTo>
                    <a:pt x="402" y="186"/>
                    <a:pt x="402" y="188"/>
                    <a:pt x="402" y="188"/>
                  </a:cubicBezTo>
                  <a:cubicBezTo>
                    <a:pt x="401" y="188"/>
                    <a:pt x="401" y="190"/>
                    <a:pt x="401" y="190"/>
                  </a:cubicBezTo>
                  <a:cubicBezTo>
                    <a:pt x="400" y="190"/>
                    <a:pt x="400" y="190"/>
                    <a:pt x="400" y="190"/>
                  </a:cubicBezTo>
                  <a:cubicBezTo>
                    <a:pt x="205" y="190"/>
                    <a:pt x="205" y="190"/>
                    <a:pt x="205" y="190"/>
                  </a:cubicBezTo>
                  <a:cubicBezTo>
                    <a:pt x="201" y="374"/>
                    <a:pt x="124" y="550"/>
                    <a:pt x="0" y="675"/>
                  </a:cubicBezTo>
                  <a:cubicBezTo>
                    <a:pt x="136" y="811"/>
                    <a:pt x="136" y="811"/>
                    <a:pt x="136" y="811"/>
                  </a:cubicBezTo>
                  <a:cubicBezTo>
                    <a:pt x="143" y="809"/>
                    <a:pt x="149" y="806"/>
                    <a:pt x="154" y="801"/>
                  </a:cubicBezTo>
                  <a:cubicBezTo>
                    <a:pt x="157" y="797"/>
                    <a:pt x="160" y="793"/>
                    <a:pt x="162" y="789"/>
                  </a:cubicBezTo>
                  <a:cubicBezTo>
                    <a:pt x="162" y="787"/>
                    <a:pt x="163" y="785"/>
                    <a:pt x="163" y="783"/>
                  </a:cubicBezTo>
                  <a:cubicBezTo>
                    <a:pt x="163" y="783"/>
                    <a:pt x="163" y="783"/>
                    <a:pt x="163" y="783"/>
                  </a:cubicBezTo>
                  <a:cubicBezTo>
                    <a:pt x="163" y="783"/>
                    <a:pt x="163" y="783"/>
                    <a:pt x="163" y="783"/>
                  </a:cubicBezTo>
                  <a:cubicBezTo>
                    <a:pt x="163" y="782"/>
                    <a:pt x="163" y="782"/>
                    <a:pt x="163" y="782"/>
                  </a:cubicBezTo>
                  <a:cubicBezTo>
                    <a:pt x="168" y="768"/>
                    <a:pt x="177" y="755"/>
                    <a:pt x="188" y="743"/>
                  </a:cubicBezTo>
                  <a:cubicBezTo>
                    <a:pt x="208" y="724"/>
                    <a:pt x="233" y="713"/>
                    <a:pt x="259" y="713"/>
                  </a:cubicBezTo>
                  <a:cubicBezTo>
                    <a:pt x="286" y="713"/>
                    <a:pt x="312" y="723"/>
                    <a:pt x="332" y="743"/>
                  </a:cubicBezTo>
                  <a:cubicBezTo>
                    <a:pt x="352" y="763"/>
                    <a:pt x="362" y="790"/>
                    <a:pt x="362" y="816"/>
                  </a:cubicBezTo>
                  <a:cubicBezTo>
                    <a:pt x="362" y="842"/>
                    <a:pt x="352" y="868"/>
                    <a:pt x="332" y="888"/>
                  </a:cubicBezTo>
                  <a:cubicBezTo>
                    <a:pt x="322" y="898"/>
                    <a:pt x="310" y="906"/>
                    <a:pt x="297" y="911"/>
                  </a:cubicBezTo>
                  <a:cubicBezTo>
                    <a:pt x="296" y="911"/>
                    <a:pt x="296" y="911"/>
                    <a:pt x="296" y="911"/>
                  </a:cubicBezTo>
                  <a:cubicBezTo>
                    <a:pt x="296" y="911"/>
                    <a:pt x="296" y="911"/>
                    <a:pt x="295" y="911"/>
                  </a:cubicBezTo>
                  <a:cubicBezTo>
                    <a:pt x="291" y="912"/>
                    <a:pt x="288" y="913"/>
                    <a:pt x="284" y="915"/>
                  </a:cubicBezTo>
                  <a:cubicBezTo>
                    <a:pt x="281" y="916"/>
                    <a:pt x="278" y="918"/>
                    <a:pt x="275" y="921"/>
                  </a:cubicBezTo>
                  <a:cubicBezTo>
                    <a:pt x="270" y="926"/>
                    <a:pt x="267" y="933"/>
                    <a:pt x="266" y="939"/>
                  </a:cubicBezTo>
                  <a:cubicBezTo>
                    <a:pt x="400" y="1076"/>
                    <a:pt x="400" y="1076"/>
                    <a:pt x="400" y="1076"/>
                  </a:cubicBezTo>
                  <a:cubicBezTo>
                    <a:pt x="627" y="847"/>
                    <a:pt x="767" y="534"/>
                    <a:pt x="771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0"/>
                    <a:pt x="575" y="190"/>
                    <a:pt x="575" y="190"/>
                  </a:cubicBezTo>
                  <a:cubicBezTo>
                    <a:pt x="573" y="190"/>
                    <a:pt x="571" y="187"/>
                    <a:pt x="569" y="1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132"/>
            <p:cNvSpPr/>
            <p:nvPr/>
          </p:nvSpPr>
          <p:spPr>
            <a:xfrm>
              <a:off x="5359401" y="2547110"/>
              <a:ext cx="1185863" cy="854075"/>
            </a:xfrm>
            <a:custGeom>
              <a:rect b="b" l="l" r="r" t="t"/>
              <a:pathLst>
                <a:path extrusionOk="0" h="772" w="1073">
                  <a:moveTo>
                    <a:pt x="182" y="202"/>
                  </a:moveTo>
                  <a:cubicBezTo>
                    <a:pt x="182" y="202"/>
                    <a:pt x="182" y="202"/>
                    <a:pt x="182" y="202"/>
                  </a:cubicBezTo>
                  <a:cubicBezTo>
                    <a:pt x="182" y="204"/>
                    <a:pt x="182" y="204"/>
                    <a:pt x="182" y="204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81" y="205"/>
                    <a:pt x="180" y="206"/>
                    <a:pt x="180" y="206"/>
                  </a:cubicBezTo>
                  <a:cubicBezTo>
                    <a:pt x="179" y="206"/>
                    <a:pt x="179" y="206"/>
                    <a:pt x="179" y="206"/>
                  </a:cubicBezTo>
                  <a:cubicBezTo>
                    <a:pt x="178" y="207"/>
                    <a:pt x="178" y="207"/>
                    <a:pt x="178" y="207"/>
                  </a:cubicBezTo>
                  <a:cubicBezTo>
                    <a:pt x="177" y="207"/>
                    <a:pt x="177" y="207"/>
                    <a:pt x="177" y="207"/>
                  </a:cubicBezTo>
                  <a:cubicBezTo>
                    <a:pt x="177" y="207"/>
                    <a:pt x="177" y="207"/>
                    <a:pt x="177" y="207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6" y="208"/>
                    <a:pt x="176" y="208"/>
                    <a:pt x="176" y="208"/>
                  </a:cubicBezTo>
                  <a:cubicBezTo>
                    <a:pt x="176" y="208"/>
                    <a:pt x="176" y="208"/>
                    <a:pt x="176" y="208"/>
                  </a:cubicBezTo>
                  <a:cubicBezTo>
                    <a:pt x="175" y="208"/>
                    <a:pt x="175" y="208"/>
                    <a:pt x="174" y="209"/>
                  </a:cubicBezTo>
                  <a:cubicBezTo>
                    <a:pt x="166" y="214"/>
                    <a:pt x="156" y="217"/>
                    <a:pt x="146" y="217"/>
                  </a:cubicBezTo>
                  <a:cubicBezTo>
                    <a:pt x="140" y="217"/>
                    <a:pt x="134" y="216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3" y="212"/>
                    <a:pt x="118" y="210"/>
                    <a:pt x="115" y="207"/>
                  </a:cubicBezTo>
                  <a:cubicBezTo>
                    <a:pt x="105" y="203"/>
                    <a:pt x="93" y="200"/>
                    <a:pt x="81" y="200"/>
                  </a:cubicBezTo>
                  <a:cubicBezTo>
                    <a:pt x="59" y="200"/>
                    <a:pt x="38" y="209"/>
                    <a:pt x="23" y="224"/>
                  </a:cubicBezTo>
                  <a:cubicBezTo>
                    <a:pt x="21" y="226"/>
                    <a:pt x="20" y="228"/>
                    <a:pt x="18" y="230"/>
                  </a:cubicBezTo>
                  <a:cubicBezTo>
                    <a:pt x="7" y="244"/>
                    <a:pt x="0" y="263"/>
                    <a:pt x="0" y="283"/>
                  </a:cubicBezTo>
                  <a:cubicBezTo>
                    <a:pt x="0" y="306"/>
                    <a:pt x="10" y="328"/>
                    <a:pt x="25" y="343"/>
                  </a:cubicBezTo>
                  <a:cubicBezTo>
                    <a:pt x="40" y="357"/>
                    <a:pt x="59" y="366"/>
                    <a:pt x="81" y="366"/>
                  </a:cubicBezTo>
                  <a:cubicBezTo>
                    <a:pt x="94" y="366"/>
                    <a:pt x="107" y="363"/>
                    <a:pt x="118" y="358"/>
                  </a:cubicBezTo>
                  <a:cubicBezTo>
                    <a:pt x="120" y="356"/>
                    <a:pt x="122" y="357"/>
                    <a:pt x="124" y="356"/>
                  </a:cubicBezTo>
                  <a:cubicBezTo>
                    <a:pt x="131" y="353"/>
                    <a:pt x="138" y="353"/>
                    <a:pt x="146" y="353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57" y="353"/>
                    <a:pt x="167" y="355"/>
                    <a:pt x="175" y="361"/>
                  </a:cubicBezTo>
                  <a:cubicBezTo>
                    <a:pt x="176" y="361"/>
                    <a:pt x="177" y="361"/>
                    <a:pt x="178" y="361"/>
                  </a:cubicBezTo>
                  <a:cubicBezTo>
                    <a:pt x="178" y="361"/>
                    <a:pt x="178" y="361"/>
                    <a:pt x="178" y="361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80" y="362"/>
                    <a:pt x="180" y="362"/>
                    <a:pt x="180" y="362"/>
                  </a:cubicBezTo>
                  <a:cubicBezTo>
                    <a:pt x="181" y="362"/>
                    <a:pt x="181" y="363"/>
                    <a:pt x="182" y="364"/>
                  </a:cubicBezTo>
                  <a:cubicBezTo>
                    <a:pt x="183" y="364"/>
                    <a:pt x="183" y="364"/>
                    <a:pt x="183" y="364"/>
                  </a:cubicBezTo>
                  <a:cubicBezTo>
                    <a:pt x="183" y="365"/>
                    <a:pt x="183" y="365"/>
                    <a:pt x="183" y="365"/>
                  </a:cubicBezTo>
                  <a:cubicBezTo>
                    <a:pt x="184" y="365"/>
                    <a:pt x="184" y="365"/>
                    <a:pt x="184" y="365"/>
                  </a:cubicBezTo>
                  <a:cubicBezTo>
                    <a:pt x="185" y="366"/>
                    <a:pt x="185" y="368"/>
                    <a:pt x="186" y="369"/>
                  </a:cubicBezTo>
                  <a:cubicBezTo>
                    <a:pt x="186" y="369"/>
                    <a:pt x="184" y="369"/>
                    <a:pt x="184" y="369"/>
                  </a:cubicBezTo>
                  <a:cubicBezTo>
                    <a:pt x="184" y="370"/>
                    <a:pt x="183" y="370"/>
                    <a:pt x="183" y="370"/>
                  </a:cubicBezTo>
                  <a:cubicBezTo>
                    <a:pt x="183" y="371"/>
                    <a:pt x="183" y="371"/>
                    <a:pt x="183" y="371"/>
                  </a:cubicBezTo>
                  <a:cubicBezTo>
                    <a:pt x="183" y="566"/>
                    <a:pt x="183" y="566"/>
                    <a:pt x="183" y="566"/>
                  </a:cubicBezTo>
                  <a:cubicBezTo>
                    <a:pt x="375" y="570"/>
                    <a:pt x="547" y="648"/>
                    <a:pt x="673" y="772"/>
                  </a:cubicBezTo>
                  <a:cubicBezTo>
                    <a:pt x="810" y="636"/>
                    <a:pt x="810" y="636"/>
                    <a:pt x="810" y="636"/>
                  </a:cubicBezTo>
                  <a:cubicBezTo>
                    <a:pt x="810" y="636"/>
                    <a:pt x="810" y="636"/>
                    <a:pt x="810" y="636"/>
                  </a:cubicBezTo>
                  <a:cubicBezTo>
                    <a:pt x="810" y="636"/>
                    <a:pt x="810" y="635"/>
                    <a:pt x="810" y="635"/>
                  </a:cubicBezTo>
                  <a:cubicBezTo>
                    <a:pt x="810" y="634"/>
                    <a:pt x="810" y="634"/>
                    <a:pt x="810" y="634"/>
                  </a:cubicBezTo>
                  <a:cubicBezTo>
                    <a:pt x="810" y="634"/>
                    <a:pt x="810" y="633"/>
                    <a:pt x="810" y="633"/>
                  </a:cubicBezTo>
                  <a:cubicBezTo>
                    <a:pt x="808" y="628"/>
                    <a:pt x="806" y="622"/>
                    <a:pt x="801" y="617"/>
                  </a:cubicBezTo>
                  <a:cubicBezTo>
                    <a:pt x="798" y="614"/>
                    <a:pt x="794" y="613"/>
                    <a:pt x="790" y="609"/>
                  </a:cubicBezTo>
                  <a:cubicBezTo>
                    <a:pt x="791" y="609"/>
                    <a:pt x="791" y="609"/>
                    <a:pt x="791" y="609"/>
                  </a:cubicBezTo>
                  <a:cubicBezTo>
                    <a:pt x="791" y="609"/>
                    <a:pt x="791" y="609"/>
                    <a:pt x="791" y="609"/>
                  </a:cubicBezTo>
                  <a:cubicBezTo>
                    <a:pt x="791" y="610"/>
                    <a:pt x="791" y="610"/>
                    <a:pt x="791" y="610"/>
                  </a:cubicBezTo>
                  <a:cubicBezTo>
                    <a:pt x="787" y="609"/>
                    <a:pt x="787" y="609"/>
                    <a:pt x="785" y="609"/>
                  </a:cubicBezTo>
                  <a:cubicBezTo>
                    <a:pt x="784" y="609"/>
                    <a:pt x="784" y="609"/>
                    <a:pt x="784" y="609"/>
                  </a:cubicBezTo>
                  <a:cubicBezTo>
                    <a:pt x="784" y="609"/>
                    <a:pt x="784" y="609"/>
                    <a:pt x="784" y="609"/>
                  </a:cubicBezTo>
                  <a:cubicBezTo>
                    <a:pt x="783" y="609"/>
                    <a:pt x="783" y="609"/>
                    <a:pt x="783" y="609"/>
                  </a:cubicBezTo>
                  <a:cubicBezTo>
                    <a:pt x="769" y="604"/>
                    <a:pt x="756" y="596"/>
                    <a:pt x="744" y="584"/>
                  </a:cubicBezTo>
                  <a:cubicBezTo>
                    <a:pt x="727" y="567"/>
                    <a:pt x="717" y="545"/>
                    <a:pt x="715" y="522"/>
                  </a:cubicBezTo>
                  <a:cubicBezTo>
                    <a:pt x="714" y="518"/>
                    <a:pt x="714" y="513"/>
                    <a:pt x="714" y="509"/>
                  </a:cubicBezTo>
                  <a:cubicBezTo>
                    <a:pt x="714" y="484"/>
                    <a:pt x="723" y="459"/>
                    <a:pt x="743" y="440"/>
                  </a:cubicBezTo>
                  <a:cubicBezTo>
                    <a:pt x="757" y="425"/>
                    <a:pt x="775" y="416"/>
                    <a:pt x="794" y="413"/>
                  </a:cubicBezTo>
                  <a:cubicBezTo>
                    <a:pt x="802" y="411"/>
                    <a:pt x="810" y="410"/>
                    <a:pt x="818" y="410"/>
                  </a:cubicBezTo>
                  <a:cubicBezTo>
                    <a:pt x="843" y="410"/>
                    <a:pt x="869" y="420"/>
                    <a:pt x="889" y="440"/>
                  </a:cubicBezTo>
                  <a:cubicBezTo>
                    <a:pt x="899" y="450"/>
                    <a:pt x="907" y="463"/>
                    <a:pt x="912" y="476"/>
                  </a:cubicBezTo>
                  <a:cubicBezTo>
                    <a:pt x="912" y="476"/>
                    <a:pt x="912" y="476"/>
                    <a:pt x="912" y="476"/>
                  </a:cubicBezTo>
                  <a:cubicBezTo>
                    <a:pt x="912" y="476"/>
                    <a:pt x="912" y="477"/>
                    <a:pt x="912" y="477"/>
                  </a:cubicBezTo>
                  <a:cubicBezTo>
                    <a:pt x="913" y="481"/>
                    <a:pt x="914" y="485"/>
                    <a:pt x="916" y="488"/>
                  </a:cubicBezTo>
                  <a:cubicBezTo>
                    <a:pt x="917" y="492"/>
                    <a:pt x="920" y="495"/>
                    <a:pt x="922" y="497"/>
                  </a:cubicBezTo>
                  <a:cubicBezTo>
                    <a:pt x="927" y="502"/>
                    <a:pt x="934" y="505"/>
                    <a:pt x="940" y="507"/>
                  </a:cubicBezTo>
                  <a:cubicBezTo>
                    <a:pt x="1073" y="372"/>
                    <a:pt x="1073" y="372"/>
                    <a:pt x="1073" y="372"/>
                  </a:cubicBezTo>
                  <a:cubicBezTo>
                    <a:pt x="845" y="145"/>
                    <a:pt x="531" y="4"/>
                    <a:pt x="183" y="0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3" y="198"/>
                    <a:pt x="184" y="200"/>
                    <a:pt x="182" y="20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132"/>
            <p:cNvSpPr/>
            <p:nvPr/>
          </p:nvSpPr>
          <p:spPr>
            <a:xfrm>
              <a:off x="5553076" y="4525135"/>
              <a:ext cx="985838" cy="846138"/>
            </a:xfrm>
            <a:custGeom>
              <a:rect b="b" l="l" r="r" t="t"/>
              <a:pathLst>
                <a:path extrusionOk="0" h="765" w="892">
                  <a:moveTo>
                    <a:pt x="753" y="256"/>
                  </a:moveTo>
                  <a:cubicBezTo>
                    <a:pt x="753" y="255"/>
                    <a:pt x="753" y="255"/>
                    <a:pt x="753" y="255"/>
                  </a:cubicBezTo>
                  <a:cubicBezTo>
                    <a:pt x="751" y="254"/>
                    <a:pt x="751" y="254"/>
                    <a:pt x="751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2"/>
                    <a:pt x="751" y="251"/>
                    <a:pt x="751" y="251"/>
                  </a:cubicBezTo>
                  <a:cubicBezTo>
                    <a:pt x="752" y="250"/>
                    <a:pt x="752" y="250"/>
                    <a:pt x="752" y="250"/>
                  </a:cubicBezTo>
                  <a:cubicBezTo>
                    <a:pt x="753" y="249"/>
                    <a:pt x="753" y="249"/>
                    <a:pt x="753" y="249"/>
                  </a:cubicBezTo>
                  <a:cubicBezTo>
                    <a:pt x="754" y="248"/>
                    <a:pt x="754" y="248"/>
                    <a:pt x="754" y="248"/>
                  </a:cubicBezTo>
                  <a:cubicBezTo>
                    <a:pt x="754" y="247"/>
                    <a:pt x="754" y="247"/>
                    <a:pt x="754" y="247"/>
                  </a:cubicBezTo>
                  <a:cubicBezTo>
                    <a:pt x="754" y="247"/>
                    <a:pt x="754" y="247"/>
                    <a:pt x="754" y="247"/>
                  </a:cubicBezTo>
                  <a:cubicBezTo>
                    <a:pt x="754" y="246"/>
                    <a:pt x="754" y="246"/>
                    <a:pt x="754" y="246"/>
                  </a:cubicBezTo>
                  <a:cubicBezTo>
                    <a:pt x="755" y="246"/>
                    <a:pt x="755" y="246"/>
                    <a:pt x="755" y="246"/>
                  </a:cubicBezTo>
                  <a:cubicBezTo>
                    <a:pt x="755" y="245"/>
                    <a:pt x="755" y="245"/>
                    <a:pt x="755" y="244"/>
                  </a:cubicBezTo>
                  <a:cubicBezTo>
                    <a:pt x="757" y="235"/>
                    <a:pt x="762" y="226"/>
                    <a:pt x="769" y="218"/>
                  </a:cubicBezTo>
                  <a:cubicBezTo>
                    <a:pt x="773" y="214"/>
                    <a:pt x="778" y="210"/>
                    <a:pt x="783" y="208"/>
                  </a:cubicBezTo>
                  <a:cubicBezTo>
                    <a:pt x="783" y="208"/>
                    <a:pt x="783" y="208"/>
                    <a:pt x="783" y="208"/>
                  </a:cubicBezTo>
                  <a:cubicBezTo>
                    <a:pt x="783" y="208"/>
                    <a:pt x="783" y="208"/>
                    <a:pt x="783" y="208"/>
                  </a:cubicBezTo>
                  <a:cubicBezTo>
                    <a:pt x="783" y="208"/>
                    <a:pt x="783" y="208"/>
                    <a:pt x="783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9" y="205"/>
                    <a:pt x="794" y="204"/>
                    <a:pt x="798" y="203"/>
                  </a:cubicBezTo>
                  <a:cubicBezTo>
                    <a:pt x="808" y="199"/>
                    <a:pt x="818" y="193"/>
                    <a:pt x="827" y="185"/>
                  </a:cubicBezTo>
                  <a:cubicBezTo>
                    <a:pt x="843" y="169"/>
                    <a:pt x="851" y="147"/>
                    <a:pt x="851" y="126"/>
                  </a:cubicBezTo>
                  <a:cubicBezTo>
                    <a:pt x="851" y="105"/>
                    <a:pt x="843" y="84"/>
                    <a:pt x="827" y="68"/>
                  </a:cubicBezTo>
                  <a:cubicBezTo>
                    <a:pt x="810" y="51"/>
                    <a:pt x="789" y="43"/>
                    <a:pt x="768" y="43"/>
                  </a:cubicBezTo>
                  <a:cubicBezTo>
                    <a:pt x="747" y="43"/>
                    <a:pt x="726" y="51"/>
                    <a:pt x="709" y="68"/>
                  </a:cubicBezTo>
                  <a:cubicBezTo>
                    <a:pt x="700" y="77"/>
                    <a:pt x="694" y="88"/>
                    <a:pt x="690" y="99"/>
                  </a:cubicBezTo>
                  <a:cubicBezTo>
                    <a:pt x="689" y="101"/>
                    <a:pt x="688" y="104"/>
                    <a:pt x="687" y="106"/>
                  </a:cubicBezTo>
                  <a:cubicBezTo>
                    <a:pt x="685" y="113"/>
                    <a:pt x="681" y="119"/>
                    <a:pt x="676" y="125"/>
                  </a:cubicBezTo>
                  <a:cubicBezTo>
                    <a:pt x="676" y="125"/>
                    <a:pt x="676" y="125"/>
                    <a:pt x="676" y="125"/>
                  </a:cubicBezTo>
                  <a:cubicBezTo>
                    <a:pt x="668" y="132"/>
                    <a:pt x="658" y="137"/>
                    <a:pt x="648" y="139"/>
                  </a:cubicBezTo>
                  <a:cubicBezTo>
                    <a:pt x="647" y="139"/>
                    <a:pt x="646" y="140"/>
                    <a:pt x="645" y="140"/>
                  </a:cubicBezTo>
                  <a:cubicBezTo>
                    <a:pt x="644" y="140"/>
                    <a:pt x="644" y="140"/>
                    <a:pt x="644" y="140"/>
                  </a:cubicBezTo>
                  <a:cubicBezTo>
                    <a:pt x="643" y="140"/>
                    <a:pt x="643" y="140"/>
                    <a:pt x="643" y="140"/>
                  </a:cubicBezTo>
                  <a:cubicBezTo>
                    <a:pt x="643" y="140"/>
                    <a:pt x="643" y="140"/>
                    <a:pt x="643" y="140"/>
                  </a:cubicBezTo>
                  <a:cubicBezTo>
                    <a:pt x="643" y="140"/>
                    <a:pt x="643" y="140"/>
                    <a:pt x="643" y="140"/>
                  </a:cubicBezTo>
                  <a:cubicBezTo>
                    <a:pt x="642" y="140"/>
                    <a:pt x="641" y="140"/>
                    <a:pt x="640" y="140"/>
                  </a:cubicBezTo>
                  <a:cubicBezTo>
                    <a:pt x="639" y="140"/>
                    <a:pt x="639" y="140"/>
                    <a:pt x="639" y="140"/>
                  </a:cubicBezTo>
                  <a:cubicBezTo>
                    <a:pt x="638" y="140"/>
                    <a:pt x="638" y="140"/>
                    <a:pt x="638" y="140"/>
                  </a:cubicBezTo>
                  <a:cubicBezTo>
                    <a:pt x="638" y="140"/>
                    <a:pt x="638" y="140"/>
                    <a:pt x="638" y="140"/>
                  </a:cubicBezTo>
                  <a:cubicBezTo>
                    <a:pt x="636" y="140"/>
                    <a:pt x="634" y="139"/>
                    <a:pt x="633" y="138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355" y="131"/>
                    <a:pt x="172" y="198"/>
                    <a:pt x="0" y="199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9" y="394"/>
                    <a:pt x="14" y="396"/>
                    <a:pt x="21" y="396"/>
                  </a:cubicBezTo>
                  <a:cubicBezTo>
                    <a:pt x="26" y="396"/>
                    <a:pt x="32" y="395"/>
                    <a:pt x="36" y="394"/>
                  </a:cubicBezTo>
                  <a:cubicBezTo>
                    <a:pt x="38" y="393"/>
                    <a:pt x="40" y="392"/>
                    <a:pt x="42" y="391"/>
                  </a:cubicBezTo>
                  <a:cubicBezTo>
                    <a:pt x="42" y="391"/>
                    <a:pt x="42" y="391"/>
                    <a:pt x="42" y="391"/>
                  </a:cubicBezTo>
                  <a:cubicBezTo>
                    <a:pt x="43" y="391"/>
                    <a:pt x="43" y="391"/>
                    <a:pt x="43" y="391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57" y="384"/>
                    <a:pt x="72" y="380"/>
                    <a:pt x="88" y="380"/>
                  </a:cubicBezTo>
                  <a:cubicBezTo>
                    <a:pt x="117" y="380"/>
                    <a:pt x="142" y="392"/>
                    <a:pt x="161" y="411"/>
                  </a:cubicBezTo>
                  <a:cubicBezTo>
                    <a:pt x="162" y="412"/>
                    <a:pt x="162" y="412"/>
                    <a:pt x="163" y="413"/>
                  </a:cubicBezTo>
                  <a:cubicBezTo>
                    <a:pt x="181" y="430"/>
                    <a:pt x="192" y="455"/>
                    <a:pt x="192" y="482"/>
                  </a:cubicBezTo>
                  <a:cubicBezTo>
                    <a:pt x="192" y="506"/>
                    <a:pt x="183" y="528"/>
                    <a:pt x="169" y="545"/>
                  </a:cubicBezTo>
                  <a:cubicBezTo>
                    <a:pt x="150" y="569"/>
                    <a:pt x="121" y="585"/>
                    <a:pt x="88" y="585"/>
                  </a:cubicBezTo>
                  <a:cubicBezTo>
                    <a:pt x="73" y="585"/>
                    <a:pt x="59" y="581"/>
                    <a:pt x="46" y="576"/>
                  </a:cubicBezTo>
                  <a:cubicBezTo>
                    <a:pt x="46" y="576"/>
                    <a:pt x="46" y="575"/>
                    <a:pt x="46" y="575"/>
                  </a:cubicBezTo>
                  <a:cubicBezTo>
                    <a:pt x="45" y="575"/>
                    <a:pt x="45" y="575"/>
                    <a:pt x="45" y="575"/>
                  </a:cubicBezTo>
                  <a:cubicBezTo>
                    <a:pt x="41" y="573"/>
                    <a:pt x="38" y="571"/>
                    <a:pt x="35" y="569"/>
                  </a:cubicBezTo>
                  <a:cubicBezTo>
                    <a:pt x="31" y="568"/>
                    <a:pt x="25" y="567"/>
                    <a:pt x="21" y="567"/>
                  </a:cubicBezTo>
                  <a:cubicBezTo>
                    <a:pt x="14" y="567"/>
                    <a:pt x="9" y="570"/>
                    <a:pt x="0" y="574"/>
                  </a:cubicBezTo>
                  <a:cubicBezTo>
                    <a:pt x="0" y="765"/>
                    <a:pt x="0" y="765"/>
                    <a:pt x="0" y="765"/>
                  </a:cubicBezTo>
                  <a:cubicBezTo>
                    <a:pt x="323" y="764"/>
                    <a:pt x="645" y="642"/>
                    <a:pt x="892" y="400"/>
                  </a:cubicBezTo>
                  <a:cubicBezTo>
                    <a:pt x="754" y="261"/>
                    <a:pt x="754" y="261"/>
                    <a:pt x="754" y="261"/>
                  </a:cubicBezTo>
                  <a:cubicBezTo>
                    <a:pt x="753" y="260"/>
                    <a:pt x="753" y="258"/>
                    <a:pt x="753" y="256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132"/>
            <p:cNvSpPr/>
            <p:nvPr/>
          </p:nvSpPr>
          <p:spPr>
            <a:xfrm>
              <a:off x="4140201" y="2964623"/>
              <a:ext cx="852488" cy="1187450"/>
            </a:xfrm>
            <a:custGeom>
              <a:rect b="b" l="l" r="r" t="t"/>
              <a:pathLst>
                <a:path extrusionOk="0" h="1074" w="771">
                  <a:moveTo>
                    <a:pt x="202" y="890"/>
                  </a:moveTo>
                  <a:cubicBezTo>
                    <a:pt x="202" y="891"/>
                    <a:pt x="202" y="891"/>
                    <a:pt x="202" y="891"/>
                  </a:cubicBezTo>
                  <a:cubicBezTo>
                    <a:pt x="202" y="891"/>
                    <a:pt x="202" y="891"/>
                    <a:pt x="202" y="891"/>
                  </a:cubicBezTo>
                  <a:cubicBezTo>
                    <a:pt x="201" y="892"/>
                    <a:pt x="201" y="892"/>
                    <a:pt x="201" y="892"/>
                  </a:cubicBezTo>
                  <a:cubicBezTo>
                    <a:pt x="201" y="892"/>
                    <a:pt x="201" y="892"/>
                    <a:pt x="201" y="892"/>
                  </a:cubicBezTo>
                  <a:cubicBezTo>
                    <a:pt x="201" y="892"/>
                    <a:pt x="204" y="893"/>
                    <a:pt x="204" y="894"/>
                  </a:cubicBezTo>
                  <a:cubicBezTo>
                    <a:pt x="205" y="894"/>
                    <a:pt x="205" y="894"/>
                    <a:pt x="205" y="894"/>
                  </a:cubicBezTo>
                  <a:cubicBezTo>
                    <a:pt x="206" y="895"/>
                    <a:pt x="206" y="895"/>
                    <a:pt x="206" y="895"/>
                  </a:cubicBezTo>
                  <a:cubicBezTo>
                    <a:pt x="207" y="896"/>
                    <a:pt x="207" y="896"/>
                    <a:pt x="207" y="896"/>
                  </a:cubicBezTo>
                  <a:cubicBezTo>
                    <a:pt x="207" y="897"/>
                    <a:pt x="207" y="897"/>
                    <a:pt x="207" y="897"/>
                  </a:cubicBezTo>
                  <a:cubicBezTo>
                    <a:pt x="207" y="897"/>
                    <a:pt x="207" y="897"/>
                    <a:pt x="207" y="897"/>
                  </a:cubicBezTo>
                  <a:cubicBezTo>
                    <a:pt x="208" y="898"/>
                    <a:pt x="208" y="898"/>
                    <a:pt x="208" y="898"/>
                  </a:cubicBezTo>
                  <a:cubicBezTo>
                    <a:pt x="208" y="898"/>
                    <a:pt x="208" y="898"/>
                    <a:pt x="208" y="898"/>
                  </a:cubicBezTo>
                  <a:cubicBezTo>
                    <a:pt x="208" y="899"/>
                    <a:pt x="208" y="899"/>
                    <a:pt x="209" y="899"/>
                  </a:cubicBezTo>
                  <a:cubicBezTo>
                    <a:pt x="214" y="908"/>
                    <a:pt x="217" y="917"/>
                    <a:pt x="217" y="928"/>
                  </a:cubicBezTo>
                  <a:cubicBezTo>
                    <a:pt x="217" y="934"/>
                    <a:pt x="216" y="940"/>
                    <a:pt x="214" y="945"/>
                  </a:cubicBezTo>
                  <a:cubicBezTo>
                    <a:pt x="214" y="945"/>
                    <a:pt x="214" y="945"/>
                    <a:pt x="214" y="945"/>
                  </a:cubicBezTo>
                  <a:cubicBezTo>
                    <a:pt x="214" y="945"/>
                    <a:pt x="214" y="945"/>
                    <a:pt x="214" y="945"/>
                  </a:cubicBezTo>
                  <a:cubicBezTo>
                    <a:pt x="214" y="945"/>
                    <a:pt x="214" y="945"/>
                    <a:pt x="214" y="945"/>
                  </a:cubicBezTo>
                  <a:cubicBezTo>
                    <a:pt x="214" y="945"/>
                    <a:pt x="214" y="945"/>
                    <a:pt x="214" y="945"/>
                  </a:cubicBezTo>
                  <a:cubicBezTo>
                    <a:pt x="214" y="946"/>
                    <a:pt x="214" y="946"/>
                    <a:pt x="214" y="946"/>
                  </a:cubicBezTo>
                  <a:cubicBezTo>
                    <a:pt x="214" y="946"/>
                    <a:pt x="214" y="946"/>
                    <a:pt x="214" y="946"/>
                  </a:cubicBezTo>
                  <a:cubicBezTo>
                    <a:pt x="214" y="946"/>
                    <a:pt x="214" y="946"/>
                    <a:pt x="214" y="946"/>
                  </a:cubicBezTo>
                  <a:cubicBezTo>
                    <a:pt x="212" y="951"/>
                    <a:pt x="210" y="955"/>
                    <a:pt x="207" y="959"/>
                  </a:cubicBezTo>
                  <a:cubicBezTo>
                    <a:pt x="203" y="969"/>
                    <a:pt x="200" y="980"/>
                    <a:pt x="200" y="992"/>
                  </a:cubicBezTo>
                  <a:cubicBezTo>
                    <a:pt x="200" y="1015"/>
                    <a:pt x="209" y="1036"/>
                    <a:pt x="224" y="1051"/>
                  </a:cubicBezTo>
                  <a:cubicBezTo>
                    <a:pt x="226" y="1052"/>
                    <a:pt x="228" y="1054"/>
                    <a:pt x="230" y="1055"/>
                  </a:cubicBezTo>
                  <a:cubicBezTo>
                    <a:pt x="244" y="1067"/>
                    <a:pt x="263" y="1074"/>
                    <a:pt x="283" y="1074"/>
                  </a:cubicBezTo>
                  <a:cubicBezTo>
                    <a:pt x="306" y="1074"/>
                    <a:pt x="328" y="1064"/>
                    <a:pt x="343" y="1049"/>
                  </a:cubicBezTo>
                  <a:cubicBezTo>
                    <a:pt x="357" y="1034"/>
                    <a:pt x="366" y="1014"/>
                    <a:pt x="366" y="992"/>
                  </a:cubicBezTo>
                  <a:cubicBezTo>
                    <a:pt x="366" y="979"/>
                    <a:pt x="363" y="967"/>
                    <a:pt x="358" y="956"/>
                  </a:cubicBezTo>
                  <a:cubicBezTo>
                    <a:pt x="356" y="954"/>
                    <a:pt x="357" y="952"/>
                    <a:pt x="356" y="949"/>
                  </a:cubicBezTo>
                  <a:cubicBezTo>
                    <a:pt x="353" y="943"/>
                    <a:pt x="353" y="935"/>
                    <a:pt x="353" y="928"/>
                  </a:cubicBezTo>
                  <a:cubicBezTo>
                    <a:pt x="353" y="928"/>
                    <a:pt x="353" y="928"/>
                    <a:pt x="353" y="928"/>
                  </a:cubicBezTo>
                  <a:cubicBezTo>
                    <a:pt x="353" y="917"/>
                    <a:pt x="355" y="907"/>
                    <a:pt x="361" y="898"/>
                  </a:cubicBezTo>
                  <a:cubicBezTo>
                    <a:pt x="361" y="897"/>
                    <a:pt x="361" y="896"/>
                    <a:pt x="361" y="895"/>
                  </a:cubicBezTo>
                  <a:cubicBezTo>
                    <a:pt x="361" y="894"/>
                    <a:pt x="361" y="894"/>
                    <a:pt x="361" y="894"/>
                  </a:cubicBezTo>
                  <a:cubicBezTo>
                    <a:pt x="362" y="892"/>
                    <a:pt x="362" y="892"/>
                    <a:pt x="362" y="892"/>
                  </a:cubicBezTo>
                  <a:cubicBezTo>
                    <a:pt x="362" y="892"/>
                    <a:pt x="362" y="892"/>
                    <a:pt x="362" y="892"/>
                  </a:cubicBezTo>
                  <a:cubicBezTo>
                    <a:pt x="362" y="893"/>
                    <a:pt x="362" y="893"/>
                    <a:pt x="362" y="893"/>
                  </a:cubicBezTo>
                  <a:cubicBezTo>
                    <a:pt x="362" y="893"/>
                    <a:pt x="362" y="893"/>
                    <a:pt x="362" y="893"/>
                  </a:cubicBezTo>
                  <a:cubicBezTo>
                    <a:pt x="362" y="892"/>
                    <a:pt x="363" y="892"/>
                    <a:pt x="364" y="891"/>
                  </a:cubicBezTo>
                  <a:cubicBezTo>
                    <a:pt x="364" y="890"/>
                    <a:pt x="364" y="890"/>
                    <a:pt x="364" y="890"/>
                  </a:cubicBezTo>
                  <a:cubicBezTo>
                    <a:pt x="365" y="890"/>
                    <a:pt x="365" y="890"/>
                    <a:pt x="365" y="890"/>
                  </a:cubicBezTo>
                  <a:cubicBezTo>
                    <a:pt x="365" y="890"/>
                    <a:pt x="365" y="890"/>
                    <a:pt x="365" y="890"/>
                  </a:cubicBezTo>
                  <a:cubicBezTo>
                    <a:pt x="366" y="889"/>
                    <a:pt x="368" y="888"/>
                    <a:pt x="369" y="888"/>
                  </a:cubicBezTo>
                  <a:cubicBezTo>
                    <a:pt x="369" y="888"/>
                    <a:pt x="369" y="888"/>
                    <a:pt x="369" y="888"/>
                  </a:cubicBezTo>
                  <a:cubicBezTo>
                    <a:pt x="370" y="888"/>
                    <a:pt x="370" y="888"/>
                    <a:pt x="370" y="888"/>
                  </a:cubicBezTo>
                  <a:cubicBezTo>
                    <a:pt x="371" y="888"/>
                    <a:pt x="371" y="888"/>
                    <a:pt x="371" y="888"/>
                  </a:cubicBezTo>
                  <a:cubicBezTo>
                    <a:pt x="566" y="888"/>
                    <a:pt x="566" y="888"/>
                    <a:pt x="566" y="888"/>
                  </a:cubicBezTo>
                  <a:cubicBezTo>
                    <a:pt x="570" y="704"/>
                    <a:pt x="647" y="526"/>
                    <a:pt x="771" y="401"/>
                  </a:cubicBezTo>
                  <a:cubicBezTo>
                    <a:pt x="635" y="264"/>
                    <a:pt x="635" y="264"/>
                    <a:pt x="635" y="264"/>
                  </a:cubicBezTo>
                  <a:cubicBezTo>
                    <a:pt x="628" y="266"/>
                    <a:pt x="624" y="269"/>
                    <a:pt x="619" y="274"/>
                  </a:cubicBezTo>
                  <a:cubicBezTo>
                    <a:pt x="615" y="277"/>
                    <a:pt x="613" y="281"/>
                    <a:pt x="613" y="285"/>
                  </a:cubicBezTo>
                  <a:cubicBezTo>
                    <a:pt x="613" y="280"/>
                    <a:pt x="613" y="280"/>
                    <a:pt x="613" y="280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80"/>
                    <a:pt x="608" y="286"/>
                    <a:pt x="608" y="288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8" y="291"/>
                    <a:pt x="608" y="291"/>
                    <a:pt x="608" y="291"/>
                  </a:cubicBezTo>
                  <a:cubicBezTo>
                    <a:pt x="608" y="291"/>
                    <a:pt x="608" y="291"/>
                    <a:pt x="608" y="291"/>
                  </a:cubicBezTo>
                  <a:cubicBezTo>
                    <a:pt x="603" y="306"/>
                    <a:pt x="594" y="319"/>
                    <a:pt x="583" y="330"/>
                  </a:cubicBezTo>
                  <a:cubicBezTo>
                    <a:pt x="564" y="350"/>
                    <a:pt x="538" y="360"/>
                    <a:pt x="512" y="360"/>
                  </a:cubicBezTo>
                  <a:cubicBezTo>
                    <a:pt x="486" y="361"/>
                    <a:pt x="459" y="351"/>
                    <a:pt x="439" y="331"/>
                  </a:cubicBezTo>
                  <a:cubicBezTo>
                    <a:pt x="418" y="310"/>
                    <a:pt x="409" y="284"/>
                    <a:pt x="409" y="258"/>
                  </a:cubicBezTo>
                  <a:cubicBezTo>
                    <a:pt x="409" y="232"/>
                    <a:pt x="419" y="206"/>
                    <a:pt x="439" y="186"/>
                  </a:cubicBezTo>
                  <a:cubicBezTo>
                    <a:pt x="449" y="176"/>
                    <a:pt x="461" y="168"/>
                    <a:pt x="474" y="163"/>
                  </a:cubicBezTo>
                  <a:cubicBezTo>
                    <a:pt x="475" y="163"/>
                    <a:pt x="475" y="163"/>
                    <a:pt x="475" y="163"/>
                  </a:cubicBezTo>
                  <a:cubicBezTo>
                    <a:pt x="475" y="163"/>
                    <a:pt x="475" y="163"/>
                    <a:pt x="476" y="163"/>
                  </a:cubicBezTo>
                  <a:cubicBezTo>
                    <a:pt x="480" y="162"/>
                    <a:pt x="483" y="161"/>
                    <a:pt x="487" y="159"/>
                  </a:cubicBezTo>
                  <a:cubicBezTo>
                    <a:pt x="490" y="158"/>
                    <a:pt x="493" y="155"/>
                    <a:pt x="496" y="153"/>
                  </a:cubicBezTo>
                  <a:cubicBezTo>
                    <a:pt x="501" y="148"/>
                    <a:pt x="504" y="141"/>
                    <a:pt x="505" y="135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144" y="229"/>
                    <a:pt x="4" y="544"/>
                    <a:pt x="0" y="888"/>
                  </a:cubicBezTo>
                  <a:cubicBezTo>
                    <a:pt x="195" y="888"/>
                    <a:pt x="195" y="888"/>
                    <a:pt x="195" y="888"/>
                  </a:cubicBezTo>
                  <a:cubicBezTo>
                    <a:pt x="196" y="888"/>
                    <a:pt x="196" y="888"/>
                    <a:pt x="196" y="888"/>
                  </a:cubicBezTo>
                  <a:cubicBezTo>
                    <a:pt x="198" y="888"/>
                    <a:pt x="200" y="889"/>
                    <a:pt x="202" y="89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132"/>
            <p:cNvSpPr/>
            <p:nvPr/>
          </p:nvSpPr>
          <p:spPr>
            <a:xfrm>
              <a:off x="4140201" y="3963160"/>
              <a:ext cx="847725" cy="985838"/>
            </a:xfrm>
            <a:custGeom>
              <a:rect b="b" l="l" r="r" t="t"/>
              <a:pathLst>
                <a:path extrusionOk="0" h="891" w="766">
                  <a:moveTo>
                    <a:pt x="511" y="748"/>
                  </a:moveTo>
                  <a:cubicBezTo>
                    <a:pt x="511" y="748"/>
                    <a:pt x="511" y="748"/>
                    <a:pt x="511" y="748"/>
                  </a:cubicBezTo>
                  <a:cubicBezTo>
                    <a:pt x="512" y="750"/>
                    <a:pt x="512" y="750"/>
                    <a:pt x="512" y="750"/>
                  </a:cubicBezTo>
                  <a:cubicBezTo>
                    <a:pt x="513" y="752"/>
                    <a:pt x="513" y="752"/>
                    <a:pt x="513" y="752"/>
                  </a:cubicBezTo>
                  <a:cubicBezTo>
                    <a:pt x="513" y="752"/>
                    <a:pt x="513" y="752"/>
                    <a:pt x="513" y="752"/>
                  </a:cubicBezTo>
                  <a:cubicBezTo>
                    <a:pt x="513" y="752"/>
                    <a:pt x="513" y="752"/>
                    <a:pt x="513" y="752"/>
                  </a:cubicBezTo>
                  <a:cubicBezTo>
                    <a:pt x="513" y="752"/>
                    <a:pt x="513" y="752"/>
                    <a:pt x="513" y="752"/>
                  </a:cubicBezTo>
                  <a:cubicBezTo>
                    <a:pt x="513" y="749"/>
                    <a:pt x="513" y="749"/>
                    <a:pt x="513" y="749"/>
                  </a:cubicBezTo>
                  <a:cubicBezTo>
                    <a:pt x="513" y="749"/>
                    <a:pt x="515" y="749"/>
                    <a:pt x="516" y="749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8" y="750"/>
                    <a:pt x="518" y="750"/>
                    <a:pt x="518" y="750"/>
                  </a:cubicBezTo>
                  <a:cubicBezTo>
                    <a:pt x="518" y="750"/>
                    <a:pt x="518" y="750"/>
                    <a:pt x="518" y="750"/>
                  </a:cubicBezTo>
                  <a:cubicBezTo>
                    <a:pt x="519" y="750"/>
                    <a:pt x="519" y="750"/>
                    <a:pt x="519" y="750"/>
                  </a:cubicBezTo>
                  <a:cubicBezTo>
                    <a:pt x="519" y="750"/>
                    <a:pt x="520" y="750"/>
                    <a:pt x="520" y="750"/>
                  </a:cubicBezTo>
                  <a:cubicBezTo>
                    <a:pt x="520" y="751"/>
                    <a:pt x="520" y="751"/>
                    <a:pt x="520" y="751"/>
                  </a:cubicBezTo>
                  <a:cubicBezTo>
                    <a:pt x="520" y="751"/>
                    <a:pt x="520" y="751"/>
                    <a:pt x="520" y="751"/>
                  </a:cubicBezTo>
                  <a:cubicBezTo>
                    <a:pt x="521" y="751"/>
                    <a:pt x="521" y="751"/>
                    <a:pt x="522" y="751"/>
                  </a:cubicBezTo>
                  <a:cubicBezTo>
                    <a:pt x="531" y="753"/>
                    <a:pt x="541" y="758"/>
                    <a:pt x="548" y="765"/>
                  </a:cubicBezTo>
                  <a:cubicBezTo>
                    <a:pt x="552" y="769"/>
                    <a:pt x="556" y="774"/>
                    <a:pt x="558" y="779"/>
                  </a:cubicBezTo>
                  <a:cubicBezTo>
                    <a:pt x="558" y="779"/>
                    <a:pt x="558" y="779"/>
                    <a:pt x="558" y="779"/>
                  </a:cubicBezTo>
                  <a:cubicBezTo>
                    <a:pt x="558" y="779"/>
                    <a:pt x="558" y="779"/>
                    <a:pt x="558" y="779"/>
                  </a:cubicBezTo>
                  <a:cubicBezTo>
                    <a:pt x="558" y="779"/>
                    <a:pt x="558" y="779"/>
                    <a:pt x="558" y="779"/>
                  </a:cubicBezTo>
                  <a:cubicBezTo>
                    <a:pt x="558" y="779"/>
                    <a:pt x="558" y="779"/>
                    <a:pt x="558" y="779"/>
                  </a:cubicBezTo>
                  <a:cubicBezTo>
                    <a:pt x="559" y="780"/>
                    <a:pt x="559" y="780"/>
                    <a:pt x="559" y="780"/>
                  </a:cubicBezTo>
                  <a:cubicBezTo>
                    <a:pt x="559" y="780"/>
                    <a:pt x="559" y="780"/>
                    <a:pt x="559" y="780"/>
                  </a:cubicBezTo>
                  <a:cubicBezTo>
                    <a:pt x="559" y="780"/>
                    <a:pt x="559" y="780"/>
                    <a:pt x="559" y="780"/>
                  </a:cubicBezTo>
                  <a:cubicBezTo>
                    <a:pt x="561" y="785"/>
                    <a:pt x="562" y="790"/>
                    <a:pt x="563" y="794"/>
                  </a:cubicBezTo>
                  <a:cubicBezTo>
                    <a:pt x="567" y="804"/>
                    <a:pt x="573" y="814"/>
                    <a:pt x="582" y="822"/>
                  </a:cubicBezTo>
                  <a:cubicBezTo>
                    <a:pt x="598" y="839"/>
                    <a:pt x="619" y="847"/>
                    <a:pt x="640" y="847"/>
                  </a:cubicBezTo>
                  <a:cubicBezTo>
                    <a:pt x="645" y="847"/>
                    <a:pt x="651" y="846"/>
                    <a:pt x="656" y="845"/>
                  </a:cubicBezTo>
                  <a:cubicBezTo>
                    <a:pt x="671" y="842"/>
                    <a:pt x="685" y="834"/>
                    <a:pt x="697" y="822"/>
                  </a:cubicBezTo>
                  <a:cubicBezTo>
                    <a:pt x="714" y="805"/>
                    <a:pt x="722" y="783"/>
                    <a:pt x="722" y="760"/>
                  </a:cubicBezTo>
                  <a:cubicBezTo>
                    <a:pt x="722" y="757"/>
                    <a:pt x="722" y="755"/>
                    <a:pt x="722" y="752"/>
                  </a:cubicBezTo>
                  <a:cubicBezTo>
                    <a:pt x="720" y="735"/>
                    <a:pt x="712" y="719"/>
                    <a:pt x="699" y="705"/>
                  </a:cubicBezTo>
                  <a:cubicBezTo>
                    <a:pt x="690" y="696"/>
                    <a:pt x="679" y="690"/>
                    <a:pt x="667" y="686"/>
                  </a:cubicBezTo>
                  <a:cubicBezTo>
                    <a:pt x="665" y="685"/>
                    <a:pt x="662" y="684"/>
                    <a:pt x="660" y="683"/>
                  </a:cubicBezTo>
                  <a:cubicBezTo>
                    <a:pt x="653" y="681"/>
                    <a:pt x="647" y="677"/>
                    <a:pt x="642" y="671"/>
                  </a:cubicBezTo>
                  <a:cubicBezTo>
                    <a:pt x="642" y="671"/>
                    <a:pt x="642" y="671"/>
                    <a:pt x="642" y="671"/>
                  </a:cubicBezTo>
                  <a:cubicBezTo>
                    <a:pt x="634" y="664"/>
                    <a:pt x="629" y="654"/>
                    <a:pt x="627" y="644"/>
                  </a:cubicBezTo>
                  <a:cubicBezTo>
                    <a:pt x="627" y="643"/>
                    <a:pt x="626" y="642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39"/>
                    <a:pt x="626" y="638"/>
                    <a:pt x="626" y="638"/>
                  </a:cubicBezTo>
                  <a:cubicBezTo>
                    <a:pt x="626" y="637"/>
                    <a:pt x="625" y="636"/>
                    <a:pt x="625" y="636"/>
                  </a:cubicBezTo>
                  <a:cubicBezTo>
                    <a:pt x="625" y="635"/>
                    <a:pt x="625" y="635"/>
                    <a:pt x="625" y="635"/>
                  </a:cubicBezTo>
                  <a:cubicBezTo>
                    <a:pt x="625" y="635"/>
                    <a:pt x="625" y="635"/>
                    <a:pt x="625" y="635"/>
                  </a:cubicBezTo>
                  <a:cubicBezTo>
                    <a:pt x="625" y="633"/>
                    <a:pt x="626" y="632"/>
                    <a:pt x="626" y="631"/>
                  </a:cubicBezTo>
                  <a:cubicBezTo>
                    <a:pt x="626" y="631"/>
                    <a:pt x="626" y="631"/>
                    <a:pt x="627" y="631"/>
                  </a:cubicBezTo>
                  <a:cubicBezTo>
                    <a:pt x="627" y="630"/>
                    <a:pt x="627" y="630"/>
                    <a:pt x="628" y="629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766" y="491"/>
                    <a:pt x="766" y="491"/>
                    <a:pt x="766" y="491"/>
                  </a:cubicBezTo>
                  <a:cubicBezTo>
                    <a:pt x="634" y="354"/>
                    <a:pt x="567" y="180"/>
                    <a:pt x="566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1" y="4"/>
                    <a:pt x="369" y="12"/>
                    <a:pt x="369" y="19"/>
                  </a:cubicBezTo>
                  <a:cubicBezTo>
                    <a:pt x="369" y="24"/>
                    <a:pt x="369" y="28"/>
                    <a:pt x="373" y="32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73" y="34"/>
                    <a:pt x="374" y="35"/>
                    <a:pt x="375" y="37"/>
                  </a:cubicBezTo>
                  <a:cubicBezTo>
                    <a:pt x="375" y="37"/>
                    <a:pt x="375" y="37"/>
                    <a:pt x="375" y="37"/>
                  </a:cubicBezTo>
                  <a:cubicBezTo>
                    <a:pt x="374" y="37"/>
                    <a:pt x="374" y="37"/>
                    <a:pt x="374" y="37"/>
                  </a:cubicBezTo>
                  <a:cubicBezTo>
                    <a:pt x="375" y="38"/>
                    <a:pt x="375" y="38"/>
                    <a:pt x="375" y="38"/>
                  </a:cubicBezTo>
                  <a:cubicBezTo>
                    <a:pt x="381" y="51"/>
                    <a:pt x="385" y="67"/>
                    <a:pt x="385" y="83"/>
                  </a:cubicBezTo>
                  <a:cubicBezTo>
                    <a:pt x="385" y="111"/>
                    <a:pt x="373" y="137"/>
                    <a:pt x="354" y="156"/>
                  </a:cubicBezTo>
                  <a:cubicBezTo>
                    <a:pt x="353" y="156"/>
                    <a:pt x="353" y="157"/>
                    <a:pt x="352" y="158"/>
                  </a:cubicBezTo>
                  <a:cubicBezTo>
                    <a:pt x="335" y="175"/>
                    <a:pt x="310" y="186"/>
                    <a:pt x="283" y="186"/>
                  </a:cubicBezTo>
                  <a:cubicBezTo>
                    <a:pt x="259" y="186"/>
                    <a:pt x="237" y="178"/>
                    <a:pt x="220" y="163"/>
                  </a:cubicBezTo>
                  <a:cubicBezTo>
                    <a:pt x="196" y="144"/>
                    <a:pt x="180" y="115"/>
                    <a:pt x="180" y="83"/>
                  </a:cubicBezTo>
                  <a:cubicBezTo>
                    <a:pt x="180" y="68"/>
                    <a:pt x="184" y="54"/>
                    <a:pt x="189" y="41"/>
                  </a:cubicBezTo>
                  <a:cubicBezTo>
                    <a:pt x="189" y="41"/>
                    <a:pt x="190" y="41"/>
                    <a:pt x="190" y="40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2" y="36"/>
                    <a:pt x="194" y="33"/>
                    <a:pt x="196" y="29"/>
                  </a:cubicBezTo>
                  <a:cubicBezTo>
                    <a:pt x="197" y="26"/>
                    <a:pt x="197" y="23"/>
                    <a:pt x="197" y="19"/>
                  </a:cubicBezTo>
                  <a:cubicBezTo>
                    <a:pt x="197" y="12"/>
                    <a:pt x="195" y="4"/>
                    <a:pt x="1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24"/>
                    <a:pt x="123" y="644"/>
                    <a:pt x="366" y="891"/>
                  </a:cubicBezTo>
                  <a:cubicBezTo>
                    <a:pt x="505" y="751"/>
                    <a:pt x="505" y="751"/>
                    <a:pt x="505" y="751"/>
                  </a:cubicBezTo>
                  <a:cubicBezTo>
                    <a:pt x="507" y="750"/>
                    <a:pt x="509" y="748"/>
                    <a:pt x="511" y="74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4" name="Google Shape;2014;p132"/>
          <p:cNvGrpSpPr/>
          <p:nvPr/>
        </p:nvGrpSpPr>
        <p:grpSpPr>
          <a:xfrm>
            <a:off x="8006399" y="1425454"/>
            <a:ext cx="3650347" cy="4761019"/>
            <a:chOff x="7800918" y="1425454"/>
            <a:chExt cx="3650347" cy="4761019"/>
          </a:xfrm>
        </p:grpSpPr>
        <p:grpSp>
          <p:nvGrpSpPr>
            <p:cNvPr id="2015" name="Google Shape;2015;p132"/>
            <p:cNvGrpSpPr/>
            <p:nvPr/>
          </p:nvGrpSpPr>
          <p:grpSpPr>
            <a:xfrm>
              <a:off x="7800918" y="1425454"/>
              <a:ext cx="2932644" cy="961660"/>
              <a:chOff x="9758744" y="577361"/>
              <a:chExt cx="2932644" cy="961660"/>
            </a:xfrm>
          </p:grpSpPr>
          <p:sp>
            <p:nvSpPr>
              <p:cNvPr id="2016" name="Google Shape;2016;p132"/>
              <p:cNvSpPr/>
              <p:nvPr/>
            </p:nvSpPr>
            <p:spPr>
              <a:xfrm>
                <a:off x="9758744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Achievements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8" name="Google Shape;2018;p132"/>
            <p:cNvGrpSpPr/>
            <p:nvPr/>
          </p:nvGrpSpPr>
          <p:grpSpPr>
            <a:xfrm>
              <a:off x="8518621" y="2691907"/>
              <a:ext cx="2932644" cy="961660"/>
              <a:chOff x="9758744" y="577361"/>
              <a:chExt cx="2932644" cy="961660"/>
            </a:xfrm>
          </p:grpSpPr>
          <p:sp>
            <p:nvSpPr>
              <p:cNvPr id="2019" name="Google Shape;2019;p132"/>
              <p:cNvSpPr/>
              <p:nvPr/>
            </p:nvSpPr>
            <p:spPr>
              <a:xfrm>
                <a:off x="9758744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Skills &amp; </a:t>
                </a:r>
                <a:r>
                  <a:rPr lang="en-US" sz="18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Proficiency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Languages, Data structures, Algorithms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1" name="Google Shape;2021;p132"/>
            <p:cNvGrpSpPr/>
            <p:nvPr/>
          </p:nvGrpSpPr>
          <p:grpSpPr>
            <a:xfrm>
              <a:off x="8518621" y="3958360"/>
              <a:ext cx="2932644" cy="961660"/>
              <a:chOff x="9758744" y="577361"/>
              <a:chExt cx="2932644" cy="961660"/>
            </a:xfrm>
          </p:grpSpPr>
          <p:sp>
            <p:nvSpPr>
              <p:cNvPr id="2022" name="Google Shape;2022;p132"/>
              <p:cNvSpPr/>
              <p:nvPr/>
            </p:nvSpPr>
            <p:spPr>
              <a:xfrm>
                <a:off x="9758744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C9CA6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rgbClr val="8C9CA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Hobbies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nec an dictas equidem appellantur, ut has commune accommodare. Mea illum, ludus solet idpro.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4" name="Google Shape;2024;p132"/>
            <p:cNvGrpSpPr/>
            <p:nvPr/>
          </p:nvGrpSpPr>
          <p:grpSpPr>
            <a:xfrm>
              <a:off x="7800918" y="5224813"/>
              <a:ext cx="2932644" cy="961660"/>
              <a:chOff x="9758744" y="577361"/>
              <a:chExt cx="2932644" cy="961660"/>
            </a:xfrm>
          </p:grpSpPr>
          <p:sp>
            <p:nvSpPr>
              <p:cNvPr id="2025" name="Google Shape;2025;p132"/>
              <p:cNvSpPr/>
              <p:nvPr/>
            </p:nvSpPr>
            <p:spPr>
              <a:xfrm>
                <a:off x="9758744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accent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Public profiles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nec an dictas equidem appellantur, ut has commune accommodare. Mea illum, ludus solet idpro.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7" name="Google Shape;2027;p132"/>
          <p:cNvGrpSpPr/>
          <p:nvPr/>
        </p:nvGrpSpPr>
        <p:grpSpPr>
          <a:xfrm>
            <a:off x="482309" y="1425454"/>
            <a:ext cx="3704686" cy="4761019"/>
            <a:chOff x="482309" y="1565273"/>
            <a:chExt cx="3704686" cy="4761019"/>
          </a:xfrm>
        </p:grpSpPr>
        <p:grpSp>
          <p:nvGrpSpPr>
            <p:cNvPr id="2028" name="Google Shape;2028;p132"/>
            <p:cNvGrpSpPr/>
            <p:nvPr/>
          </p:nvGrpSpPr>
          <p:grpSpPr>
            <a:xfrm>
              <a:off x="1254350" y="1565273"/>
              <a:ext cx="2932644" cy="961660"/>
              <a:chOff x="9758744" y="577361"/>
              <a:chExt cx="2932644" cy="961660"/>
            </a:xfrm>
          </p:grpSpPr>
          <p:sp>
            <p:nvSpPr>
              <p:cNvPr id="2029" name="Google Shape;2029;p132"/>
              <p:cNvSpPr/>
              <p:nvPr/>
            </p:nvSpPr>
            <p:spPr>
              <a:xfrm>
                <a:off x="10000557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F99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rgbClr val="006F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Education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Branch, College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1" name="Google Shape;2031;p132"/>
            <p:cNvGrpSpPr/>
            <p:nvPr/>
          </p:nvGrpSpPr>
          <p:grpSpPr>
            <a:xfrm>
              <a:off x="482309" y="2831726"/>
              <a:ext cx="2932644" cy="961660"/>
              <a:chOff x="9758744" y="577361"/>
              <a:chExt cx="2932644" cy="961660"/>
            </a:xfrm>
          </p:grpSpPr>
          <p:sp>
            <p:nvSpPr>
              <p:cNvPr id="2032" name="Google Shape;2032;p132"/>
              <p:cNvSpPr/>
              <p:nvPr/>
            </p:nvSpPr>
            <p:spPr>
              <a:xfrm>
                <a:off x="10000557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accent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Profile writeup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 You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4" name="Google Shape;2034;p132"/>
            <p:cNvGrpSpPr/>
            <p:nvPr/>
          </p:nvGrpSpPr>
          <p:grpSpPr>
            <a:xfrm>
              <a:off x="482309" y="4098179"/>
              <a:ext cx="2932644" cy="961660"/>
              <a:chOff x="9758744" y="577361"/>
              <a:chExt cx="2932644" cy="961660"/>
            </a:xfrm>
          </p:grpSpPr>
          <p:sp>
            <p:nvSpPr>
              <p:cNvPr id="2035" name="Google Shape;2035;p132"/>
              <p:cNvSpPr/>
              <p:nvPr/>
            </p:nvSpPr>
            <p:spPr>
              <a:xfrm>
                <a:off x="10000557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Work Experience/Intern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Work experience details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7" name="Google Shape;2037;p132"/>
            <p:cNvGrpSpPr/>
            <p:nvPr/>
          </p:nvGrpSpPr>
          <p:grpSpPr>
            <a:xfrm>
              <a:off x="1254350" y="5364632"/>
              <a:ext cx="2932644" cy="961660"/>
              <a:chOff x="9758744" y="577361"/>
              <a:chExt cx="2932644" cy="961660"/>
            </a:xfrm>
          </p:grpSpPr>
          <p:sp>
            <p:nvSpPr>
              <p:cNvPr id="2038" name="Google Shape;2038;p132"/>
              <p:cNvSpPr/>
              <p:nvPr/>
            </p:nvSpPr>
            <p:spPr>
              <a:xfrm>
                <a:off x="10000557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263F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rgbClr val="4026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Projects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Projects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0" name="Google Shape;2040;p132"/>
          <p:cNvSpPr txBox="1"/>
          <p:nvPr/>
        </p:nvSpPr>
        <p:spPr>
          <a:xfrm>
            <a:off x="6304620" y="2125502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0" i="0" sz="2400" u="none" cap="none" strike="noStrik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132"/>
          <p:cNvSpPr txBox="1"/>
          <p:nvPr/>
        </p:nvSpPr>
        <p:spPr>
          <a:xfrm>
            <a:off x="7200213" y="2911216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0" i="0" sz="2400" u="none" cap="none" strike="noStrik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132"/>
          <p:cNvSpPr txBox="1"/>
          <p:nvPr/>
        </p:nvSpPr>
        <p:spPr>
          <a:xfrm>
            <a:off x="7241160" y="404285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0" i="0" sz="2400" u="none" cap="none" strike="noStrik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132"/>
          <p:cNvSpPr txBox="1"/>
          <p:nvPr/>
        </p:nvSpPr>
        <p:spPr>
          <a:xfrm>
            <a:off x="6470261" y="4902343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0" i="0" sz="2400" u="none" cap="none" strike="noStrik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132"/>
          <p:cNvSpPr txBox="1"/>
          <p:nvPr/>
        </p:nvSpPr>
        <p:spPr>
          <a:xfrm>
            <a:off x="5383475" y="497780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0" i="0" sz="2400" u="none" cap="none" strike="noStrik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132"/>
          <p:cNvSpPr txBox="1"/>
          <p:nvPr/>
        </p:nvSpPr>
        <p:spPr>
          <a:xfrm>
            <a:off x="4477062" y="4247310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b="0" i="0" sz="2400" u="none" cap="none" strike="noStrik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132"/>
          <p:cNvSpPr txBox="1"/>
          <p:nvPr/>
        </p:nvSpPr>
        <p:spPr>
          <a:xfrm>
            <a:off x="4386865" y="3131680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b="0" i="0" sz="2400" u="none" cap="none" strike="noStrik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132"/>
          <p:cNvSpPr txBox="1"/>
          <p:nvPr/>
        </p:nvSpPr>
        <p:spPr>
          <a:xfrm>
            <a:off x="5175079" y="2238284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b="0" i="0" sz="2400" u="none" cap="none" strike="noStrik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36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Circular Diagram with 8 Steps</a:t>
            </a:r>
            <a:endParaRPr/>
          </a:p>
        </p:txBody>
      </p:sp>
      <p:sp>
        <p:nvSpPr>
          <p:cNvPr id="2054" name="Google Shape;2054;p136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date here</a:t>
            </a:r>
            <a:endParaRPr/>
          </a:p>
        </p:txBody>
      </p:sp>
      <p:sp>
        <p:nvSpPr>
          <p:cNvPr id="2055" name="Google Shape;2055;p136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större - a multipurpose PowerPoint template</a:t>
            </a:r>
            <a:endParaRPr/>
          </a:p>
        </p:txBody>
      </p:sp>
      <p:sp>
        <p:nvSpPr>
          <p:cNvPr id="2056" name="Google Shape;2056;p136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57" name="Google Shape;2057;p136"/>
          <p:cNvGrpSpPr/>
          <p:nvPr/>
        </p:nvGrpSpPr>
        <p:grpSpPr>
          <a:xfrm>
            <a:off x="4308506" y="2094088"/>
            <a:ext cx="3574990" cy="3574990"/>
            <a:chOff x="4308506" y="1641506"/>
            <a:chExt cx="3574990" cy="3574990"/>
          </a:xfrm>
        </p:grpSpPr>
        <p:sp>
          <p:nvSpPr>
            <p:cNvPr id="2058" name="Google Shape;2058;p136"/>
            <p:cNvSpPr/>
            <p:nvPr/>
          </p:nvSpPr>
          <p:spPr>
            <a:xfrm>
              <a:off x="6273800" y="1641506"/>
              <a:ext cx="960390" cy="636372"/>
            </a:xfrm>
            <a:custGeom>
              <a:rect b="b" l="l" r="r" t="t"/>
              <a:pathLst>
                <a:path extrusionOk="0" h="636372" w="960390">
                  <a:moveTo>
                    <a:pt x="0" y="0"/>
                  </a:moveTo>
                  <a:lnTo>
                    <a:pt x="5880" y="297"/>
                  </a:lnTo>
                  <a:cubicBezTo>
                    <a:pt x="307841" y="30963"/>
                    <a:pt x="587694" y="136412"/>
                    <a:pt x="826626" y="297831"/>
                  </a:cubicBezTo>
                  <a:lnTo>
                    <a:pt x="960390" y="397858"/>
                  </a:lnTo>
                  <a:lnTo>
                    <a:pt x="721876" y="636372"/>
                  </a:lnTo>
                  <a:lnTo>
                    <a:pt x="639763" y="574969"/>
                  </a:lnTo>
                  <a:cubicBezTo>
                    <a:pt x="484178" y="469857"/>
                    <a:pt x="307276" y="393903"/>
                    <a:pt x="116897" y="354946"/>
                  </a:cubicBezTo>
                  <a:lnTo>
                    <a:pt x="0" y="337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136"/>
            <p:cNvSpPr/>
            <p:nvPr/>
          </p:nvSpPr>
          <p:spPr>
            <a:xfrm>
              <a:off x="4957811" y="1641506"/>
              <a:ext cx="960389" cy="636372"/>
            </a:xfrm>
            <a:custGeom>
              <a:rect b="b" l="l" r="r" t="t"/>
              <a:pathLst>
                <a:path extrusionOk="0" h="636372" w="960389">
                  <a:moveTo>
                    <a:pt x="960389" y="0"/>
                  </a:moveTo>
                  <a:lnTo>
                    <a:pt x="960389" y="337105"/>
                  </a:lnTo>
                  <a:lnTo>
                    <a:pt x="843494" y="354946"/>
                  </a:lnTo>
                  <a:cubicBezTo>
                    <a:pt x="653116" y="393903"/>
                    <a:pt x="476214" y="469857"/>
                    <a:pt x="320628" y="574969"/>
                  </a:cubicBezTo>
                  <a:lnTo>
                    <a:pt x="238514" y="636372"/>
                  </a:lnTo>
                  <a:lnTo>
                    <a:pt x="0" y="397858"/>
                  </a:lnTo>
                  <a:lnTo>
                    <a:pt x="133765" y="297831"/>
                  </a:lnTo>
                  <a:cubicBezTo>
                    <a:pt x="372697" y="136412"/>
                    <a:pt x="652550" y="30963"/>
                    <a:pt x="954511" y="297"/>
                  </a:cubicBezTo>
                  <a:lnTo>
                    <a:pt x="960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136"/>
            <p:cNvSpPr/>
            <p:nvPr/>
          </p:nvSpPr>
          <p:spPr>
            <a:xfrm>
              <a:off x="7247124" y="2290811"/>
              <a:ext cx="636372" cy="960390"/>
            </a:xfrm>
            <a:custGeom>
              <a:rect b="b" l="l" r="r" t="t"/>
              <a:pathLst>
                <a:path extrusionOk="0" h="960390" w="636372">
                  <a:moveTo>
                    <a:pt x="238514" y="0"/>
                  </a:moveTo>
                  <a:lnTo>
                    <a:pt x="338541" y="133765"/>
                  </a:lnTo>
                  <a:cubicBezTo>
                    <a:pt x="499961" y="372697"/>
                    <a:pt x="605409" y="652550"/>
                    <a:pt x="636075" y="954511"/>
                  </a:cubicBezTo>
                  <a:lnTo>
                    <a:pt x="636372" y="960390"/>
                  </a:lnTo>
                  <a:lnTo>
                    <a:pt x="299267" y="960390"/>
                  </a:lnTo>
                  <a:lnTo>
                    <a:pt x="281426" y="843494"/>
                  </a:lnTo>
                  <a:cubicBezTo>
                    <a:pt x="242469" y="653116"/>
                    <a:pt x="166515" y="476214"/>
                    <a:pt x="61403" y="320628"/>
                  </a:cubicBezTo>
                  <a:lnTo>
                    <a:pt x="0" y="238514"/>
                  </a:lnTo>
                  <a:lnTo>
                    <a:pt x="238514" y="0"/>
                  </a:lnTo>
                  <a:close/>
                </a:path>
              </a:pathLst>
            </a:custGeom>
            <a:solidFill>
              <a:srgbClr val="BA8C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136"/>
            <p:cNvSpPr/>
            <p:nvPr/>
          </p:nvSpPr>
          <p:spPr>
            <a:xfrm>
              <a:off x="4308506" y="2290812"/>
              <a:ext cx="636372" cy="960389"/>
            </a:xfrm>
            <a:custGeom>
              <a:rect b="b" l="l" r="r" t="t"/>
              <a:pathLst>
                <a:path extrusionOk="0" h="960389" w="636372">
                  <a:moveTo>
                    <a:pt x="397858" y="0"/>
                  </a:moveTo>
                  <a:lnTo>
                    <a:pt x="636372" y="238514"/>
                  </a:lnTo>
                  <a:lnTo>
                    <a:pt x="574969" y="320627"/>
                  </a:lnTo>
                  <a:cubicBezTo>
                    <a:pt x="469858" y="476213"/>
                    <a:pt x="393903" y="653115"/>
                    <a:pt x="354946" y="843493"/>
                  </a:cubicBezTo>
                  <a:lnTo>
                    <a:pt x="337105" y="960389"/>
                  </a:lnTo>
                  <a:lnTo>
                    <a:pt x="0" y="960389"/>
                  </a:lnTo>
                  <a:lnTo>
                    <a:pt x="297" y="954510"/>
                  </a:lnTo>
                  <a:cubicBezTo>
                    <a:pt x="30963" y="652549"/>
                    <a:pt x="136412" y="372696"/>
                    <a:pt x="297831" y="133764"/>
                  </a:cubicBezTo>
                  <a:lnTo>
                    <a:pt x="397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136"/>
            <p:cNvSpPr/>
            <p:nvPr/>
          </p:nvSpPr>
          <p:spPr>
            <a:xfrm>
              <a:off x="4308506" y="3606801"/>
              <a:ext cx="636372" cy="960389"/>
            </a:xfrm>
            <a:custGeom>
              <a:rect b="b" l="l" r="r" t="t"/>
              <a:pathLst>
                <a:path extrusionOk="0" h="960389" w="636372">
                  <a:moveTo>
                    <a:pt x="0" y="0"/>
                  </a:moveTo>
                  <a:lnTo>
                    <a:pt x="337105" y="0"/>
                  </a:lnTo>
                  <a:lnTo>
                    <a:pt x="354946" y="116896"/>
                  </a:lnTo>
                  <a:cubicBezTo>
                    <a:pt x="393903" y="307275"/>
                    <a:pt x="469858" y="484177"/>
                    <a:pt x="574969" y="639762"/>
                  </a:cubicBezTo>
                  <a:lnTo>
                    <a:pt x="636372" y="721875"/>
                  </a:lnTo>
                  <a:lnTo>
                    <a:pt x="397858" y="960389"/>
                  </a:lnTo>
                  <a:lnTo>
                    <a:pt x="297831" y="826625"/>
                  </a:lnTo>
                  <a:cubicBezTo>
                    <a:pt x="136412" y="587693"/>
                    <a:pt x="30963" y="307840"/>
                    <a:pt x="297" y="58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8C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136"/>
            <p:cNvSpPr/>
            <p:nvPr/>
          </p:nvSpPr>
          <p:spPr>
            <a:xfrm>
              <a:off x="7247124" y="3606801"/>
              <a:ext cx="636372" cy="960390"/>
            </a:xfrm>
            <a:custGeom>
              <a:rect b="b" l="l" r="r" t="t"/>
              <a:pathLst>
                <a:path extrusionOk="0" h="960390" w="636372">
                  <a:moveTo>
                    <a:pt x="299267" y="0"/>
                  </a:moveTo>
                  <a:lnTo>
                    <a:pt x="636372" y="0"/>
                  </a:lnTo>
                  <a:lnTo>
                    <a:pt x="636075" y="5879"/>
                  </a:lnTo>
                  <a:cubicBezTo>
                    <a:pt x="605409" y="307840"/>
                    <a:pt x="499961" y="587693"/>
                    <a:pt x="338541" y="826625"/>
                  </a:cubicBezTo>
                  <a:lnTo>
                    <a:pt x="238514" y="960390"/>
                  </a:lnTo>
                  <a:lnTo>
                    <a:pt x="0" y="721876"/>
                  </a:lnTo>
                  <a:lnTo>
                    <a:pt x="61403" y="639762"/>
                  </a:lnTo>
                  <a:cubicBezTo>
                    <a:pt x="166515" y="484177"/>
                    <a:pt x="242469" y="307275"/>
                    <a:pt x="281426" y="116896"/>
                  </a:cubicBezTo>
                  <a:lnTo>
                    <a:pt x="299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136"/>
            <p:cNvSpPr/>
            <p:nvPr/>
          </p:nvSpPr>
          <p:spPr>
            <a:xfrm>
              <a:off x="4957811" y="4580124"/>
              <a:ext cx="960389" cy="636372"/>
            </a:xfrm>
            <a:custGeom>
              <a:rect b="b" l="l" r="r" t="t"/>
              <a:pathLst>
                <a:path extrusionOk="0" h="636372" w="960389">
                  <a:moveTo>
                    <a:pt x="238514" y="0"/>
                  </a:moveTo>
                  <a:lnTo>
                    <a:pt x="320628" y="61403"/>
                  </a:lnTo>
                  <a:cubicBezTo>
                    <a:pt x="476214" y="166515"/>
                    <a:pt x="653116" y="242469"/>
                    <a:pt x="843494" y="281426"/>
                  </a:cubicBezTo>
                  <a:lnTo>
                    <a:pt x="960389" y="299267"/>
                  </a:lnTo>
                  <a:lnTo>
                    <a:pt x="960389" y="636372"/>
                  </a:lnTo>
                  <a:lnTo>
                    <a:pt x="954511" y="636075"/>
                  </a:lnTo>
                  <a:cubicBezTo>
                    <a:pt x="652550" y="605409"/>
                    <a:pt x="372697" y="499961"/>
                    <a:pt x="133765" y="338541"/>
                  </a:cubicBezTo>
                  <a:lnTo>
                    <a:pt x="0" y="238514"/>
                  </a:lnTo>
                  <a:lnTo>
                    <a:pt x="238514" y="0"/>
                  </a:lnTo>
                  <a:close/>
                </a:path>
              </a:pathLst>
            </a:custGeom>
            <a:solidFill>
              <a:srgbClr val="603A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136"/>
            <p:cNvSpPr/>
            <p:nvPr/>
          </p:nvSpPr>
          <p:spPr>
            <a:xfrm>
              <a:off x="6273800" y="4580124"/>
              <a:ext cx="960390" cy="636372"/>
            </a:xfrm>
            <a:custGeom>
              <a:rect b="b" l="l" r="r" t="t"/>
              <a:pathLst>
                <a:path extrusionOk="0" h="636372" w="960390">
                  <a:moveTo>
                    <a:pt x="721876" y="0"/>
                  </a:moveTo>
                  <a:lnTo>
                    <a:pt x="960390" y="238514"/>
                  </a:lnTo>
                  <a:lnTo>
                    <a:pt x="826626" y="338541"/>
                  </a:lnTo>
                  <a:cubicBezTo>
                    <a:pt x="587694" y="499961"/>
                    <a:pt x="307841" y="605409"/>
                    <a:pt x="5880" y="636075"/>
                  </a:cubicBezTo>
                  <a:lnTo>
                    <a:pt x="0" y="636372"/>
                  </a:lnTo>
                  <a:lnTo>
                    <a:pt x="0" y="299267"/>
                  </a:lnTo>
                  <a:lnTo>
                    <a:pt x="116897" y="281426"/>
                  </a:lnTo>
                  <a:cubicBezTo>
                    <a:pt x="307276" y="242469"/>
                    <a:pt x="484178" y="166515"/>
                    <a:pt x="639763" y="61403"/>
                  </a:cubicBezTo>
                  <a:lnTo>
                    <a:pt x="72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6" name="Google Shape;2066;p136"/>
          <p:cNvGrpSpPr/>
          <p:nvPr/>
        </p:nvGrpSpPr>
        <p:grpSpPr>
          <a:xfrm>
            <a:off x="6995676" y="2094088"/>
            <a:ext cx="1965296" cy="636372"/>
            <a:chOff x="6995676" y="2094088"/>
            <a:chExt cx="1965296" cy="636372"/>
          </a:xfrm>
        </p:grpSpPr>
        <p:cxnSp>
          <p:nvCxnSpPr>
            <p:cNvPr id="2067" name="Google Shape;2067;p136"/>
            <p:cNvCxnSpPr/>
            <p:nvPr/>
          </p:nvCxnSpPr>
          <p:spPr>
            <a:xfrm>
              <a:off x="7632048" y="2094088"/>
              <a:ext cx="1328924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136"/>
            <p:cNvCxnSpPr/>
            <p:nvPr/>
          </p:nvCxnSpPr>
          <p:spPr>
            <a:xfrm flipH="1" rot="10800000">
              <a:off x="6995676" y="2094088"/>
              <a:ext cx="636372" cy="636372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69" name="Google Shape;2069;p136"/>
          <p:cNvGrpSpPr/>
          <p:nvPr/>
        </p:nvGrpSpPr>
        <p:grpSpPr>
          <a:xfrm flipH="1" rot="10800000">
            <a:off x="7247124" y="4782822"/>
            <a:ext cx="1713848" cy="640080"/>
            <a:chOff x="6995676" y="2094088"/>
            <a:chExt cx="1713848" cy="636372"/>
          </a:xfrm>
        </p:grpSpPr>
        <p:cxnSp>
          <p:nvCxnSpPr>
            <p:cNvPr id="2070" name="Google Shape;2070;p136"/>
            <p:cNvCxnSpPr/>
            <p:nvPr/>
          </p:nvCxnSpPr>
          <p:spPr>
            <a:xfrm>
              <a:off x="7632048" y="2094088"/>
              <a:ext cx="1077476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136"/>
            <p:cNvCxnSpPr/>
            <p:nvPr/>
          </p:nvCxnSpPr>
          <p:spPr>
            <a:xfrm flipH="1" rot="10800000">
              <a:off x="6995676" y="2094088"/>
              <a:ext cx="636372" cy="636372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72" name="Google Shape;2072;p136"/>
          <p:cNvGrpSpPr/>
          <p:nvPr/>
        </p:nvGrpSpPr>
        <p:grpSpPr>
          <a:xfrm flipH="1">
            <a:off x="3215616" y="2338717"/>
            <a:ext cx="1726731" cy="636372"/>
            <a:chOff x="6995676" y="2094088"/>
            <a:chExt cx="1729146" cy="636372"/>
          </a:xfrm>
        </p:grpSpPr>
        <p:cxnSp>
          <p:nvCxnSpPr>
            <p:cNvPr id="2073" name="Google Shape;2073;p136"/>
            <p:cNvCxnSpPr/>
            <p:nvPr/>
          </p:nvCxnSpPr>
          <p:spPr>
            <a:xfrm>
              <a:off x="7632047" y="2094088"/>
              <a:ext cx="1092775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136"/>
            <p:cNvCxnSpPr/>
            <p:nvPr/>
          </p:nvCxnSpPr>
          <p:spPr>
            <a:xfrm flipH="1" rot="10800000">
              <a:off x="6995676" y="2094088"/>
              <a:ext cx="636372" cy="636372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75" name="Google Shape;2075;p136"/>
          <p:cNvGrpSpPr/>
          <p:nvPr/>
        </p:nvGrpSpPr>
        <p:grpSpPr>
          <a:xfrm rot="10800000">
            <a:off x="3225801" y="5028998"/>
            <a:ext cx="1964943" cy="640080"/>
            <a:chOff x="6995676" y="2094088"/>
            <a:chExt cx="1967691" cy="636372"/>
          </a:xfrm>
        </p:grpSpPr>
        <p:cxnSp>
          <p:nvCxnSpPr>
            <p:cNvPr id="2076" name="Google Shape;2076;p136"/>
            <p:cNvCxnSpPr/>
            <p:nvPr/>
          </p:nvCxnSpPr>
          <p:spPr>
            <a:xfrm>
              <a:off x="7632046" y="2094088"/>
              <a:ext cx="1331321" cy="0"/>
            </a:xfrm>
            <a:prstGeom prst="straightConnector1">
              <a:avLst/>
            </a:prstGeom>
            <a:noFill/>
            <a:ln cap="flat" cmpd="sng" w="19050">
              <a:solidFill>
                <a:srgbClr val="603A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136"/>
            <p:cNvCxnSpPr/>
            <p:nvPr/>
          </p:nvCxnSpPr>
          <p:spPr>
            <a:xfrm flipH="1" rot="10800000">
              <a:off x="6995676" y="2094088"/>
              <a:ext cx="636372" cy="636372"/>
            </a:xfrm>
            <a:prstGeom prst="straightConnector1">
              <a:avLst/>
            </a:prstGeom>
            <a:noFill/>
            <a:ln cap="flat" cmpd="sng" w="19050">
              <a:solidFill>
                <a:srgbClr val="603A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078" name="Google Shape;2078;p136"/>
          <p:cNvCxnSpPr/>
          <p:nvPr/>
        </p:nvCxnSpPr>
        <p:spPr>
          <a:xfrm>
            <a:off x="7546391" y="3703783"/>
            <a:ext cx="1419810" cy="0"/>
          </a:xfrm>
          <a:prstGeom prst="straightConnector1">
            <a:avLst/>
          </a:prstGeom>
          <a:noFill/>
          <a:ln cap="flat" cmpd="sng" w="19050">
            <a:solidFill>
              <a:srgbClr val="BA8CB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9" name="Google Shape;2079;p136"/>
          <p:cNvCxnSpPr/>
          <p:nvPr/>
        </p:nvCxnSpPr>
        <p:spPr>
          <a:xfrm rot="10800000">
            <a:off x="5921853" y="1714506"/>
            <a:ext cx="0" cy="716687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0" name="Google Shape;2080;p136"/>
          <p:cNvCxnSpPr/>
          <p:nvPr/>
        </p:nvCxnSpPr>
        <p:spPr>
          <a:xfrm>
            <a:off x="3225800" y="4059383"/>
            <a:ext cx="1417320" cy="0"/>
          </a:xfrm>
          <a:prstGeom prst="straightConnector1">
            <a:avLst/>
          </a:prstGeom>
          <a:noFill/>
          <a:ln cap="flat" cmpd="sng" w="19050">
            <a:solidFill>
              <a:srgbClr val="BA8CB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1" name="Google Shape;2081;p136"/>
          <p:cNvCxnSpPr/>
          <p:nvPr/>
        </p:nvCxnSpPr>
        <p:spPr>
          <a:xfrm>
            <a:off x="6273799" y="5331973"/>
            <a:ext cx="3" cy="778537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2" name="Google Shape;2082;p136"/>
          <p:cNvSpPr/>
          <p:nvPr/>
        </p:nvSpPr>
        <p:spPr>
          <a:xfrm>
            <a:off x="9018686" y="1734696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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36"/>
          <p:cNvSpPr/>
          <p:nvPr/>
        </p:nvSpPr>
        <p:spPr>
          <a:xfrm>
            <a:off x="9018686" y="5068959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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36"/>
          <p:cNvSpPr/>
          <p:nvPr/>
        </p:nvSpPr>
        <p:spPr>
          <a:xfrm>
            <a:off x="9018686" y="3351497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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36"/>
          <p:cNvSpPr/>
          <p:nvPr/>
        </p:nvSpPr>
        <p:spPr>
          <a:xfrm>
            <a:off x="2461008" y="1997710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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36"/>
          <p:cNvSpPr/>
          <p:nvPr/>
        </p:nvSpPr>
        <p:spPr>
          <a:xfrm>
            <a:off x="2461008" y="5331973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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36"/>
          <p:cNvSpPr/>
          <p:nvPr/>
        </p:nvSpPr>
        <p:spPr>
          <a:xfrm>
            <a:off x="2461008" y="3614511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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136"/>
          <p:cNvSpPr/>
          <p:nvPr/>
        </p:nvSpPr>
        <p:spPr>
          <a:xfrm>
            <a:off x="4750585" y="3253424"/>
            <a:ext cx="2690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33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rPr>
              <a:t>Lorem Ipsum Dolor sit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136"/>
          <p:cNvSpPr txBox="1"/>
          <p:nvPr/>
        </p:nvSpPr>
        <p:spPr>
          <a:xfrm>
            <a:off x="4957811" y="3568753"/>
            <a:ext cx="22763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Lorem ipsum dolor sit amet, nec an dictas equidem appellantur, ut has commune accommodare. Mea illum, ludus solet idpro.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136"/>
          <p:cNvSpPr/>
          <p:nvPr/>
        </p:nvSpPr>
        <p:spPr>
          <a:xfrm>
            <a:off x="6401936" y="5713652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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Google Shape;2091;p136"/>
          <p:cNvSpPr/>
          <p:nvPr/>
        </p:nvSpPr>
        <p:spPr>
          <a:xfrm>
            <a:off x="5190744" y="1256546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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Google Shape;2092;p136"/>
          <p:cNvSpPr/>
          <p:nvPr/>
        </p:nvSpPr>
        <p:spPr>
          <a:xfrm>
            <a:off x="9963410" y="6131288"/>
            <a:ext cx="17748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6AF8B"/>
                </a:solidFill>
                <a:latin typeface="Calibri"/>
                <a:ea typeface="Calibri"/>
                <a:cs typeface="Calibri"/>
                <a:sym typeface="Calibri"/>
              </a:rPr>
              <a:t>*This slide is using Font Awesome</a:t>
            </a:r>
            <a:endParaRPr b="0" i="0" sz="900" u="none" cap="none" strike="noStrike">
              <a:solidFill>
                <a:srgbClr val="F6AF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135"/>
          <p:cNvSpPr txBox="1"/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Circular Diagram with 4 Steps</a:t>
            </a:r>
            <a:endParaRPr/>
          </a:p>
        </p:txBody>
      </p:sp>
      <p:sp>
        <p:nvSpPr>
          <p:cNvPr id="2099" name="Google Shape;2099;p135"/>
          <p:cNvSpPr txBox="1"/>
          <p:nvPr>
            <p:ph idx="10" type="dt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date here</a:t>
            </a:r>
            <a:endParaRPr/>
          </a:p>
        </p:txBody>
      </p:sp>
      <p:sp>
        <p:nvSpPr>
          <p:cNvPr id="2100" name="Google Shape;2100;p135"/>
          <p:cNvSpPr txBox="1"/>
          <p:nvPr>
            <p:ph idx="11" type="ftr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större - a multipurpose PowerPoint template</a:t>
            </a:r>
            <a:endParaRPr/>
          </a:p>
        </p:txBody>
      </p:sp>
      <p:sp>
        <p:nvSpPr>
          <p:cNvPr id="2101" name="Google Shape;2101;p135"/>
          <p:cNvSpPr txBox="1"/>
          <p:nvPr>
            <p:ph idx="12" type="sldNum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02" name="Google Shape;2102;p135"/>
          <p:cNvCxnSpPr/>
          <p:nvPr/>
        </p:nvCxnSpPr>
        <p:spPr>
          <a:xfrm>
            <a:off x="6599238" y="3816410"/>
            <a:ext cx="1588" cy="1587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03" name="Google Shape;2103;p135"/>
          <p:cNvCxnSpPr/>
          <p:nvPr/>
        </p:nvCxnSpPr>
        <p:spPr>
          <a:xfrm>
            <a:off x="6599238" y="3816410"/>
            <a:ext cx="1588" cy="1587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104" name="Google Shape;2104;p135"/>
          <p:cNvGrpSpPr/>
          <p:nvPr/>
        </p:nvGrpSpPr>
        <p:grpSpPr>
          <a:xfrm>
            <a:off x="4105275" y="1849695"/>
            <a:ext cx="3981450" cy="3979434"/>
            <a:chOff x="4489450" y="2124136"/>
            <a:chExt cx="3136900" cy="3135312"/>
          </a:xfrm>
        </p:grpSpPr>
        <p:sp>
          <p:nvSpPr>
            <p:cNvPr id="2105" name="Google Shape;2105;p135"/>
            <p:cNvSpPr/>
            <p:nvPr/>
          </p:nvSpPr>
          <p:spPr>
            <a:xfrm>
              <a:off x="4489450" y="3373498"/>
              <a:ext cx="1568450" cy="1885950"/>
            </a:xfrm>
            <a:custGeom>
              <a:rect b="b" l="l" r="r" t="t"/>
              <a:pathLst>
                <a:path extrusionOk="0" h="1010" w="840">
                  <a:moveTo>
                    <a:pt x="840" y="665"/>
                  </a:moveTo>
                  <a:cubicBezTo>
                    <a:pt x="567" y="665"/>
                    <a:pt x="345" y="444"/>
                    <a:pt x="344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4" y="77"/>
                    <a:pt x="267" y="0"/>
                    <a:pt x="172" y="0"/>
                  </a:cubicBezTo>
                  <a:cubicBezTo>
                    <a:pt x="78" y="0"/>
                    <a:pt x="1" y="76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634"/>
                    <a:pt x="376" y="1010"/>
                    <a:pt x="839" y="1010"/>
                  </a:cubicBezTo>
                  <a:cubicBezTo>
                    <a:pt x="840" y="1010"/>
                    <a:pt x="840" y="1010"/>
                    <a:pt x="840" y="1010"/>
                  </a:cubicBezTo>
                  <a:cubicBezTo>
                    <a:pt x="742" y="827"/>
                    <a:pt x="742" y="827"/>
                    <a:pt x="742" y="827"/>
                  </a:cubicBezTo>
                  <a:lnTo>
                    <a:pt x="840" y="6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135"/>
            <p:cNvSpPr/>
            <p:nvPr/>
          </p:nvSpPr>
          <p:spPr>
            <a:xfrm>
              <a:off x="5740400" y="3690998"/>
              <a:ext cx="1885950" cy="1568450"/>
            </a:xfrm>
            <a:custGeom>
              <a:rect b="b" l="l" r="r" t="t"/>
              <a:pathLst>
                <a:path extrusionOk="0" h="840" w="1010">
                  <a:moveTo>
                    <a:pt x="1010" y="0"/>
                  </a:moveTo>
                  <a:cubicBezTo>
                    <a:pt x="1010" y="0"/>
                    <a:pt x="1010" y="0"/>
                    <a:pt x="1010" y="0"/>
                  </a:cubicBezTo>
                  <a:cubicBezTo>
                    <a:pt x="821" y="77"/>
                    <a:pt x="821" y="77"/>
                    <a:pt x="821" y="77"/>
                  </a:cubicBezTo>
                  <a:cubicBezTo>
                    <a:pt x="665" y="0"/>
                    <a:pt x="665" y="0"/>
                    <a:pt x="665" y="0"/>
                  </a:cubicBezTo>
                  <a:cubicBezTo>
                    <a:pt x="665" y="273"/>
                    <a:pt x="444" y="494"/>
                    <a:pt x="171" y="495"/>
                  </a:cubicBezTo>
                  <a:cubicBezTo>
                    <a:pt x="171" y="495"/>
                    <a:pt x="171" y="495"/>
                    <a:pt x="171" y="495"/>
                  </a:cubicBezTo>
                  <a:cubicBezTo>
                    <a:pt x="76" y="496"/>
                    <a:pt x="0" y="572"/>
                    <a:pt x="0" y="667"/>
                  </a:cubicBezTo>
                  <a:cubicBezTo>
                    <a:pt x="0" y="762"/>
                    <a:pt x="76" y="838"/>
                    <a:pt x="170" y="840"/>
                  </a:cubicBezTo>
                  <a:cubicBezTo>
                    <a:pt x="170" y="840"/>
                    <a:pt x="170" y="840"/>
                    <a:pt x="170" y="840"/>
                  </a:cubicBezTo>
                  <a:cubicBezTo>
                    <a:pt x="170" y="840"/>
                    <a:pt x="171" y="840"/>
                    <a:pt x="171" y="840"/>
                  </a:cubicBezTo>
                  <a:cubicBezTo>
                    <a:pt x="171" y="840"/>
                    <a:pt x="171" y="840"/>
                    <a:pt x="171" y="840"/>
                  </a:cubicBezTo>
                  <a:cubicBezTo>
                    <a:pt x="171" y="840"/>
                    <a:pt x="171" y="840"/>
                    <a:pt x="171" y="840"/>
                  </a:cubicBezTo>
                  <a:cubicBezTo>
                    <a:pt x="634" y="839"/>
                    <a:pt x="1009" y="464"/>
                    <a:pt x="10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35"/>
            <p:cNvSpPr/>
            <p:nvPr/>
          </p:nvSpPr>
          <p:spPr>
            <a:xfrm>
              <a:off x="6057900" y="2124136"/>
              <a:ext cx="1568450" cy="1885950"/>
            </a:xfrm>
            <a:custGeom>
              <a:rect b="b" l="l" r="r" t="t"/>
              <a:pathLst>
                <a:path extrusionOk="0" h="1011" w="840">
                  <a:moveTo>
                    <a:pt x="840" y="840"/>
                  </a:moveTo>
                  <a:cubicBezTo>
                    <a:pt x="840" y="840"/>
                    <a:pt x="840" y="840"/>
                    <a:pt x="840" y="840"/>
                  </a:cubicBezTo>
                  <a:cubicBezTo>
                    <a:pt x="839" y="376"/>
                    <a:pt x="464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178"/>
                    <a:pt x="70" y="178"/>
                    <a:pt x="70" y="178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273" y="345"/>
                    <a:pt x="495" y="566"/>
                    <a:pt x="495" y="840"/>
                  </a:cubicBezTo>
                  <a:cubicBezTo>
                    <a:pt x="495" y="840"/>
                    <a:pt x="495" y="840"/>
                    <a:pt x="495" y="840"/>
                  </a:cubicBezTo>
                  <a:cubicBezTo>
                    <a:pt x="496" y="935"/>
                    <a:pt x="573" y="1011"/>
                    <a:pt x="667" y="1011"/>
                  </a:cubicBezTo>
                  <a:cubicBezTo>
                    <a:pt x="762" y="1011"/>
                    <a:pt x="839" y="935"/>
                    <a:pt x="840" y="84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35"/>
            <p:cNvSpPr/>
            <p:nvPr/>
          </p:nvSpPr>
          <p:spPr>
            <a:xfrm>
              <a:off x="4489450" y="2124136"/>
              <a:ext cx="1889126" cy="1566863"/>
            </a:xfrm>
            <a:custGeom>
              <a:rect b="b" l="l" r="r" t="t"/>
              <a:pathLst>
                <a:path extrusionOk="0" h="840" w="1012">
                  <a:moveTo>
                    <a:pt x="841" y="0"/>
                  </a:moveTo>
                  <a:cubicBezTo>
                    <a:pt x="841" y="2"/>
                    <a:pt x="841" y="2"/>
                    <a:pt x="841" y="2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39" y="0"/>
                    <a:pt x="839" y="0"/>
                    <a:pt x="839" y="0"/>
                  </a:cubicBezTo>
                  <a:cubicBezTo>
                    <a:pt x="376" y="0"/>
                    <a:pt x="0" y="376"/>
                    <a:pt x="0" y="840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1" y="746"/>
                    <a:pt x="78" y="670"/>
                    <a:pt x="172" y="670"/>
                  </a:cubicBezTo>
                  <a:cubicBezTo>
                    <a:pt x="265" y="670"/>
                    <a:pt x="340" y="743"/>
                    <a:pt x="345" y="834"/>
                  </a:cubicBezTo>
                  <a:cubicBezTo>
                    <a:pt x="348" y="563"/>
                    <a:pt x="568" y="345"/>
                    <a:pt x="840" y="345"/>
                  </a:cubicBezTo>
                  <a:cubicBezTo>
                    <a:pt x="841" y="343"/>
                    <a:pt x="841" y="343"/>
                    <a:pt x="841" y="343"/>
                  </a:cubicBezTo>
                  <a:cubicBezTo>
                    <a:pt x="841" y="345"/>
                    <a:pt x="841" y="345"/>
                    <a:pt x="841" y="345"/>
                  </a:cubicBezTo>
                  <a:cubicBezTo>
                    <a:pt x="936" y="344"/>
                    <a:pt x="1012" y="267"/>
                    <a:pt x="1012" y="172"/>
                  </a:cubicBezTo>
                  <a:cubicBezTo>
                    <a:pt x="1012" y="77"/>
                    <a:pt x="936" y="1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9" name="Google Shape;2109;p135"/>
          <p:cNvSpPr/>
          <p:nvPr/>
        </p:nvSpPr>
        <p:spPr>
          <a:xfrm>
            <a:off x="486728" y="2632300"/>
            <a:ext cx="2690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3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rPr>
              <a:t>Lorem Ipsum Dolor sit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135"/>
          <p:cNvSpPr/>
          <p:nvPr/>
        </p:nvSpPr>
        <p:spPr>
          <a:xfrm>
            <a:off x="486727" y="2043607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</a:t>
            </a:r>
            <a:endParaRPr b="1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135"/>
          <p:cNvSpPr txBox="1"/>
          <p:nvPr/>
        </p:nvSpPr>
        <p:spPr>
          <a:xfrm>
            <a:off x="486728" y="2947629"/>
            <a:ext cx="29326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Lorem ipsum dolor sit amet, nec an dictas equidem appellantur, ut has commune accommodare. Mea illum, ludus solet idpro.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p135"/>
          <p:cNvSpPr/>
          <p:nvPr/>
        </p:nvSpPr>
        <p:spPr>
          <a:xfrm>
            <a:off x="486728" y="4703792"/>
            <a:ext cx="2690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3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rPr>
              <a:t>Lorem Ipsum Dolor sit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135"/>
          <p:cNvSpPr/>
          <p:nvPr/>
        </p:nvSpPr>
        <p:spPr>
          <a:xfrm>
            <a:off x="486727" y="4042072"/>
            <a:ext cx="7041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</a:t>
            </a:r>
            <a:endParaRPr b="1" i="0" sz="40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Google Shape;2114;p135"/>
          <p:cNvSpPr txBox="1"/>
          <p:nvPr/>
        </p:nvSpPr>
        <p:spPr>
          <a:xfrm>
            <a:off x="486728" y="5019121"/>
            <a:ext cx="29326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Lorem ipsum dolor sit amet, nec an dictas equidem appellantur, ut has commune accommodare. Mea illum, ludus solet idpro.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135"/>
          <p:cNvSpPr/>
          <p:nvPr/>
        </p:nvSpPr>
        <p:spPr>
          <a:xfrm>
            <a:off x="9018570" y="2687303"/>
            <a:ext cx="2690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3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rPr>
              <a:t>Lorem Ipsum Dolor sit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135"/>
          <p:cNvSpPr/>
          <p:nvPr/>
        </p:nvSpPr>
        <p:spPr>
          <a:xfrm>
            <a:off x="11005282" y="2043607"/>
            <a:ext cx="7041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</a:t>
            </a:r>
            <a:endParaRPr b="1" i="0" sz="4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135"/>
          <p:cNvSpPr txBox="1"/>
          <p:nvPr/>
        </p:nvSpPr>
        <p:spPr>
          <a:xfrm>
            <a:off x="8776757" y="3002632"/>
            <a:ext cx="29326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Lorem ipsum dolor sit amet, nec an dictas equidem appellantur, ut has commune accommodare. Mea illum, ludus solet idpro.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135"/>
          <p:cNvSpPr/>
          <p:nvPr/>
        </p:nvSpPr>
        <p:spPr>
          <a:xfrm>
            <a:off x="9018570" y="4758795"/>
            <a:ext cx="2690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3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rPr>
              <a:t>Lorem Ipsum Dolor sit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135"/>
          <p:cNvSpPr/>
          <p:nvPr/>
        </p:nvSpPr>
        <p:spPr>
          <a:xfrm>
            <a:off x="11005282" y="4042072"/>
            <a:ext cx="7041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</a:t>
            </a:r>
            <a:endParaRPr b="1" i="0" sz="40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135"/>
          <p:cNvSpPr txBox="1"/>
          <p:nvPr/>
        </p:nvSpPr>
        <p:spPr>
          <a:xfrm>
            <a:off x="8776757" y="5074124"/>
            <a:ext cx="29326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Lorem ipsum dolor sit amet, nec an dictas equidem appellantur, ut has commune accommodare. Mea illum, ludus solet idpro.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135"/>
          <p:cNvSpPr/>
          <p:nvPr/>
        </p:nvSpPr>
        <p:spPr>
          <a:xfrm>
            <a:off x="9963410" y="6131288"/>
            <a:ext cx="17748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6AF8B"/>
                </a:solidFill>
                <a:latin typeface="Calibri"/>
                <a:ea typeface="Calibri"/>
                <a:cs typeface="Calibri"/>
                <a:sym typeface="Calibri"/>
              </a:rPr>
              <a:t>*This slide is using Font Awesome</a:t>
            </a:r>
            <a:endParaRPr b="0" i="0" sz="900" u="none" cap="none" strike="noStrike">
              <a:solidFill>
                <a:srgbClr val="F6AF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135"/>
          <p:cNvSpPr/>
          <p:nvPr/>
        </p:nvSpPr>
        <p:spPr>
          <a:xfrm>
            <a:off x="7328958" y="3402680"/>
            <a:ext cx="7041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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135"/>
          <p:cNvSpPr/>
          <p:nvPr/>
        </p:nvSpPr>
        <p:spPr>
          <a:xfrm>
            <a:off x="5782041" y="5035580"/>
            <a:ext cx="7041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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135"/>
          <p:cNvSpPr/>
          <p:nvPr/>
        </p:nvSpPr>
        <p:spPr>
          <a:xfrm>
            <a:off x="4171327" y="3516980"/>
            <a:ext cx="7041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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35"/>
          <p:cNvSpPr/>
          <p:nvPr/>
        </p:nvSpPr>
        <p:spPr>
          <a:xfrm>
            <a:off x="5715366" y="1884305"/>
            <a:ext cx="704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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törre template">
      <a:dk1>
        <a:srgbClr val="273339"/>
      </a:dk1>
      <a:lt1>
        <a:srgbClr val="FFFFFF"/>
      </a:lt1>
      <a:dk2>
        <a:srgbClr val="40515A"/>
      </a:dk2>
      <a:lt2>
        <a:srgbClr val="8C9CA6"/>
      </a:lt2>
      <a:accent1>
        <a:srgbClr val="0095CD"/>
      </a:accent1>
      <a:accent2>
        <a:srgbClr val="324D5E"/>
      </a:accent2>
      <a:accent3>
        <a:srgbClr val="F17C3F"/>
      </a:accent3>
      <a:accent4>
        <a:srgbClr val="7BB21B"/>
      </a:accent4>
      <a:accent5>
        <a:srgbClr val="814E7E"/>
      </a:accent5>
      <a:accent6>
        <a:srgbClr val="9D121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2016-07-27T20:38:12Z</dcterms:created>
  <dc:creator>showeet.com</dc:creator>
</cp:coreProperties>
</file>