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ic/UyKWo4EdIDOl3idutEZQap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1" name="Google Shape;2001;p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02" name="Google Shape;2002;p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86"/>
          <p:cNvPicPr preferRelativeResize="0"/>
          <p:nvPr/>
        </p:nvPicPr>
        <p:blipFill rotWithShape="1">
          <a:blip r:embed="rId2">
            <a:alphaModFix/>
          </a:blip>
          <a:srcRect b="58147"/>
          <a:stretch/>
        </p:blipFill>
        <p:spPr>
          <a:xfrm>
            <a:off x="1" y="-2"/>
            <a:ext cx="12192000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6"/>
          <p:cNvSpPr/>
          <p:nvPr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6"/>
          <p:cNvSpPr>
            <a:spLocks noGrp="1"/>
          </p:cNvSpPr>
          <p:nvPr>
            <p:ph type="pic" idx="2"/>
          </p:nvPr>
        </p:nvSpPr>
        <p:spPr>
          <a:xfrm>
            <a:off x="0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86"/>
          <p:cNvSpPr>
            <a:spLocks noGrp="1"/>
          </p:cNvSpPr>
          <p:nvPr>
            <p:ph type="pic" idx="3"/>
          </p:nvPr>
        </p:nvSpPr>
        <p:spPr>
          <a:xfrm>
            <a:off x="2474214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86"/>
          <p:cNvSpPr>
            <a:spLocks noGrp="1"/>
          </p:cNvSpPr>
          <p:nvPr>
            <p:ph type="pic" idx="4"/>
          </p:nvPr>
        </p:nvSpPr>
        <p:spPr>
          <a:xfrm>
            <a:off x="4948428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86"/>
          <p:cNvSpPr>
            <a:spLocks noGrp="1"/>
          </p:cNvSpPr>
          <p:nvPr>
            <p:ph type="pic" idx="5"/>
          </p:nvPr>
        </p:nvSpPr>
        <p:spPr>
          <a:xfrm>
            <a:off x="7422642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86"/>
          <p:cNvSpPr>
            <a:spLocks noGrp="1"/>
          </p:cNvSpPr>
          <p:nvPr>
            <p:ph type="pic" idx="6"/>
          </p:nvPr>
        </p:nvSpPr>
        <p:spPr>
          <a:xfrm>
            <a:off x="9896856" y="3091408"/>
            <a:ext cx="2295144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86"/>
          <p:cNvSpPr/>
          <p:nvPr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86"/>
          <p:cNvSpPr txBox="1">
            <a:spLocks noGrp="1"/>
          </p:cNvSpPr>
          <p:nvPr>
            <p:ph type="dt" idx="10"/>
          </p:nvPr>
        </p:nvSpPr>
        <p:spPr>
          <a:xfrm>
            <a:off x="838200" y="64242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C9C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6"/>
          <p:cNvSpPr txBox="1">
            <a:spLocks noGrp="1"/>
          </p:cNvSpPr>
          <p:nvPr>
            <p:ph type="ftr" idx="11"/>
          </p:nvPr>
        </p:nvSpPr>
        <p:spPr>
          <a:xfrm>
            <a:off x="4038600" y="64242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C9C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6"/>
          <p:cNvSpPr txBox="1">
            <a:spLocks noGrp="1"/>
          </p:cNvSpPr>
          <p:nvPr>
            <p:ph type="sldNum" idx="12"/>
          </p:nvPr>
        </p:nvSpPr>
        <p:spPr>
          <a:xfrm>
            <a:off x="8610600" y="64242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186"/>
          <p:cNvGrpSpPr/>
          <p:nvPr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29" name="Google Shape;29;p186"/>
            <p:cNvSpPr/>
            <p:nvPr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86"/>
            <p:cNvSpPr/>
            <p:nvPr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86"/>
            <p:cNvSpPr/>
            <p:nvPr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86"/>
            <p:cNvSpPr/>
            <p:nvPr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86"/>
            <p:cNvSpPr/>
            <p:nvPr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186"/>
          <p:cNvSpPr/>
          <p:nvPr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6"/>
          <p:cNvSpPr/>
          <p:nvPr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6"/>
          <p:cNvSpPr/>
          <p:nvPr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6"/>
          <p:cNvSpPr/>
          <p:nvPr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6"/>
          <p:cNvSpPr/>
          <p:nvPr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6"/>
          <p:cNvSpPr txBox="1"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6"/>
          <p:cNvSpPr txBox="1"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76973"/>
              </a:buClr>
              <a:buSzPts val="2400"/>
              <a:buNone/>
              <a:defRPr sz="2400">
                <a:solidFill>
                  <a:srgbClr val="57697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x3 icons">
  <p:cSld name="3x3 ico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95"/>
          <p:cNvSpPr txBox="1">
            <a:spLocks noGrp="1"/>
          </p:cNvSpPr>
          <p:nvPr>
            <p:ph type="body" idx="1"/>
          </p:nvPr>
        </p:nvSpPr>
        <p:spPr>
          <a:xfrm>
            <a:off x="1336343" y="194231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5"/>
          <p:cNvSpPr txBox="1">
            <a:spLocks noGrp="1"/>
          </p:cNvSpPr>
          <p:nvPr>
            <p:ph type="body" idx="2"/>
          </p:nvPr>
        </p:nvSpPr>
        <p:spPr>
          <a:xfrm>
            <a:off x="1336343" y="237411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95"/>
          <p:cNvSpPr>
            <a:spLocks noGrp="1"/>
          </p:cNvSpPr>
          <p:nvPr>
            <p:ph type="body" idx="3"/>
          </p:nvPr>
        </p:nvSpPr>
        <p:spPr>
          <a:xfrm>
            <a:off x="482600" y="1716544"/>
            <a:ext cx="796671" cy="7966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5"/>
          <p:cNvSpPr txBox="1">
            <a:spLocks noGrp="1"/>
          </p:cNvSpPr>
          <p:nvPr>
            <p:ph type="body" idx="4"/>
          </p:nvPr>
        </p:nvSpPr>
        <p:spPr>
          <a:xfrm>
            <a:off x="1336343" y="4299402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5"/>
          <p:cNvSpPr txBox="1">
            <a:spLocks noGrp="1"/>
          </p:cNvSpPr>
          <p:nvPr>
            <p:ph type="body" idx="5"/>
          </p:nvPr>
        </p:nvSpPr>
        <p:spPr>
          <a:xfrm>
            <a:off x="1336343" y="4731202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95"/>
          <p:cNvSpPr>
            <a:spLocks noGrp="1"/>
          </p:cNvSpPr>
          <p:nvPr>
            <p:ph type="body" idx="6"/>
          </p:nvPr>
        </p:nvSpPr>
        <p:spPr>
          <a:xfrm>
            <a:off x="482600" y="4073629"/>
            <a:ext cx="796671" cy="796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5"/>
          <p:cNvSpPr txBox="1">
            <a:spLocks noGrp="1"/>
          </p:cNvSpPr>
          <p:nvPr>
            <p:ph type="body" idx="7"/>
          </p:nvPr>
        </p:nvSpPr>
        <p:spPr>
          <a:xfrm>
            <a:off x="5172823" y="194231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95"/>
          <p:cNvSpPr txBox="1">
            <a:spLocks noGrp="1"/>
          </p:cNvSpPr>
          <p:nvPr>
            <p:ph type="body" idx="8"/>
          </p:nvPr>
        </p:nvSpPr>
        <p:spPr>
          <a:xfrm>
            <a:off x="5172823" y="237411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95"/>
          <p:cNvSpPr>
            <a:spLocks noGrp="1"/>
          </p:cNvSpPr>
          <p:nvPr>
            <p:ph type="body" idx="9"/>
          </p:nvPr>
        </p:nvSpPr>
        <p:spPr>
          <a:xfrm>
            <a:off x="4319080" y="1716544"/>
            <a:ext cx="796671" cy="7966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95"/>
          <p:cNvSpPr txBox="1">
            <a:spLocks noGrp="1"/>
          </p:cNvSpPr>
          <p:nvPr>
            <p:ph type="body" idx="13"/>
          </p:nvPr>
        </p:nvSpPr>
        <p:spPr>
          <a:xfrm>
            <a:off x="5172823" y="4299402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95"/>
          <p:cNvSpPr txBox="1">
            <a:spLocks noGrp="1"/>
          </p:cNvSpPr>
          <p:nvPr>
            <p:ph type="body" idx="14"/>
          </p:nvPr>
        </p:nvSpPr>
        <p:spPr>
          <a:xfrm>
            <a:off x="5172823" y="4731202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95"/>
          <p:cNvSpPr>
            <a:spLocks noGrp="1"/>
          </p:cNvSpPr>
          <p:nvPr>
            <p:ph type="body" idx="15"/>
          </p:nvPr>
        </p:nvSpPr>
        <p:spPr>
          <a:xfrm>
            <a:off x="4319080" y="4073629"/>
            <a:ext cx="796671" cy="7966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95"/>
          <p:cNvSpPr txBox="1">
            <a:spLocks noGrp="1"/>
          </p:cNvSpPr>
          <p:nvPr>
            <p:ph type="body" idx="16"/>
          </p:nvPr>
        </p:nvSpPr>
        <p:spPr>
          <a:xfrm>
            <a:off x="9112505" y="194231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95"/>
          <p:cNvSpPr txBox="1">
            <a:spLocks noGrp="1"/>
          </p:cNvSpPr>
          <p:nvPr>
            <p:ph type="body" idx="17"/>
          </p:nvPr>
        </p:nvSpPr>
        <p:spPr>
          <a:xfrm>
            <a:off x="9112505" y="237411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95"/>
          <p:cNvSpPr>
            <a:spLocks noGrp="1"/>
          </p:cNvSpPr>
          <p:nvPr>
            <p:ph type="body" idx="18"/>
          </p:nvPr>
        </p:nvSpPr>
        <p:spPr>
          <a:xfrm>
            <a:off x="8258762" y="1716544"/>
            <a:ext cx="796671" cy="7966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95"/>
          <p:cNvSpPr txBox="1">
            <a:spLocks noGrp="1"/>
          </p:cNvSpPr>
          <p:nvPr>
            <p:ph type="body" idx="19"/>
          </p:nvPr>
        </p:nvSpPr>
        <p:spPr>
          <a:xfrm>
            <a:off x="9112505" y="4299402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95"/>
          <p:cNvSpPr txBox="1">
            <a:spLocks noGrp="1"/>
          </p:cNvSpPr>
          <p:nvPr>
            <p:ph type="body" idx="20"/>
          </p:nvPr>
        </p:nvSpPr>
        <p:spPr>
          <a:xfrm>
            <a:off x="9112505" y="4731202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95"/>
          <p:cNvSpPr>
            <a:spLocks noGrp="1"/>
          </p:cNvSpPr>
          <p:nvPr>
            <p:ph type="body" idx="21"/>
          </p:nvPr>
        </p:nvSpPr>
        <p:spPr>
          <a:xfrm>
            <a:off x="8258762" y="4073629"/>
            <a:ext cx="796671" cy="7966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2" name="Google Shape;172;p19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3" name="Google Shape;173;p19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9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9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x2 icons">
  <p:cSld name="2x2 ico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96"/>
          <p:cNvSpPr txBox="1">
            <a:spLocks noGrp="1"/>
          </p:cNvSpPr>
          <p:nvPr>
            <p:ph type="body" idx="1"/>
          </p:nvPr>
        </p:nvSpPr>
        <p:spPr>
          <a:xfrm>
            <a:off x="1336343" y="1942317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sz="24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96"/>
          <p:cNvSpPr txBox="1">
            <a:spLocks noGrp="1"/>
          </p:cNvSpPr>
          <p:nvPr>
            <p:ph type="body" idx="2"/>
          </p:nvPr>
        </p:nvSpPr>
        <p:spPr>
          <a:xfrm>
            <a:off x="1336343" y="2374117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96"/>
          <p:cNvSpPr>
            <a:spLocks noGrp="1"/>
          </p:cNvSpPr>
          <p:nvPr>
            <p:ph type="body" idx="3"/>
          </p:nvPr>
        </p:nvSpPr>
        <p:spPr>
          <a:xfrm>
            <a:off x="482600" y="1716544"/>
            <a:ext cx="796671" cy="7966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96"/>
          <p:cNvSpPr txBox="1">
            <a:spLocks noGrp="1"/>
          </p:cNvSpPr>
          <p:nvPr>
            <p:ph type="body" idx="4"/>
          </p:nvPr>
        </p:nvSpPr>
        <p:spPr>
          <a:xfrm>
            <a:off x="1336343" y="4299402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sz="24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96"/>
          <p:cNvSpPr txBox="1">
            <a:spLocks noGrp="1"/>
          </p:cNvSpPr>
          <p:nvPr>
            <p:ph type="body" idx="5"/>
          </p:nvPr>
        </p:nvSpPr>
        <p:spPr>
          <a:xfrm>
            <a:off x="1336343" y="4731202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96"/>
          <p:cNvSpPr>
            <a:spLocks noGrp="1"/>
          </p:cNvSpPr>
          <p:nvPr>
            <p:ph type="body" idx="6"/>
          </p:nvPr>
        </p:nvSpPr>
        <p:spPr>
          <a:xfrm>
            <a:off x="482600" y="4073629"/>
            <a:ext cx="796671" cy="796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96"/>
          <p:cNvSpPr txBox="1">
            <a:spLocks noGrp="1"/>
          </p:cNvSpPr>
          <p:nvPr>
            <p:ph type="body" idx="7"/>
          </p:nvPr>
        </p:nvSpPr>
        <p:spPr>
          <a:xfrm>
            <a:off x="7411721" y="1942317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sz="24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96"/>
          <p:cNvSpPr txBox="1">
            <a:spLocks noGrp="1"/>
          </p:cNvSpPr>
          <p:nvPr>
            <p:ph type="body" idx="8"/>
          </p:nvPr>
        </p:nvSpPr>
        <p:spPr>
          <a:xfrm>
            <a:off x="7411721" y="2374117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96"/>
          <p:cNvSpPr>
            <a:spLocks noGrp="1"/>
          </p:cNvSpPr>
          <p:nvPr>
            <p:ph type="body" idx="9"/>
          </p:nvPr>
        </p:nvSpPr>
        <p:spPr>
          <a:xfrm>
            <a:off x="6557978" y="1716544"/>
            <a:ext cx="796671" cy="7966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96"/>
          <p:cNvSpPr txBox="1">
            <a:spLocks noGrp="1"/>
          </p:cNvSpPr>
          <p:nvPr>
            <p:ph type="body" idx="13"/>
          </p:nvPr>
        </p:nvSpPr>
        <p:spPr>
          <a:xfrm>
            <a:off x="7411721" y="4299402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400"/>
              <a:buNone/>
              <a:defRPr sz="24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96"/>
          <p:cNvSpPr txBox="1">
            <a:spLocks noGrp="1"/>
          </p:cNvSpPr>
          <p:nvPr>
            <p:ph type="body" idx="14"/>
          </p:nvPr>
        </p:nvSpPr>
        <p:spPr>
          <a:xfrm>
            <a:off x="7411721" y="4731202"/>
            <a:ext cx="4297680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96"/>
          <p:cNvSpPr>
            <a:spLocks noGrp="1"/>
          </p:cNvSpPr>
          <p:nvPr>
            <p:ph type="body" idx="15"/>
          </p:nvPr>
        </p:nvSpPr>
        <p:spPr>
          <a:xfrm>
            <a:off x="6557978" y="4073629"/>
            <a:ext cx="796671" cy="7966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6" name="Google Shape;196;p19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7" name="Google Shape;197;p19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x2 icons and intro">
  <p:cSld name="2x2 icons and intro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7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7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7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7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97"/>
          <p:cNvSpPr txBox="1">
            <a:spLocks noGrp="1"/>
          </p:cNvSpPr>
          <p:nvPr>
            <p:ph type="body" idx="1"/>
          </p:nvPr>
        </p:nvSpPr>
        <p:spPr>
          <a:xfrm>
            <a:off x="1336343" y="2762445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97"/>
          <p:cNvSpPr txBox="1">
            <a:spLocks noGrp="1"/>
          </p:cNvSpPr>
          <p:nvPr>
            <p:ph type="body" idx="2"/>
          </p:nvPr>
        </p:nvSpPr>
        <p:spPr>
          <a:xfrm>
            <a:off x="1336343" y="3194246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197"/>
          <p:cNvSpPr>
            <a:spLocks noGrp="1"/>
          </p:cNvSpPr>
          <p:nvPr>
            <p:ph type="body" idx="3"/>
          </p:nvPr>
        </p:nvSpPr>
        <p:spPr>
          <a:xfrm>
            <a:off x="482600" y="2536672"/>
            <a:ext cx="796671" cy="79667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197"/>
          <p:cNvSpPr txBox="1">
            <a:spLocks noGrp="1"/>
          </p:cNvSpPr>
          <p:nvPr>
            <p:ph type="body" idx="4"/>
          </p:nvPr>
        </p:nvSpPr>
        <p:spPr>
          <a:xfrm>
            <a:off x="1336343" y="4669224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97"/>
          <p:cNvSpPr txBox="1">
            <a:spLocks noGrp="1"/>
          </p:cNvSpPr>
          <p:nvPr>
            <p:ph type="body" idx="5"/>
          </p:nvPr>
        </p:nvSpPr>
        <p:spPr>
          <a:xfrm>
            <a:off x="1336343" y="5101025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97"/>
          <p:cNvSpPr>
            <a:spLocks noGrp="1"/>
          </p:cNvSpPr>
          <p:nvPr>
            <p:ph type="body" idx="6"/>
          </p:nvPr>
        </p:nvSpPr>
        <p:spPr>
          <a:xfrm>
            <a:off x="482600" y="4443451"/>
            <a:ext cx="796671" cy="796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97"/>
          <p:cNvSpPr txBox="1">
            <a:spLocks noGrp="1"/>
          </p:cNvSpPr>
          <p:nvPr>
            <p:ph type="body" idx="7"/>
          </p:nvPr>
        </p:nvSpPr>
        <p:spPr>
          <a:xfrm>
            <a:off x="7411721" y="2762445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97"/>
          <p:cNvSpPr txBox="1">
            <a:spLocks noGrp="1"/>
          </p:cNvSpPr>
          <p:nvPr>
            <p:ph type="body" idx="8"/>
          </p:nvPr>
        </p:nvSpPr>
        <p:spPr>
          <a:xfrm>
            <a:off x="7411721" y="3194246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97"/>
          <p:cNvSpPr>
            <a:spLocks noGrp="1"/>
          </p:cNvSpPr>
          <p:nvPr>
            <p:ph type="body" idx="9"/>
          </p:nvPr>
        </p:nvSpPr>
        <p:spPr>
          <a:xfrm>
            <a:off x="6557978" y="2536672"/>
            <a:ext cx="796671" cy="7966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97"/>
          <p:cNvSpPr txBox="1">
            <a:spLocks noGrp="1"/>
          </p:cNvSpPr>
          <p:nvPr>
            <p:ph type="body" idx="13"/>
          </p:nvPr>
        </p:nvSpPr>
        <p:spPr>
          <a:xfrm>
            <a:off x="7411721" y="4669224"/>
            <a:ext cx="429768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1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97"/>
          <p:cNvSpPr txBox="1">
            <a:spLocks noGrp="1"/>
          </p:cNvSpPr>
          <p:nvPr>
            <p:ph type="body" idx="14"/>
          </p:nvPr>
        </p:nvSpPr>
        <p:spPr>
          <a:xfrm>
            <a:off x="7411721" y="5101025"/>
            <a:ext cx="4297680" cy="111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97"/>
          <p:cNvSpPr>
            <a:spLocks noGrp="1"/>
          </p:cNvSpPr>
          <p:nvPr>
            <p:ph type="body" idx="15"/>
          </p:nvPr>
        </p:nvSpPr>
        <p:spPr>
          <a:xfrm>
            <a:off x="6557978" y="4443451"/>
            <a:ext cx="796671" cy="7966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97"/>
          <p:cNvSpPr txBox="1">
            <a:spLocks noGrp="1"/>
          </p:cNvSpPr>
          <p:nvPr>
            <p:ph type="body" idx="16"/>
          </p:nvPr>
        </p:nvSpPr>
        <p:spPr>
          <a:xfrm>
            <a:off x="909471" y="1425678"/>
            <a:ext cx="10373058" cy="773698"/>
          </a:xfrm>
          <a:prstGeom prst="rect">
            <a:avLst/>
          </a:prstGeom>
          <a:solidFill>
            <a:srgbClr val="E4EEE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21" name="Google Shape;221;p19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22" name="Google Shape;222;p19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9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9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nd picture">
  <p:cSld name="Title and Content and pictur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8"/>
          <p:cNvSpPr txBox="1">
            <a:spLocks noGrp="1"/>
          </p:cNvSpPr>
          <p:nvPr>
            <p:ph type="body" idx="1"/>
          </p:nvPr>
        </p:nvSpPr>
        <p:spPr>
          <a:xfrm>
            <a:off x="838200" y="1955800"/>
            <a:ext cx="10515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198"/>
          <p:cNvSpPr/>
          <p:nvPr/>
        </p:nvSpPr>
        <p:spPr>
          <a:xfrm>
            <a:off x="2" y="-9731"/>
            <a:ext cx="94360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85979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9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98"/>
          <p:cNvSpPr>
            <a:spLocks noGrp="1"/>
          </p:cNvSpPr>
          <p:nvPr>
            <p:ph type="pic" idx="2"/>
          </p:nvPr>
        </p:nvSpPr>
        <p:spPr>
          <a:xfrm>
            <a:off x="9591945" y="-1"/>
            <a:ext cx="2600055" cy="19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98"/>
          <p:cNvSpPr/>
          <p:nvPr/>
        </p:nvSpPr>
        <p:spPr>
          <a:xfrm>
            <a:off x="9594616" y="0"/>
            <a:ext cx="2597384" cy="1955800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8"/>
          <p:cNvSpPr/>
          <p:nvPr/>
        </p:nvSpPr>
        <p:spPr>
          <a:xfrm>
            <a:off x="9595104" y="1955800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9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38" name="Google Shape;238;p19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9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9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9"/>
          <p:cNvSpPr/>
          <p:nvPr/>
        </p:nvSpPr>
        <p:spPr>
          <a:xfrm>
            <a:off x="2" y="-9731"/>
            <a:ext cx="3299670" cy="3115788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9"/>
          <p:cNvSpPr txBox="1">
            <a:spLocks noGrp="1"/>
          </p:cNvSpPr>
          <p:nvPr>
            <p:ph type="title"/>
          </p:nvPr>
        </p:nvSpPr>
        <p:spPr>
          <a:xfrm>
            <a:off x="189517" y="440130"/>
            <a:ext cx="2920641" cy="146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9"/>
          <p:cNvSpPr txBox="1">
            <a:spLocks noGrp="1"/>
          </p:cNvSpPr>
          <p:nvPr>
            <p:ph type="dt" idx="10"/>
          </p:nvPr>
        </p:nvSpPr>
        <p:spPr>
          <a:xfrm>
            <a:off x="4031479" y="6356350"/>
            <a:ext cx="15438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9"/>
          <p:cNvSpPr txBox="1">
            <a:spLocks noGrp="1"/>
          </p:cNvSpPr>
          <p:nvPr>
            <p:ph type="ftr" idx="11"/>
          </p:nvPr>
        </p:nvSpPr>
        <p:spPr>
          <a:xfrm>
            <a:off x="58501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99"/>
          <p:cNvSpPr txBox="1">
            <a:spLocks noGrp="1"/>
          </p:cNvSpPr>
          <p:nvPr>
            <p:ph type="sldNum" idx="12"/>
          </p:nvPr>
        </p:nvSpPr>
        <p:spPr>
          <a:xfrm>
            <a:off x="10239794" y="6356350"/>
            <a:ext cx="11140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99"/>
          <p:cNvSpPr txBox="1">
            <a:spLocks noGrp="1"/>
          </p:cNvSpPr>
          <p:nvPr>
            <p:ph type="body" idx="1"/>
          </p:nvPr>
        </p:nvSpPr>
        <p:spPr>
          <a:xfrm>
            <a:off x="189517" y="1958585"/>
            <a:ext cx="2920641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CDD6"/>
              </a:buClr>
              <a:buSzPts val="1600"/>
              <a:buNone/>
              <a:defRPr sz="1600">
                <a:solidFill>
                  <a:srgbClr val="BFCDD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199"/>
          <p:cNvSpPr>
            <a:spLocks noGrp="1"/>
          </p:cNvSpPr>
          <p:nvPr>
            <p:ph type="pic" idx="2"/>
          </p:nvPr>
        </p:nvSpPr>
        <p:spPr>
          <a:xfrm>
            <a:off x="0" y="3338285"/>
            <a:ext cx="3303064" cy="248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199"/>
          <p:cNvSpPr/>
          <p:nvPr/>
        </p:nvSpPr>
        <p:spPr>
          <a:xfrm>
            <a:off x="0" y="3338285"/>
            <a:ext cx="3299672" cy="2484614"/>
          </a:xfrm>
          <a:prstGeom prst="rect">
            <a:avLst/>
          </a:prstGeom>
          <a:solidFill>
            <a:srgbClr val="75BEE9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199"/>
          <p:cNvGrpSpPr/>
          <p:nvPr/>
        </p:nvGrpSpPr>
        <p:grpSpPr>
          <a:xfrm>
            <a:off x="0" y="6766560"/>
            <a:ext cx="3300984" cy="91440"/>
            <a:chOff x="0" y="4480421"/>
            <a:chExt cx="12192000" cy="91440"/>
          </a:xfrm>
        </p:grpSpPr>
        <p:sp>
          <p:nvSpPr>
            <p:cNvPr id="253" name="Google Shape;253;p19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9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9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title and desc">
  <p:cSld name="4 pictures title and desc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00"/>
          <p:cNvSpPr>
            <a:spLocks noGrp="1"/>
          </p:cNvSpPr>
          <p:nvPr>
            <p:ph type="pic" idx="2"/>
          </p:nvPr>
        </p:nvSpPr>
        <p:spPr>
          <a:xfrm>
            <a:off x="354775" y="14256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200"/>
          <p:cNvSpPr>
            <a:spLocks noGrp="1"/>
          </p:cNvSpPr>
          <p:nvPr>
            <p:ph type="pic" idx="3"/>
          </p:nvPr>
        </p:nvSpPr>
        <p:spPr>
          <a:xfrm>
            <a:off x="3316627" y="1425680"/>
            <a:ext cx="2600055" cy="1957811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200"/>
          <p:cNvSpPr>
            <a:spLocks noGrp="1"/>
          </p:cNvSpPr>
          <p:nvPr>
            <p:ph type="pic" idx="4"/>
          </p:nvPr>
        </p:nvSpPr>
        <p:spPr>
          <a:xfrm>
            <a:off x="6278479" y="1425679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200"/>
          <p:cNvSpPr>
            <a:spLocks noGrp="1"/>
          </p:cNvSpPr>
          <p:nvPr>
            <p:ph type="pic" idx="5"/>
          </p:nvPr>
        </p:nvSpPr>
        <p:spPr>
          <a:xfrm>
            <a:off x="9240330" y="1425678"/>
            <a:ext cx="2600055" cy="1957811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200"/>
          <p:cNvSpPr/>
          <p:nvPr/>
        </p:nvSpPr>
        <p:spPr>
          <a:xfrm>
            <a:off x="354775" y="3381481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0"/>
          <p:cNvSpPr/>
          <p:nvPr/>
        </p:nvSpPr>
        <p:spPr>
          <a:xfrm>
            <a:off x="3316627" y="3381481"/>
            <a:ext cx="2596896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0"/>
          <p:cNvSpPr/>
          <p:nvPr/>
        </p:nvSpPr>
        <p:spPr>
          <a:xfrm>
            <a:off x="6278479" y="3381480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0"/>
          <p:cNvSpPr/>
          <p:nvPr/>
        </p:nvSpPr>
        <p:spPr>
          <a:xfrm>
            <a:off x="9240330" y="3381479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00"/>
          <p:cNvSpPr txBox="1">
            <a:spLocks noGrp="1"/>
          </p:cNvSpPr>
          <p:nvPr>
            <p:ph type="body" idx="1"/>
          </p:nvPr>
        </p:nvSpPr>
        <p:spPr>
          <a:xfrm>
            <a:off x="354775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00"/>
          <p:cNvSpPr txBox="1">
            <a:spLocks noGrp="1"/>
          </p:cNvSpPr>
          <p:nvPr>
            <p:ph type="body" idx="6"/>
          </p:nvPr>
        </p:nvSpPr>
        <p:spPr>
          <a:xfrm>
            <a:off x="3316627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00"/>
          <p:cNvSpPr txBox="1">
            <a:spLocks noGrp="1"/>
          </p:cNvSpPr>
          <p:nvPr>
            <p:ph type="body" idx="7"/>
          </p:nvPr>
        </p:nvSpPr>
        <p:spPr>
          <a:xfrm>
            <a:off x="6278479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200"/>
          <p:cNvSpPr txBox="1">
            <a:spLocks noGrp="1"/>
          </p:cNvSpPr>
          <p:nvPr>
            <p:ph type="body" idx="8"/>
          </p:nvPr>
        </p:nvSpPr>
        <p:spPr>
          <a:xfrm>
            <a:off x="9240330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00"/>
          <p:cNvSpPr txBox="1">
            <a:spLocks noGrp="1"/>
          </p:cNvSpPr>
          <p:nvPr>
            <p:ph type="body" idx="9"/>
          </p:nvPr>
        </p:nvSpPr>
        <p:spPr>
          <a:xfrm>
            <a:off x="354775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200"/>
          <p:cNvSpPr txBox="1">
            <a:spLocks noGrp="1"/>
          </p:cNvSpPr>
          <p:nvPr>
            <p:ph type="body" idx="13"/>
          </p:nvPr>
        </p:nvSpPr>
        <p:spPr>
          <a:xfrm>
            <a:off x="3316627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00"/>
          <p:cNvSpPr txBox="1">
            <a:spLocks noGrp="1"/>
          </p:cNvSpPr>
          <p:nvPr>
            <p:ph type="body" idx="14"/>
          </p:nvPr>
        </p:nvSpPr>
        <p:spPr>
          <a:xfrm>
            <a:off x="6278479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200"/>
          <p:cNvSpPr txBox="1">
            <a:spLocks noGrp="1"/>
          </p:cNvSpPr>
          <p:nvPr>
            <p:ph type="body" idx="15"/>
          </p:nvPr>
        </p:nvSpPr>
        <p:spPr>
          <a:xfrm>
            <a:off x="9240330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00"/>
          <p:cNvSpPr txBox="1">
            <a:spLocks noGrp="1"/>
          </p:cNvSpPr>
          <p:nvPr>
            <p:ph type="body" idx="16"/>
          </p:nvPr>
        </p:nvSpPr>
        <p:spPr>
          <a:xfrm>
            <a:off x="35477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00"/>
          <p:cNvSpPr txBox="1">
            <a:spLocks noGrp="1"/>
          </p:cNvSpPr>
          <p:nvPr>
            <p:ph type="body" idx="17"/>
          </p:nvPr>
        </p:nvSpPr>
        <p:spPr>
          <a:xfrm>
            <a:off x="331487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200"/>
          <p:cNvSpPr txBox="1">
            <a:spLocks noGrp="1"/>
          </p:cNvSpPr>
          <p:nvPr>
            <p:ph type="body" idx="18"/>
          </p:nvPr>
        </p:nvSpPr>
        <p:spPr>
          <a:xfrm>
            <a:off x="627496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00"/>
          <p:cNvSpPr txBox="1">
            <a:spLocks noGrp="1"/>
          </p:cNvSpPr>
          <p:nvPr>
            <p:ph type="body" idx="19"/>
          </p:nvPr>
        </p:nvSpPr>
        <p:spPr>
          <a:xfrm>
            <a:off x="923506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4" name="Google Shape;284;p20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85" name="Google Shape;285;p20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0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#1">
  <p:cSld name="2 pictures #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0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01"/>
          <p:cNvSpPr>
            <a:spLocks noGrp="1"/>
          </p:cNvSpPr>
          <p:nvPr>
            <p:ph type="pic" idx="2"/>
          </p:nvPr>
        </p:nvSpPr>
        <p:spPr>
          <a:xfrm>
            <a:off x="354775" y="23019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201"/>
          <p:cNvSpPr>
            <a:spLocks noGrp="1"/>
          </p:cNvSpPr>
          <p:nvPr>
            <p:ph type="pic" idx="3"/>
          </p:nvPr>
        </p:nvSpPr>
        <p:spPr>
          <a:xfrm>
            <a:off x="6278479" y="2301979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01"/>
          <p:cNvSpPr/>
          <p:nvPr/>
        </p:nvSpPr>
        <p:spPr>
          <a:xfrm>
            <a:off x="354775" y="4257781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1"/>
          <p:cNvSpPr/>
          <p:nvPr/>
        </p:nvSpPr>
        <p:spPr>
          <a:xfrm>
            <a:off x="6278479" y="4257780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1"/>
          <p:cNvSpPr txBox="1">
            <a:spLocks noGrp="1"/>
          </p:cNvSpPr>
          <p:nvPr>
            <p:ph type="body" idx="1"/>
          </p:nvPr>
        </p:nvSpPr>
        <p:spPr>
          <a:xfrm>
            <a:off x="354775" y="43912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201"/>
          <p:cNvSpPr txBox="1">
            <a:spLocks noGrp="1"/>
          </p:cNvSpPr>
          <p:nvPr>
            <p:ph type="body" idx="4"/>
          </p:nvPr>
        </p:nvSpPr>
        <p:spPr>
          <a:xfrm>
            <a:off x="6278479" y="43912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201"/>
          <p:cNvSpPr txBox="1">
            <a:spLocks noGrp="1"/>
          </p:cNvSpPr>
          <p:nvPr>
            <p:ph type="body" idx="5"/>
          </p:nvPr>
        </p:nvSpPr>
        <p:spPr>
          <a:xfrm>
            <a:off x="354775" y="47888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201"/>
          <p:cNvSpPr txBox="1">
            <a:spLocks noGrp="1"/>
          </p:cNvSpPr>
          <p:nvPr>
            <p:ph type="body" idx="6"/>
          </p:nvPr>
        </p:nvSpPr>
        <p:spPr>
          <a:xfrm>
            <a:off x="6278479" y="47888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01"/>
          <p:cNvSpPr txBox="1">
            <a:spLocks noGrp="1"/>
          </p:cNvSpPr>
          <p:nvPr>
            <p:ph type="body" idx="7"/>
          </p:nvPr>
        </p:nvSpPr>
        <p:spPr>
          <a:xfrm>
            <a:off x="3314870" y="2301979"/>
            <a:ext cx="2596896" cy="164352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01"/>
          <p:cNvSpPr txBox="1">
            <a:spLocks noGrp="1"/>
          </p:cNvSpPr>
          <p:nvPr>
            <p:ph type="body" idx="8"/>
          </p:nvPr>
        </p:nvSpPr>
        <p:spPr>
          <a:xfrm>
            <a:off x="9235060" y="2301979"/>
            <a:ext cx="2596896" cy="164352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6" name="Google Shape;306;p20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07" name="Google Shape;307;p20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#2">
  <p:cSld name="2 pictures #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0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0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02"/>
          <p:cNvSpPr>
            <a:spLocks noGrp="1"/>
          </p:cNvSpPr>
          <p:nvPr>
            <p:ph type="pic" idx="2"/>
          </p:nvPr>
        </p:nvSpPr>
        <p:spPr>
          <a:xfrm>
            <a:off x="485759" y="1901337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202"/>
          <p:cNvSpPr txBox="1">
            <a:spLocks noGrp="1"/>
          </p:cNvSpPr>
          <p:nvPr>
            <p:ph type="body" idx="1"/>
          </p:nvPr>
        </p:nvSpPr>
        <p:spPr>
          <a:xfrm>
            <a:off x="482600" y="3959455"/>
            <a:ext cx="4684076" cy="97872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202"/>
          <p:cNvSpPr txBox="1">
            <a:spLocks noGrp="1"/>
          </p:cNvSpPr>
          <p:nvPr>
            <p:ph type="body" idx="3"/>
          </p:nvPr>
        </p:nvSpPr>
        <p:spPr>
          <a:xfrm>
            <a:off x="2570908" y="2197854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202"/>
          <p:cNvSpPr txBox="1">
            <a:spLocks noGrp="1"/>
          </p:cNvSpPr>
          <p:nvPr>
            <p:ph type="body" idx="4"/>
          </p:nvPr>
        </p:nvSpPr>
        <p:spPr>
          <a:xfrm>
            <a:off x="2570908" y="2789478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202"/>
          <p:cNvSpPr>
            <a:spLocks noGrp="1"/>
          </p:cNvSpPr>
          <p:nvPr>
            <p:ph type="pic" idx="5"/>
          </p:nvPr>
        </p:nvSpPr>
        <p:spPr>
          <a:xfrm>
            <a:off x="7027356" y="1901335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202"/>
          <p:cNvSpPr txBox="1">
            <a:spLocks noGrp="1"/>
          </p:cNvSpPr>
          <p:nvPr>
            <p:ph type="body" idx="6"/>
          </p:nvPr>
        </p:nvSpPr>
        <p:spPr>
          <a:xfrm>
            <a:off x="7024197" y="3959453"/>
            <a:ext cx="4684076" cy="97872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202"/>
          <p:cNvSpPr txBox="1">
            <a:spLocks noGrp="1"/>
          </p:cNvSpPr>
          <p:nvPr>
            <p:ph type="body" idx="7"/>
          </p:nvPr>
        </p:nvSpPr>
        <p:spPr>
          <a:xfrm>
            <a:off x="9112505" y="2197852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202"/>
          <p:cNvSpPr txBox="1">
            <a:spLocks noGrp="1"/>
          </p:cNvSpPr>
          <p:nvPr>
            <p:ph type="body" idx="8"/>
          </p:nvPr>
        </p:nvSpPr>
        <p:spPr>
          <a:xfrm>
            <a:off x="9112505" y="2789476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6" name="Google Shape;326;p20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27" name="Google Shape;327;p20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0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and desc">
  <p:cSld name="4 pictures and desc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203"/>
          <p:cNvSpPr>
            <a:spLocks noGrp="1"/>
          </p:cNvSpPr>
          <p:nvPr>
            <p:ph type="pic" idx="2"/>
          </p:nvPr>
        </p:nvSpPr>
        <p:spPr>
          <a:xfrm>
            <a:off x="485759" y="1698832"/>
            <a:ext cx="3552841" cy="1957811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203"/>
          <p:cNvSpPr txBox="1">
            <a:spLocks noGrp="1"/>
          </p:cNvSpPr>
          <p:nvPr>
            <p:ph type="body" idx="1"/>
          </p:nvPr>
        </p:nvSpPr>
        <p:spPr>
          <a:xfrm>
            <a:off x="4038600" y="1699007"/>
            <a:ext cx="1752600" cy="1957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203"/>
          <p:cNvSpPr>
            <a:spLocks noGrp="1"/>
          </p:cNvSpPr>
          <p:nvPr>
            <p:ph type="pic" idx="3"/>
          </p:nvPr>
        </p:nvSpPr>
        <p:spPr>
          <a:xfrm>
            <a:off x="6403960" y="1699007"/>
            <a:ext cx="3552841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203"/>
          <p:cNvSpPr txBox="1">
            <a:spLocks noGrp="1"/>
          </p:cNvSpPr>
          <p:nvPr>
            <p:ph type="body" idx="4"/>
          </p:nvPr>
        </p:nvSpPr>
        <p:spPr>
          <a:xfrm>
            <a:off x="9956801" y="1699007"/>
            <a:ext cx="1752600" cy="195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03"/>
          <p:cNvSpPr>
            <a:spLocks noGrp="1"/>
          </p:cNvSpPr>
          <p:nvPr>
            <p:ph type="pic" idx="5"/>
          </p:nvPr>
        </p:nvSpPr>
        <p:spPr>
          <a:xfrm>
            <a:off x="2238359" y="3981044"/>
            <a:ext cx="3552841" cy="1957811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203"/>
          <p:cNvSpPr txBox="1">
            <a:spLocks noGrp="1"/>
          </p:cNvSpPr>
          <p:nvPr>
            <p:ph type="body" idx="6"/>
          </p:nvPr>
        </p:nvSpPr>
        <p:spPr>
          <a:xfrm>
            <a:off x="485759" y="3981219"/>
            <a:ext cx="1752600" cy="195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203"/>
          <p:cNvSpPr>
            <a:spLocks noGrp="1"/>
          </p:cNvSpPr>
          <p:nvPr>
            <p:ph type="pic" idx="7"/>
          </p:nvPr>
        </p:nvSpPr>
        <p:spPr>
          <a:xfrm>
            <a:off x="8153400" y="3980869"/>
            <a:ext cx="3552841" cy="1957811"/>
          </a:xfrm>
          <a:prstGeom prst="rect">
            <a:avLst/>
          </a:pr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203"/>
          <p:cNvSpPr txBox="1">
            <a:spLocks noGrp="1"/>
          </p:cNvSpPr>
          <p:nvPr>
            <p:ph type="body" idx="8"/>
          </p:nvPr>
        </p:nvSpPr>
        <p:spPr>
          <a:xfrm>
            <a:off x="6400800" y="3981044"/>
            <a:ext cx="1752600" cy="1957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6" name="Google Shape;346;p20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47" name="Google Shape;347;p20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">
  <p:cSld name="4 picture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0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0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04"/>
          <p:cNvSpPr>
            <a:spLocks noGrp="1"/>
          </p:cNvSpPr>
          <p:nvPr>
            <p:ph type="pic" idx="2"/>
          </p:nvPr>
        </p:nvSpPr>
        <p:spPr>
          <a:xfrm>
            <a:off x="485759" y="1698832"/>
            <a:ext cx="3552841" cy="428601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204"/>
          <p:cNvSpPr>
            <a:spLocks noGrp="1"/>
          </p:cNvSpPr>
          <p:nvPr>
            <p:ph type="pic" idx="3"/>
          </p:nvPr>
        </p:nvSpPr>
        <p:spPr>
          <a:xfrm>
            <a:off x="8153399" y="1699007"/>
            <a:ext cx="3552841" cy="4286018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Google Shape;360;p204"/>
          <p:cNvSpPr>
            <a:spLocks noGrp="1"/>
          </p:cNvSpPr>
          <p:nvPr>
            <p:ph type="pic" idx="4"/>
          </p:nvPr>
        </p:nvSpPr>
        <p:spPr>
          <a:xfrm>
            <a:off x="4319579" y="1698831"/>
            <a:ext cx="3552841" cy="1957811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1" name="Google Shape;361;p204"/>
          <p:cNvSpPr>
            <a:spLocks noGrp="1"/>
          </p:cNvSpPr>
          <p:nvPr>
            <p:ph type="pic" idx="5"/>
          </p:nvPr>
        </p:nvSpPr>
        <p:spPr>
          <a:xfrm>
            <a:off x="4319579" y="4027214"/>
            <a:ext cx="3552841" cy="1957811"/>
          </a:xfrm>
          <a:prstGeom prst="rect">
            <a:avLst/>
          </a:pr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62" name="Google Shape;362;p20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63" name="Google Shape;363;p20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0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0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0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">
  <p:cSld name="3 pictures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0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0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0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05"/>
          <p:cNvSpPr>
            <a:spLocks noGrp="1"/>
          </p:cNvSpPr>
          <p:nvPr>
            <p:ph type="pic" idx="2"/>
          </p:nvPr>
        </p:nvSpPr>
        <p:spPr>
          <a:xfrm>
            <a:off x="485759" y="1860857"/>
            <a:ext cx="3552841" cy="1957811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5" name="Google Shape;375;p205"/>
          <p:cNvSpPr txBox="1">
            <a:spLocks noGrp="1"/>
          </p:cNvSpPr>
          <p:nvPr>
            <p:ph type="body" idx="1"/>
          </p:nvPr>
        </p:nvSpPr>
        <p:spPr>
          <a:xfrm>
            <a:off x="4038600" y="1861032"/>
            <a:ext cx="1752600" cy="1957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205"/>
          <p:cNvSpPr>
            <a:spLocks noGrp="1"/>
          </p:cNvSpPr>
          <p:nvPr>
            <p:ph type="pic" idx="3"/>
          </p:nvPr>
        </p:nvSpPr>
        <p:spPr>
          <a:xfrm>
            <a:off x="6403960" y="1861032"/>
            <a:ext cx="5305441" cy="3915447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Google Shape;377;p205"/>
          <p:cNvSpPr>
            <a:spLocks noGrp="1"/>
          </p:cNvSpPr>
          <p:nvPr>
            <p:ph type="pic" idx="4"/>
          </p:nvPr>
        </p:nvSpPr>
        <p:spPr>
          <a:xfrm>
            <a:off x="2238359" y="3818668"/>
            <a:ext cx="3552841" cy="1957811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Google Shape;378;p205"/>
          <p:cNvSpPr txBox="1">
            <a:spLocks noGrp="1"/>
          </p:cNvSpPr>
          <p:nvPr>
            <p:ph type="body" idx="5"/>
          </p:nvPr>
        </p:nvSpPr>
        <p:spPr>
          <a:xfrm>
            <a:off x="485759" y="3818843"/>
            <a:ext cx="1752600" cy="195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79" name="Google Shape;379;p20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380" name="Google Shape;380;p20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0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0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0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x2 pictures">
  <p:cSld name="4x2 picture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6"/>
          <p:cNvSpPr>
            <a:spLocks noGrp="1"/>
          </p:cNvSpPr>
          <p:nvPr>
            <p:ph type="pic" idx="2"/>
          </p:nvPr>
        </p:nvSpPr>
        <p:spPr>
          <a:xfrm>
            <a:off x="0" y="0"/>
            <a:ext cx="3044952" cy="2202144"/>
          </a:xfrm>
          <a:prstGeom prst="rect">
            <a:avLst/>
          </a:prstGeom>
          <a:solidFill>
            <a:schemeClr val="dk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206"/>
          <p:cNvSpPr>
            <a:spLocks noGrp="1"/>
          </p:cNvSpPr>
          <p:nvPr>
            <p:ph type="pic" idx="3"/>
          </p:nvPr>
        </p:nvSpPr>
        <p:spPr>
          <a:xfrm>
            <a:off x="9134856" y="0"/>
            <a:ext cx="3057144" cy="2202144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206"/>
          <p:cNvSpPr>
            <a:spLocks noGrp="1"/>
          </p:cNvSpPr>
          <p:nvPr>
            <p:ph type="pic" idx="4"/>
          </p:nvPr>
        </p:nvSpPr>
        <p:spPr>
          <a:xfrm>
            <a:off x="3044952" y="0"/>
            <a:ext cx="3044952" cy="2202144"/>
          </a:xfrm>
          <a:prstGeom prst="rect">
            <a:avLst/>
          </a:prstGeom>
          <a:solidFill>
            <a:schemeClr val="lt2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206"/>
          <p:cNvSpPr>
            <a:spLocks noGrp="1"/>
          </p:cNvSpPr>
          <p:nvPr>
            <p:ph type="pic" idx="5"/>
          </p:nvPr>
        </p:nvSpPr>
        <p:spPr>
          <a:xfrm>
            <a:off x="6089904" y="0"/>
            <a:ext cx="3044952" cy="2202144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206"/>
          <p:cNvSpPr>
            <a:spLocks noGrp="1"/>
          </p:cNvSpPr>
          <p:nvPr>
            <p:ph type="pic" idx="6"/>
          </p:nvPr>
        </p:nvSpPr>
        <p:spPr>
          <a:xfrm>
            <a:off x="0" y="2202144"/>
            <a:ext cx="3044952" cy="2202144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206"/>
          <p:cNvSpPr>
            <a:spLocks noGrp="1"/>
          </p:cNvSpPr>
          <p:nvPr>
            <p:ph type="pic" idx="7"/>
          </p:nvPr>
        </p:nvSpPr>
        <p:spPr>
          <a:xfrm>
            <a:off x="9134856" y="2202144"/>
            <a:ext cx="3057144" cy="2202144"/>
          </a:xfrm>
          <a:prstGeom prst="rect">
            <a:avLst/>
          </a:prstGeom>
          <a:solidFill>
            <a:schemeClr val="dk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206"/>
          <p:cNvSpPr>
            <a:spLocks noGrp="1"/>
          </p:cNvSpPr>
          <p:nvPr>
            <p:ph type="pic" idx="8"/>
          </p:nvPr>
        </p:nvSpPr>
        <p:spPr>
          <a:xfrm>
            <a:off x="3044952" y="2202144"/>
            <a:ext cx="3044952" cy="2202144"/>
          </a:xfrm>
          <a:prstGeom prst="rect">
            <a:avLst/>
          </a:prstGeom>
          <a:solidFill>
            <a:schemeClr val="accent5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3" name="Google Shape;393;p206"/>
          <p:cNvSpPr>
            <a:spLocks noGrp="1"/>
          </p:cNvSpPr>
          <p:nvPr>
            <p:ph type="pic" idx="9"/>
          </p:nvPr>
        </p:nvSpPr>
        <p:spPr>
          <a:xfrm>
            <a:off x="6089904" y="2202144"/>
            <a:ext cx="3044952" cy="2202144"/>
          </a:xfrm>
          <a:prstGeom prst="rect">
            <a:avLst/>
          </a:prstGeom>
          <a:solidFill>
            <a:schemeClr val="accent6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4" name="Google Shape;394;p206"/>
          <p:cNvSpPr/>
          <p:nvPr/>
        </p:nvSpPr>
        <p:spPr>
          <a:xfrm>
            <a:off x="2" y="5676694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6"/>
          <p:cNvSpPr txBox="1">
            <a:spLocks noGrp="1"/>
          </p:cNvSpPr>
          <p:nvPr>
            <p:ph type="title"/>
          </p:nvPr>
        </p:nvSpPr>
        <p:spPr>
          <a:xfrm>
            <a:off x="838200" y="5930797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06"/>
          <p:cNvSpPr txBox="1">
            <a:spLocks noGrp="1"/>
          </p:cNvSpPr>
          <p:nvPr>
            <p:ph type="body" idx="1"/>
          </p:nvPr>
        </p:nvSpPr>
        <p:spPr>
          <a:xfrm>
            <a:off x="909471" y="4652862"/>
            <a:ext cx="10373058" cy="77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and desc #2">
  <p:cSld name="4 pictures and desc #2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7"/>
          <p:cNvSpPr>
            <a:spLocks noGrp="1"/>
          </p:cNvSpPr>
          <p:nvPr>
            <p:ph type="pic" idx="2"/>
          </p:nvPr>
        </p:nvSpPr>
        <p:spPr>
          <a:xfrm>
            <a:off x="0" y="0"/>
            <a:ext cx="3044952" cy="2202144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Google Shape;399;p207"/>
          <p:cNvSpPr>
            <a:spLocks noGrp="1"/>
          </p:cNvSpPr>
          <p:nvPr>
            <p:ph type="pic" idx="3"/>
          </p:nvPr>
        </p:nvSpPr>
        <p:spPr>
          <a:xfrm>
            <a:off x="6089904" y="0"/>
            <a:ext cx="3044952" cy="2202144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0" name="Google Shape;400;p207"/>
          <p:cNvSpPr>
            <a:spLocks noGrp="1"/>
          </p:cNvSpPr>
          <p:nvPr>
            <p:ph type="pic" idx="4"/>
          </p:nvPr>
        </p:nvSpPr>
        <p:spPr>
          <a:xfrm>
            <a:off x="9134856" y="2202144"/>
            <a:ext cx="3057144" cy="2202144"/>
          </a:xfrm>
          <a:prstGeom prst="rect">
            <a:avLst/>
          </a:prstGeom>
          <a:solidFill>
            <a:schemeClr val="accent3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Google Shape;401;p207"/>
          <p:cNvSpPr>
            <a:spLocks noGrp="1"/>
          </p:cNvSpPr>
          <p:nvPr>
            <p:ph type="pic" idx="5"/>
          </p:nvPr>
        </p:nvSpPr>
        <p:spPr>
          <a:xfrm>
            <a:off x="3044952" y="2202144"/>
            <a:ext cx="3044952" cy="2202144"/>
          </a:xfrm>
          <a:prstGeom prst="rect">
            <a:avLst/>
          </a:prstGeom>
          <a:solidFill>
            <a:schemeClr val="dk2">
              <a:alpha val="2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Google Shape;402;p207"/>
          <p:cNvSpPr txBox="1">
            <a:spLocks noGrp="1"/>
          </p:cNvSpPr>
          <p:nvPr>
            <p:ph type="body" idx="1"/>
          </p:nvPr>
        </p:nvSpPr>
        <p:spPr>
          <a:xfrm>
            <a:off x="3044952" y="0"/>
            <a:ext cx="3044952" cy="22037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207"/>
          <p:cNvSpPr txBox="1">
            <a:spLocks noGrp="1"/>
          </p:cNvSpPr>
          <p:nvPr>
            <p:ph type="body" idx="6"/>
          </p:nvPr>
        </p:nvSpPr>
        <p:spPr>
          <a:xfrm>
            <a:off x="0" y="2202144"/>
            <a:ext cx="3044952" cy="22037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207"/>
          <p:cNvSpPr txBox="1">
            <a:spLocks noGrp="1"/>
          </p:cNvSpPr>
          <p:nvPr>
            <p:ph type="body" idx="7"/>
          </p:nvPr>
        </p:nvSpPr>
        <p:spPr>
          <a:xfrm>
            <a:off x="6089904" y="2202144"/>
            <a:ext cx="3044952" cy="22037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207"/>
          <p:cNvSpPr txBox="1">
            <a:spLocks noGrp="1"/>
          </p:cNvSpPr>
          <p:nvPr>
            <p:ph type="body" idx="8"/>
          </p:nvPr>
        </p:nvSpPr>
        <p:spPr>
          <a:xfrm>
            <a:off x="9137904" y="0"/>
            <a:ext cx="3054096" cy="2203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207"/>
          <p:cNvSpPr/>
          <p:nvPr/>
        </p:nvSpPr>
        <p:spPr>
          <a:xfrm>
            <a:off x="2" y="5676694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7"/>
          <p:cNvSpPr txBox="1">
            <a:spLocks noGrp="1"/>
          </p:cNvSpPr>
          <p:nvPr>
            <p:ph type="title"/>
          </p:nvPr>
        </p:nvSpPr>
        <p:spPr>
          <a:xfrm>
            <a:off x="838200" y="5930797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7"/>
          <p:cNvSpPr txBox="1">
            <a:spLocks noGrp="1"/>
          </p:cNvSpPr>
          <p:nvPr>
            <p:ph type="body" idx="9"/>
          </p:nvPr>
        </p:nvSpPr>
        <p:spPr>
          <a:xfrm>
            <a:off x="909471" y="4652862"/>
            <a:ext cx="10373058" cy="77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high left">
  <p:cSld name="Section Header high lef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0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208"/>
          <p:cNvSpPr txBox="1">
            <a:spLocks noGrp="1"/>
          </p:cNvSpPr>
          <p:nvPr>
            <p:ph type="title"/>
          </p:nvPr>
        </p:nvSpPr>
        <p:spPr>
          <a:xfrm>
            <a:off x="342900" y="420688"/>
            <a:ext cx="4572000" cy="2852737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spcFirstLastPara="1" wrap="square" lIns="274300" tIns="91425" rIns="274300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D5E"/>
              </a:buClr>
              <a:buSzPts val="6000"/>
              <a:buFont typeface="Calibri"/>
              <a:buNone/>
              <a:defRPr sz="6000" b="1">
                <a:solidFill>
                  <a:srgbClr val="324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08"/>
          <p:cNvSpPr txBox="1">
            <a:spLocks noGrp="1"/>
          </p:cNvSpPr>
          <p:nvPr>
            <p:ph type="body" idx="1"/>
          </p:nvPr>
        </p:nvSpPr>
        <p:spPr>
          <a:xfrm>
            <a:off x="342900" y="3273425"/>
            <a:ext cx="4572000" cy="942975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274300" tIns="91425" rIns="274300" bIns="1828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2400"/>
              <a:buNone/>
              <a:defRPr sz="2400">
                <a:solidFill>
                  <a:srgbClr val="8C9CA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and title">
  <p:cSld name="4 pictures and title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9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09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09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09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209"/>
          <p:cNvSpPr>
            <a:spLocks noGrp="1"/>
          </p:cNvSpPr>
          <p:nvPr>
            <p:ph type="pic" idx="2"/>
          </p:nvPr>
        </p:nvSpPr>
        <p:spPr>
          <a:xfrm>
            <a:off x="354775" y="2321406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209"/>
          <p:cNvSpPr>
            <a:spLocks noGrp="1"/>
          </p:cNvSpPr>
          <p:nvPr>
            <p:ph type="pic" idx="3"/>
          </p:nvPr>
        </p:nvSpPr>
        <p:spPr>
          <a:xfrm>
            <a:off x="3316627" y="2321406"/>
            <a:ext cx="2600055" cy="1957811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4" name="Google Shape;424;p209"/>
          <p:cNvSpPr>
            <a:spLocks noGrp="1"/>
          </p:cNvSpPr>
          <p:nvPr>
            <p:ph type="pic" idx="4"/>
          </p:nvPr>
        </p:nvSpPr>
        <p:spPr>
          <a:xfrm>
            <a:off x="6278479" y="2321405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5" name="Google Shape;425;p209"/>
          <p:cNvSpPr>
            <a:spLocks noGrp="1"/>
          </p:cNvSpPr>
          <p:nvPr>
            <p:ph type="pic" idx="5"/>
          </p:nvPr>
        </p:nvSpPr>
        <p:spPr>
          <a:xfrm>
            <a:off x="9240330" y="2321404"/>
            <a:ext cx="2600055" cy="1957811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6" name="Google Shape;426;p209"/>
          <p:cNvSpPr/>
          <p:nvPr/>
        </p:nvSpPr>
        <p:spPr>
          <a:xfrm>
            <a:off x="354775" y="4277207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9"/>
          <p:cNvSpPr/>
          <p:nvPr/>
        </p:nvSpPr>
        <p:spPr>
          <a:xfrm>
            <a:off x="3316627" y="4277207"/>
            <a:ext cx="2596896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9"/>
          <p:cNvSpPr/>
          <p:nvPr/>
        </p:nvSpPr>
        <p:spPr>
          <a:xfrm>
            <a:off x="6278479" y="4277206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9"/>
          <p:cNvSpPr/>
          <p:nvPr/>
        </p:nvSpPr>
        <p:spPr>
          <a:xfrm>
            <a:off x="9240330" y="4277205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9"/>
          <p:cNvSpPr txBox="1">
            <a:spLocks noGrp="1"/>
          </p:cNvSpPr>
          <p:nvPr>
            <p:ph type="body" idx="1"/>
          </p:nvPr>
        </p:nvSpPr>
        <p:spPr>
          <a:xfrm>
            <a:off x="354775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209"/>
          <p:cNvSpPr txBox="1">
            <a:spLocks noGrp="1"/>
          </p:cNvSpPr>
          <p:nvPr>
            <p:ph type="body" idx="6"/>
          </p:nvPr>
        </p:nvSpPr>
        <p:spPr>
          <a:xfrm>
            <a:off x="3316627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209"/>
          <p:cNvSpPr txBox="1">
            <a:spLocks noGrp="1"/>
          </p:cNvSpPr>
          <p:nvPr>
            <p:ph type="body" idx="7"/>
          </p:nvPr>
        </p:nvSpPr>
        <p:spPr>
          <a:xfrm>
            <a:off x="6278479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209"/>
          <p:cNvSpPr txBox="1">
            <a:spLocks noGrp="1"/>
          </p:cNvSpPr>
          <p:nvPr>
            <p:ph type="body" idx="8"/>
          </p:nvPr>
        </p:nvSpPr>
        <p:spPr>
          <a:xfrm>
            <a:off x="9240330" y="441066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209"/>
          <p:cNvSpPr txBox="1">
            <a:spLocks noGrp="1"/>
          </p:cNvSpPr>
          <p:nvPr>
            <p:ph type="body" idx="9"/>
          </p:nvPr>
        </p:nvSpPr>
        <p:spPr>
          <a:xfrm>
            <a:off x="354775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209"/>
          <p:cNvSpPr txBox="1">
            <a:spLocks noGrp="1"/>
          </p:cNvSpPr>
          <p:nvPr>
            <p:ph type="body" idx="13"/>
          </p:nvPr>
        </p:nvSpPr>
        <p:spPr>
          <a:xfrm>
            <a:off x="3316627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209"/>
          <p:cNvSpPr txBox="1">
            <a:spLocks noGrp="1"/>
          </p:cNvSpPr>
          <p:nvPr>
            <p:ph type="body" idx="14"/>
          </p:nvPr>
        </p:nvSpPr>
        <p:spPr>
          <a:xfrm>
            <a:off x="6278479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209"/>
          <p:cNvSpPr txBox="1">
            <a:spLocks noGrp="1"/>
          </p:cNvSpPr>
          <p:nvPr>
            <p:ph type="body" idx="15"/>
          </p:nvPr>
        </p:nvSpPr>
        <p:spPr>
          <a:xfrm>
            <a:off x="9240330" y="488448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38" name="Google Shape;438;p20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39" name="Google Shape;439;p20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0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0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0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0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hexa">
  <p:cSld name="4 pictures hexa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1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1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1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210"/>
          <p:cNvSpPr>
            <a:spLocks noGrp="1"/>
          </p:cNvSpPr>
          <p:nvPr>
            <p:ph type="pic" idx="2"/>
          </p:nvPr>
        </p:nvSpPr>
        <p:spPr>
          <a:xfrm>
            <a:off x="813040" y="2321406"/>
            <a:ext cx="2600055" cy="1957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210"/>
          <p:cNvSpPr txBox="1">
            <a:spLocks noGrp="1"/>
          </p:cNvSpPr>
          <p:nvPr>
            <p:ph type="body" idx="1"/>
          </p:nvPr>
        </p:nvSpPr>
        <p:spPr>
          <a:xfrm>
            <a:off x="813040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210"/>
          <p:cNvSpPr txBox="1">
            <a:spLocks noGrp="1"/>
          </p:cNvSpPr>
          <p:nvPr>
            <p:ph type="body" idx="3"/>
          </p:nvPr>
        </p:nvSpPr>
        <p:spPr>
          <a:xfrm>
            <a:off x="813040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210"/>
          <p:cNvSpPr>
            <a:spLocks noGrp="1"/>
          </p:cNvSpPr>
          <p:nvPr>
            <p:ph type="pic" idx="4"/>
          </p:nvPr>
        </p:nvSpPr>
        <p:spPr>
          <a:xfrm>
            <a:off x="3412068" y="3394458"/>
            <a:ext cx="2600055" cy="1957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4" name="Google Shape;454;p210"/>
          <p:cNvSpPr txBox="1">
            <a:spLocks noGrp="1"/>
          </p:cNvSpPr>
          <p:nvPr>
            <p:ph type="body" idx="5"/>
          </p:nvPr>
        </p:nvSpPr>
        <p:spPr>
          <a:xfrm>
            <a:off x="3412068" y="285375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210"/>
          <p:cNvSpPr txBox="1">
            <a:spLocks noGrp="1"/>
          </p:cNvSpPr>
          <p:nvPr>
            <p:ph type="body" idx="6"/>
          </p:nvPr>
        </p:nvSpPr>
        <p:spPr>
          <a:xfrm>
            <a:off x="3412068" y="547152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210"/>
          <p:cNvSpPr>
            <a:spLocks noGrp="1"/>
          </p:cNvSpPr>
          <p:nvPr>
            <p:ph type="pic" idx="7"/>
          </p:nvPr>
        </p:nvSpPr>
        <p:spPr>
          <a:xfrm>
            <a:off x="6007937" y="2321406"/>
            <a:ext cx="2600055" cy="1957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Google Shape;457;p210"/>
          <p:cNvSpPr txBox="1">
            <a:spLocks noGrp="1"/>
          </p:cNvSpPr>
          <p:nvPr>
            <p:ph type="body" idx="8"/>
          </p:nvPr>
        </p:nvSpPr>
        <p:spPr>
          <a:xfrm>
            <a:off x="6007937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8" name="Google Shape;458;p210"/>
          <p:cNvSpPr txBox="1">
            <a:spLocks noGrp="1"/>
          </p:cNvSpPr>
          <p:nvPr>
            <p:ph type="body" idx="9"/>
          </p:nvPr>
        </p:nvSpPr>
        <p:spPr>
          <a:xfrm>
            <a:off x="6007937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9" name="Google Shape;459;p210"/>
          <p:cNvSpPr>
            <a:spLocks noGrp="1"/>
          </p:cNvSpPr>
          <p:nvPr>
            <p:ph type="pic" idx="13"/>
          </p:nvPr>
        </p:nvSpPr>
        <p:spPr>
          <a:xfrm>
            <a:off x="8603806" y="3391318"/>
            <a:ext cx="2600055" cy="19578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0" name="Google Shape;460;p210"/>
          <p:cNvSpPr txBox="1">
            <a:spLocks noGrp="1"/>
          </p:cNvSpPr>
          <p:nvPr>
            <p:ph type="body" idx="14"/>
          </p:nvPr>
        </p:nvSpPr>
        <p:spPr>
          <a:xfrm>
            <a:off x="8603806" y="285061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210"/>
          <p:cNvSpPr txBox="1">
            <a:spLocks noGrp="1"/>
          </p:cNvSpPr>
          <p:nvPr>
            <p:ph type="body" idx="15"/>
          </p:nvPr>
        </p:nvSpPr>
        <p:spPr>
          <a:xfrm>
            <a:off x="8603806" y="546838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2" name="Google Shape;462;p21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63" name="Google Shape;463;p21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1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1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1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1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oval">
  <p:cSld name="4 pictures oval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1"/>
          <p:cNvSpPr/>
          <p:nvPr/>
        </p:nvSpPr>
        <p:spPr>
          <a:xfrm>
            <a:off x="5912775" y="2257292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1"/>
          <p:cNvSpPr/>
          <p:nvPr/>
        </p:nvSpPr>
        <p:spPr>
          <a:xfrm>
            <a:off x="3320065" y="3322489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1"/>
          <p:cNvSpPr/>
          <p:nvPr/>
        </p:nvSpPr>
        <p:spPr>
          <a:xfrm>
            <a:off x="8511803" y="3322489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1"/>
          <p:cNvSpPr/>
          <p:nvPr/>
        </p:nvSpPr>
        <p:spPr>
          <a:xfrm>
            <a:off x="721037" y="2257292"/>
            <a:ext cx="2780902" cy="209546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1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1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211"/>
          <p:cNvSpPr>
            <a:spLocks noGrp="1"/>
          </p:cNvSpPr>
          <p:nvPr>
            <p:ph type="pic" idx="2"/>
          </p:nvPr>
        </p:nvSpPr>
        <p:spPr>
          <a:xfrm>
            <a:off x="813040" y="2321406"/>
            <a:ext cx="2600055" cy="195781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211"/>
          <p:cNvSpPr txBox="1">
            <a:spLocks noGrp="1"/>
          </p:cNvSpPr>
          <p:nvPr>
            <p:ph type="body" idx="1"/>
          </p:nvPr>
        </p:nvSpPr>
        <p:spPr>
          <a:xfrm>
            <a:off x="813040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211"/>
          <p:cNvSpPr txBox="1">
            <a:spLocks noGrp="1"/>
          </p:cNvSpPr>
          <p:nvPr>
            <p:ph type="body" idx="3"/>
          </p:nvPr>
        </p:nvSpPr>
        <p:spPr>
          <a:xfrm>
            <a:off x="813040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211"/>
          <p:cNvSpPr>
            <a:spLocks noGrp="1"/>
          </p:cNvSpPr>
          <p:nvPr>
            <p:ph type="pic" idx="4"/>
          </p:nvPr>
        </p:nvSpPr>
        <p:spPr>
          <a:xfrm>
            <a:off x="3410489" y="3391318"/>
            <a:ext cx="2600055" cy="1957811"/>
          </a:xfrm>
          <a:prstGeom prst="ellipse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2" name="Google Shape;482;p211"/>
          <p:cNvSpPr txBox="1">
            <a:spLocks noGrp="1"/>
          </p:cNvSpPr>
          <p:nvPr>
            <p:ph type="body" idx="5"/>
          </p:nvPr>
        </p:nvSpPr>
        <p:spPr>
          <a:xfrm>
            <a:off x="3412068" y="285375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211"/>
          <p:cNvSpPr txBox="1">
            <a:spLocks noGrp="1"/>
          </p:cNvSpPr>
          <p:nvPr>
            <p:ph type="body" idx="6"/>
          </p:nvPr>
        </p:nvSpPr>
        <p:spPr>
          <a:xfrm>
            <a:off x="3412068" y="547152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211"/>
          <p:cNvSpPr>
            <a:spLocks noGrp="1"/>
          </p:cNvSpPr>
          <p:nvPr>
            <p:ph type="pic" idx="7"/>
          </p:nvPr>
        </p:nvSpPr>
        <p:spPr>
          <a:xfrm>
            <a:off x="6007937" y="2321406"/>
            <a:ext cx="2600055" cy="1957811"/>
          </a:xfrm>
          <a:prstGeom prst="ellipse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5" name="Google Shape;485;p211"/>
          <p:cNvSpPr txBox="1">
            <a:spLocks noGrp="1"/>
          </p:cNvSpPr>
          <p:nvPr>
            <p:ph type="body" idx="8"/>
          </p:nvPr>
        </p:nvSpPr>
        <p:spPr>
          <a:xfrm>
            <a:off x="6007937" y="178070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211"/>
          <p:cNvSpPr txBox="1">
            <a:spLocks noGrp="1"/>
          </p:cNvSpPr>
          <p:nvPr>
            <p:ph type="body" idx="9"/>
          </p:nvPr>
        </p:nvSpPr>
        <p:spPr>
          <a:xfrm>
            <a:off x="6007937" y="4398473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211"/>
          <p:cNvSpPr>
            <a:spLocks noGrp="1"/>
          </p:cNvSpPr>
          <p:nvPr>
            <p:ph type="pic" idx="13"/>
          </p:nvPr>
        </p:nvSpPr>
        <p:spPr>
          <a:xfrm>
            <a:off x="8603806" y="3391318"/>
            <a:ext cx="2600055" cy="1957811"/>
          </a:xfrm>
          <a:prstGeom prst="ellipse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8" name="Google Shape;488;p211"/>
          <p:cNvSpPr txBox="1">
            <a:spLocks noGrp="1"/>
          </p:cNvSpPr>
          <p:nvPr>
            <p:ph type="body" idx="14"/>
          </p:nvPr>
        </p:nvSpPr>
        <p:spPr>
          <a:xfrm>
            <a:off x="8603806" y="285061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211"/>
          <p:cNvSpPr txBox="1">
            <a:spLocks noGrp="1"/>
          </p:cNvSpPr>
          <p:nvPr>
            <p:ph type="body" idx="15"/>
          </p:nvPr>
        </p:nvSpPr>
        <p:spPr>
          <a:xfrm>
            <a:off x="8603806" y="546838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0" name="Google Shape;490;p21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91" name="Google Shape;491;p21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1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1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1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x2 pictures circle">
  <p:cSld name="4x2 pictures circle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2"/>
          <p:cNvSpPr/>
          <p:nvPr/>
        </p:nvSpPr>
        <p:spPr>
          <a:xfrm>
            <a:off x="894311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12"/>
          <p:cNvSpPr>
            <a:spLocks noGrp="1"/>
          </p:cNvSpPr>
          <p:nvPr>
            <p:ph type="pic" idx="2"/>
          </p:nvPr>
        </p:nvSpPr>
        <p:spPr>
          <a:xfrm>
            <a:off x="971180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9" name="Google Shape;499;p21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1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1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1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1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212"/>
          <p:cNvSpPr txBox="1">
            <a:spLocks noGrp="1"/>
          </p:cNvSpPr>
          <p:nvPr>
            <p:ph type="body" idx="1"/>
          </p:nvPr>
        </p:nvSpPr>
        <p:spPr>
          <a:xfrm>
            <a:off x="595152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212"/>
          <p:cNvSpPr/>
          <p:nvPr/>
        </p:nvSpPr>
        <p:spPr>
          <a:xfrm>
            <a:off x="8889332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12"/>
          <p:cNvSpPr>
            <a:spLocks noGrp="1"/>
          </p:cNvSpPr>
          <p:nvPr>
            <p:ph type="pic" idx="3"/>
          </p:nvPr>
        </p:nvSpPr>
        <p:spPr>
          <a:xfrm>
            <a:off x="8966201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7" name="Google Shape;507;p212"/>
          <p:cNvSpPr txBox="1">
            <a:spLocks noGrp="1"/>
          </p:cNvSpPr>
          <p:nvPr>
            <p:ph type="body" idx="4"/>
          </p:nvPr>
        </p:nvSpPr>
        <p:spPr>
          <a:xfrm>
            <a:off x="8590173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8" name="Google Shape;508;p212"/>
          <p:cNvSpPr/>
          <p:nvPr/>
        </p:nvSpPr>
        <p:spPr>
          <a:xfrm>
            <a:off x="6224325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2"/>
          <p:cNvSpPr>
            <a:spLocks noGrp="1"/>
          </p:cNvSpPr>
          <p:nvPr>
            <p:ph type="pic" idx="5"/>
          </p:nvPr>
        </p:nvSpPr>
        <p:spPr>
          <a:xfrm>
            <a:off x="6301194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212"/>
          <p:cNvSpPr txBox="1">
            <a:spLocks noGrp="1"/>
          </p:cNvSpPr>
          <p:nvPr>
            <p:ph type="body" idx="6"/>
          </p:nvPr>
        </p:nvSpPr>
        <p:spPr>
          <a:xfrm>
            <a:off x="5925166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212"/>
          <p:cNvSpPr/>
          <p:nvPr/>
        </p:nvSpPr>
        <p:spPr>
          <a:xfrm>
            <a:off x="3559318" y="1825748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12"/>
          <p:cNvSpPr>
            <a:spLocks noGrp="1"/>
          </p:cNvSpPr>
          <p:nvPr>
            <p:ph type="pic" idx="7"/>
          </p:nvPr>
        </p:nvSpPr>
        <p:spPr>
          <a:xfrm>
            <a:off x="3636187" y="1902617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212"/>
          <p:cNvSpPr txBox="1">
            <a:spLocks noGrp="1"/>
          </p:cNvSpPr>
          <p:nvPr>
            <p:ph type="body" idx="8"/>
          </p:nvPr>
        </p:nvSpPr>
        <p:spPr>
          <a:xfrm>
            <a:off x="3260159" y="144500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4" name="Google Shape;514;p212"/>
          <p:cNvSpPr/>
          <p:nvPr/>
        </p:nvSpPr>
        <p:spPr>
          <a:xfrm>
            <a:off x="894311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12"/>
          <p:cNvSpPr>
            <a:spLocks noGrp="1"/>
          </p:cNvSpPr>
          <p:nvPr>
            <p:ph type="pic" idx="9"/>
          </p:nvPr>
        </p:nvSpPr>
        <p:spPr>
          <a:xfrm>
            <a:off x="971180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212"/>
          <p:cNvSpPr txBox="1">
            <a:spLocks noGrp="1"/>
          </p:cNvSpPr>
          <p:nvPr>
            <p:ph type="body" idx="13"/>
          </p:nvPr>
        </p:nvSpPr>
        <p:spPr>
          <a:xfrm>
            <a:off x="595152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212"/>
          <p:cNvSpPr/>
          <p:nvPr/>
        </p:nvSpPr>
        <p:spPr>
          <a:xfrm>
            <a:off x="8889332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12"/>
          <p:cNvSpPr>
            <a:spLocks noGrp="1"/>
          </p:cNvSpPr>
          <p:nvPr>
            <p:ph type="pic" idx="14"/>
          </p:nvPr>
        </p:nvSpPr>
        <p:spPr>
          <a:xfrm>
            <a:off x="8966201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212"/>
          <p:cNvSpPr txBox="1">
            <a:spLocks noGrp="1"/>
          </p:cNvSpPr>
          <p:nvPr>
            <p:ph type="body" idx="15"/>
          </p:nvPr>
        </p:nvSpPr>
        <p:spPr>
          <a:xfrm>
            <a:off x="8590173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0" name="Google Shape;520;p212"/>
          <p:cNvSpPr/>
          <p:nvPr/>
        </p:nvSpPr>
        <p:spPr>
          <a:xfrm>
            <a:off x="6224325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12"/>
          <p:cNvSpPr>
            <a:spLocks noGrp="1"/>
          </p:cNvSpPr>
          <p:nvPr>
            <p:ph type="pic" idx="16"/>
          </p:nvPr>
        </p:nvSpPr>
        <p:spPr>
          <a:xfrm>
            <a:off x="6301194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212"/>
          <p:cNvSpPr txBox="1">
            <a:spLocks noGrp="1"/>
          </p:cNvSpPr>
          <p:nvPr>
            <p:ph type="body" idx="17"/>
          </p:nvPr>
        </p:nvSpPr>
        <p:spPr>
          <a:xfrm>
            <a:off x="5925166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212"/>
          <p:cNvSpPr/>
          <p:nvPr/>
        </p:nvSpPr>
        <p:spPr>
          <a:xfrm>
            <a:off x="3559318" y="4268934"/>
            <a:ext cx="1998578" cy="1998578"/>
          </a:xfrm>
          <a:prstGeom prst="ellipse">
            <a:avLst/>
          </a:prstGeom>
          <a:gradFill>
            <a:gsLst>
              <a:gs pos="0">
                <a:srgbClr val="FEF8F5"/>
              </a:gs>
              <a:gs pos="87000">
                <a:srgbClr val="D9D9D9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12"/>
          <p:cNvSpPr>
            <a:spLocks noGrp="1"/>
          </p:cNvSpPr>
          <p:nvPr>
            <p:ph type="pic" idx="18"/>
          </p:nvPr>
        </p:nvSpPr>
        <p:spPr>
          <a:xfrm>
            <a:off x="3636187" y="4345803"/>
            <a:ext cx="1844841" cy="1844841"/>
          </a:xfrm>
          <a:prstGeom prst="ellipse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5" name="Google Shape;525;p212"/>
          <p:cNvSpPr txBox="1">
            <a:spLocks noGrp="1"/>
          </p:cNvSpPr>
          <p:nvPr>
            <p:ph type="body" idx="19"/>
          </p:nvPr>
        </p:nvSpPr>
        <p:spPr>
          <a:xfrm>
            <a:off x="3260159" y="3888195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6" name="Google Shape;526;p21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527" name="Google Shape;527;p21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1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1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1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1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timeline">
  <p:cSld name="4 pictures timelin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1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1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213"/>
          <p:cNvSpPr>
            <a:spLocks noGrp="1"/>
          </p:cNvSpPr>
          <p:nvPr>
            <p:ph type="pic" idx="2"/>
          </p:nvPr>
        </p:nvSpPr>
        <p:spPr>
          <a:xfrm>
            <a:off x="579706" y="1589809"/>
            <a:ext cx="2120775" cy="1596919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213"/>
          <p:cNvSpPr/>
          <p:nvPr/>
        </p:nvSpPr>
        <p:spPr>
          <a:xfrm>
            <a:off x="579706" y="3176715"/>
            <a:ext cx="2121408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13"/>
          <p:cNvSpPr txBox="1">
            <a:spLocks noGrp="1"/>
          </p:cNvSpPr>
          <p:nvPr>
            <p:ph type="body" idx="1"/>
          </p:nvPr>
        </p:nvSpPr>
        <p:spPr>
          <a:xfrm>
            <a:off x="579706" y="3950472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1" name="Google Shape;541;p213"/>
          <p:cNvSpPr>
            <a:spLocks noGrp="1"/>
          </p:cNvSpPr>
          <p:nvPr>
            <p:ph type="pic" idx="3"/>
          </p:nvPr>
        </p:nvSpPr>
        <p:spPr>
          <a:xfrm>
            <a:off x="3553978" y="3950472"/>
            <a:ext cx="2120775" cy="1596919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213"/>
          <p:cNvSpPr/>
          <p:nvPr/>
        </p:nvSpPr>
        <p:spPr>
          <a:xfrm>
            <a:off x="3553345" y="5537378"/>
            <a:ext cx="2121408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13"/>
          <p:cNvSpPr txBox="1">
            <a:spLocks noGrp="1"/>
          </p:cNvSpPr>
          <p:nvPr>
            <p:ph type="body" idx="4"/>
          </p:nvPr>
        </p:nvSpPr>
        <p:spPr>
          <a:xfrm>
            <a:off x="3553345" y="5735868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4" name="Google Shape;544;p213"/>
          <p:cNvSpPr>
            <a:spLocks noGrp="1"/>
          </p:cNvSpPr>
          <p:nvPr>
            <p:ph type="pic" idx="5"/>
          </p:nvPr>
        </p:nvSpPr>
        <p:spPr>
          <a:xfrm>
            <a:off x="9393235" y="3950697"/>
            <a:ext cx="2120775" cy="1596919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5" name="Google Shape;545;p213"/>
          <p:cNvSpPr/>
          <p:nvPr/>
        </p:nvSpPr>
        <p:spPr>
          <a:xfrm>
            <a:off x="9393235" y="5537603"/>
            <a:ext cx="2121408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13"/>
          <p:cNvSpPr txBox="1">
            <a:spLocks noGrp="1"/>
          </p:cNvSpPr>
          <p:nvPr>
            <p:ph type="body" idx="6"/>
          </p:nvPr>
        </p:nvSpPr>
        <p:spPr>
          <a:xfrm>
            <a:off x="9393235" y="5736093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213"/>
          <p:cNvSpPr/>
          <p:nvPr/>
        </p:nvSpPr>
        <p:spPr>
          <a:xfrm>
            <a:off x="310895" y="3345750"/>
            <a:ext cx="2889504" cy="494759"/>
          </a:xfrm>
          <a:prstGeom prst="homePlate">
            <a:avLst>
              <a:gd name="adj" fmla="val 50000"/>
            </a:avLst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13"/>
          <p:cNvSpPr/>
          <p:nvPr/>
        </p:nvSpPr>
        <p:spPr>
          <a:xfrm>
            <a:off x="3204252" y="3345750"/>
            <a:ext cx="2889504" cy="494759"/>
          </a:xfrm>
          <a:prstGeom prst="chevron">
            <a:avLst>
              <a:gd name="adj" fmla="val 50000"/>
            </a:avLst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13"/>
          <p:cNvSpPr/>
          <p:nvPr/>
        </p:nvSpPr>
        <p:spPr>
          <a:xfrm>
            <a:off x="6097609" y="3345750"/>
            <a:ext cx="2889504" cy="494759"/>
          </a:xfrm>
          <a:prstGeom prst="chevron">
            <a:avLst>
              <a:gd name="adj" fmla="val 50000"/>
            </a:avLst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13"/>
          <p:cNvSpPr/>
          <p:nvPr/>
        </p:nvSpPr>
        <p:spPr>
          <a:xfrm>
            <a:off x="8990967" y="3345750"/>
            <a:ext cx="2889504" cy="494759"/>
          </a:xfrm>
          <a:prstGeom prst="chevron">
            <a:avLst>
              <a:gd name="adj" fmla="val 50000"/>
            </a:avLst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13"/>
          <p:cNvSpPr>
            <a:spLocks noGrp="1"/>
          </p:cNvSpPr>
          <p:nvPr>
            <p:ph type="pic" idx="7"/>
          </p:nvPr>
        </p:nvSpPr>
        <p:spPr>
          <a:xfrm>
            <a:off x="6455392" y="1589809"/>
            <a:ext cx="2120775" cy="1596919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213"/>
          <p:cNvSpPr/>
          <p:nvPr/>
        </p:nvSpPr>
        <p:spPr>
          <a:xfrm>
            <a:off x="6454759" y="3176715"/>
            <a:ext cx="2121408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13"/>
          <p:cNvSpPr txBox="1">
            <a:spLocks noGrp="1"/>
          </p:cNvSpPr>
          <p:nvPr>
            <p:ph type="body" idx="8"/>
          </p:nvPr>
        </p:nvSpPr>
        <p:spPr>
          <a:xfrm>
            <a:off x="6454759" y="3950472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p213"/>
          <p:cNvSpPr txBox="1">
            <a:spLocks noGrp="1"/>
          </p:cNvSpPr>
          <p:nvPr>
            <p:ph type="body" idx="9"/>
          </p:nvPr>
        </p:nvSpPr>
        <p:spPr>
          <a:xfrm>
            <a:off x="3553345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213"/>
          <p:cNvSpPr txBox="1">
            <a:spLocks noGrp="1"/>
          </p:cNvSpPr>
          <p:nvPr>
            <p:ph type="body" idx="13"/>
          </p:nvPr>
        </p:nvSpPr>
        <p:spPr>
          <a:xfrm>
            <a:off x="9393235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213"/>
          <p:cNvSpPr txBox="1">
            <a:spLocks noGrp="1"/>
          </p:cNvSpPr>
          <p:nvPr>
            <p:ph type="body" idx="14"/>
          </p:nvPr>
        </p:nvSpPr>
        <p:spPr>
          <a:xfrm>
            <a:off x="579706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213"/>
          <p:cNvSpPr txBox="1">
            <a:spLocks noGrp="1"/>
          </p:cNvSpPr>
          <p:nvPr>
            <p:ph type="body" idx="15"/>
          </p:nvPr>
        </p:nvSpPr>
        <p:spPr>
          <a:xfrm>
            <a:off x="6454759" y="3438467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8" name="Google Shape;558;p21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559" name="Google Shape;559;p21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1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1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1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title and desc #2">
  <p:cSld name="4 pictures title and desc #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1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1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1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1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1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214"/>
          <p:cNvSpPr>
            <a:spLocks noGrp="1"/>
          </p:cNvSpPr>
          <p:nvPr>
            <p:ph type="pic" idx="2"/>
          </p:nvPr>
        </p:nvSpPr>
        <p:spPr>
          <a:xfrm>
            <a:off x="354775" y="14256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214"/>
          <p:cNvSpPr>
            <a:spLocks noGrp="1"/>
          </p:cNvSpPr>
          <p:nvPr>
            <p:ph type="pic" idx="3"/>
          </p:nvPr>
        </p:nvSpPr>
        <p:spPr>
          <a:xfrm>
            <a:off x="3316627" y="1425680"/>
            <a:ext cx="2600055" cy="1957811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214"/>
          <p:cNvSpPr>
            <a:spLocks noGrp="1"/>
          </p:cNvSpPr>
          <p:nvPr>
            <p:ph type="pic" idx="4"/>
          </p:nvPr>
        </p:nvSpPr>
        <p:spPr>
          <a:xfrm>
            <a:off x="6278479" y="1425679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3" name="Google Shape;573;p214"/>
          <p:cNvSpPr>
            <a:spLocks noGrp="1"/>
          </p:cNvSpPr>
          <p:nvPr>
            <p:ph type="pic" idx="5"/>
          </p:nvPr>
        </p:nvSpPr>
        <p:spPr>
          <a:xfrm>
            <a:off x="9240330" y="1425678"/>
            <a:ext cx="2600055" cy="1957811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4" name="Google Shape;574;p214"/>
          <p:cNvSpPr/>
          <p:nvPr/>
        </p:nvSpPr>
        <p:spPr>
          <a:xfrm>
            <a:off x="354775" y="3381481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4"/>
          <p:cNvSpPr/>
          <p:nvPr/>
        </p:nvSpPr>
        <p:spPr>
          <a:xfrm>
            <a:off x="3316627" y="3381481"/>
            <a:ext cx="2596896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4"/>
          <p:cNvSpPr/>
          <p:nvPr/>
        </p:nvSpPr>
        <p:spPr>
          <a:xfrm>
            <a:off x="6278479" y="3381480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4"/>
          <p:cNvSpPr/>
          <p:nvPr/>
        </p:nvSpPr>
        <p:spPr>
          <a:xfrm>
            <a:off x="9240330" y="3381479"/>
            <a:ext cx="2596896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4"/>
          <p:cNvSpPr txBox="1">
            <a:spLocks noGrp="1"/>
          </p:cNvSpPr>
          <p:nvPr>
            <p:ph type="body" idx="1"/>
          </p:nvPr>
        </p:nvSpPr>
        <p:spPr>
          <a:xfrm>
            <a:off x="354775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9" name="Google Shape;579;p214"/>
          <p:cNvSpPr txBox="1">
            <a:spLocks noGrp="1"/>
          </p:cNvSpPr>
          <p:nvPr>
            <p:ph type="body" idx="6"/>
          </p:nvPr>
        </p:nvSpPr>
        <p:spPr>
          <a:xfrm>
            <a:off x="3316627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0" name="Google Shape;580;p214"/>
          <p:cNvSpPr txBox="1">
            <a:spLocks noGrp="1"/>
          </p:cNvSpPr>
          <p:nvPr>
            <p:ph type="body" idx="7"/>
          </p:nvPr>
        </p:nvSpPr>
        <p:spPr>
          <a:xfrm>
            <a:off x="6278479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214"/>
          <p:cNvSpPr txBox="1">
            <a:spLocks noGrp="1"/>
          </p:cNvSpPr>
          <p:nvPr>
            <p:ph type="body" idx="8"/>
          </p:nvPr>
        </p:nvSpPr>
        <p:spPr>
          <a:xfrm>
            <a:off x="9240330" y="351493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2" name="Google Shape;582;p214"/>
          <p:cNvSpPr txBox="1">
            <a:spLocks noGrp="1"/>
          </p:cNvSpPr>
          <p:nvPr>
            <p:ph type="body" idx="9"/>
          </p:nvPr>
        </p:nvSpPr>
        <p:spPr>
          <a:xfrm>
            <a:off x="354775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3" name="Google Shape;583;p214"/>
          <p:cNvSpPr txBox="1">
            <a:spLocks noGrp="1"/>
          </p:cNvSpPr>
          <p:nvPr>
            <p:ph type="body" idx="13"/>
          </p:nvPr>
        </p:nvSpPr>
        <p:spPr>
          <a:xfrm>
            <a:off x="3316627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214"/>
          <p:cNvSpPr txBox="1">
            <a:spLocks noGrp="1"/>
          </p:cNvSpPr>
          <p:nvPr>
            <p:ph type="body" idx="14"/>
          </p:nvPr>
        </p:nvSpPr>
        <p:spPr>
          <a:xfrm>
            <a:off x="6278479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214"/>
          <p:cNvSpPr txBox="1">
            <a:spLocks noGrp="1"/>
          </p:cNvSpPr>
          <p:nvPr>
            <p:ph type="body" idx="15"/>
          </p:nvPr>
        </p:nvSpPr>
        <p:spPr>
          <a:xfrm>
            <a:off x="9240330" y="3912557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214"/>
          <p:cNvSpPr txBox="1">
            <a:spLocks noGrp="1"/>
          </p:cNvSpPr>
          <p:nvPr>
            <p:ph type="body" idx="16"/>
          </p:nvPr>
        </p:nvSpPr>
        <p:spPr>
          <a:xfrm>
            <a:off x="35477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214"/>
          <p:cNvSpPr txBox="1">
            <a:spLocks noGrp="1"/>
          </p:cNvSpPr>
          <p:nvPr>
            <p:ph type="body" idx="17"/>
          </p:nvPr>
        </p:nvSpPr>
        <p:spPr>
          <a:xfrm>
            <a:off x="331487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214"/>
          <p:cNvSpPr txBox="1">
            <a:spLocks noGrp="1"/>
          </p:cNvSpPr>
          <p:nvPr>
            <p:ph type="body" idx="18"/>
          </p:nvPr>
        </p:nvSpPr>
        <p:spPr>
          <a:xfrm>
            <a:off x="6274965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9" name="Google Shape;589;p214"/>
          <p:cNvSpPr txBox="1">
            <a:spLocks noGrp="1"/>
          </p:cNvSpPr>
          <p:nvPr>
            <p:ph type="body" idx="19"/>
          </p:nvPr>
        </p:nvSpPr>
        <p:spPr>
          <a:xfrm>
            <a:off x="9235060" y="4397494"/>
            <a:ext cx="2596896" cy="164071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600"/>
              <a:buNone/>
              <a:defRPr sz="16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90" name="Google Shape;590;p21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591" name="Google Shape;591;p21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1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1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1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1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18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49" name="Google Shape;49;p18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and skills">
  <p:cSld name="2 pictures and skills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1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1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1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215"/>
          <p:cNvSpPr>
            <a:spLocks noGrp="1"/>
          </p:cNvSpPr>
          <p:nvPr>
            <p:ph type="pic" idx="2"/>
          </p:nvPr>
        </p:nvSpPr>
        <p:spPr>
          <a:xfrm>
            <a:off x="354775" y="1425680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3" name="Google Shape;603;p215"/>
          <p:cNvSpPr txBox="1">
            <a:spLocks noGrp="1"/>
          </p:cNvSpPr>
          <p:nvPr>
            <p:ph type="body" idx="1"/>
          </p:nvPr>
        </p:nvSpPr>
        <p:spPr>
          <a:xfrm>
            <a:off x="351616" y="3483798"/>
            <a:ext cx="4684076" cy="81674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200"/>
              <a:buNone/>
              <a:defRPr sz="12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4" name="Google Shape;604;p215"/>
          <p:cNvSpPr txBox="1"/>
          <p:nvPr/>
        </p:nvSpPr>
        <p:spPr>
          <a:xfrm>
            <a:off x="370264" y="4416650"/>
            <a:ext cx="94128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Skills: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5"/>
          <p:cNvSpPr txBox="1">
            <a:spLocks noGrp="1"/>
          </p:cNvSpPr>
          <p:nvPr>
            <p:ph type="body" idx="3"/>
          </p:nvPr>
        </p:nvSpPr>
        <p:spPr>
          <a:xfrm>
            <a:off x="2439924" y="1722197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6" name="Google Shape;606;p215"/>
          <p:cNvSpPr txBox="1">
            <a:spLocks noGrp="1"/>
          </p:cNvSpPr>
          <p:nvPr>
            <p:ph type="body" idx="4"/>
          </p:nvPr>
        </p:nvSpPr>
        <p:spPr>
          <a:xfrm>
            <a:off x="2439924" y="2313821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215"/>
          <p:cNvSpPr txBox="1">
            <a:spLocks noGrp="1"/>
          </p:cNvSpPr>
          <p:nvPr>
            <p:ph type="body" idx="5"/>
          </p:nvPr>
        </p:nvSpPr>
        <p:spPr>
          <a:xfrm>
            <a:off x="2948511" y="2868500"/>
            <a:ext cx="2087181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400"/>
              <a:buNone/>
              <a:defRPr sz="1400" u="sng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215"/>
          <p:cNvSpPr>
            <a:spLocks noGrp="1"/>
          </p:cNvSpPr>
          <p:nvPr>
            <p:ph type="pic" idx="6"/>
          </p:nvPr>
        </p:nvSpPr>
        <p:spPr>
          <a:xfrm>
            <a:off x="6893513" y="1425678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9" name="Google Shape;609;p215"/>
          <p:cNvSpPr txBox="1">
            <a:spLocks noGrp="1"/>
          </p:cNvSpPr>
          <p:nvPr>
            <p:ph type="body" idx="7"/>
          </p:nvPr>
        </p:nvSpPr>
        <p:spPr>
          <a:xfrm>
            <a:off x="6890354" y="3483796"/>
            <a:ext cx="4684076" cy="81674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339"/>
              </a:buClr>
              <a:buSzPts val="1200"/>
              <a:buNone/>
              <a:defRPr sz="1200">
                <a:solidFill>
                  <a:srgbClr val="27333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0" name="Google Shape;610;p215"/>
          <p:cNvSpPr txBox="1"/>
          <p:nvPr/>
        </p:nvSpPr>
        <p:spPr>
          <a:xfrm>
            <a:off x="6909002" y="4416648"/>
            <a:ext cx="94128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Skills: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5"/>
          <p:cNvSpPr txBox="1">
            <a:spLocks noGrp="1"/>
          </p:cNvSpPr>
          <p:nvPr>
            <p:ph type="body" idx="8"/>
          </p:nvPr>
        </p:nvSpPr>
        <p:spPr>
          <a:xfrm>
            <a:off x="8978662" y="1722195"/>
            <a:ext cx="2596896" cy="4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2" name="Google Shape;612;p215"/>
          <p:cNvSpPr txBox="1">
            <a:spLocks noGrp="1"/>
          </p:cNvSpPr>
          <p:nvPr>
            <p:ph type="body" idx="9"/>
          </p:nvPr>
        </p:nvSpPr>
        <p:spPr>
          <a:xfrm>
            <a:off x="8978662" y="2313819"/>
            <a:ext cx="2596896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215"/>
          <p:cNvSpPr txBox="1">
            <a:spLocks noGrp="1"/>
          </p:cNvSpPr>
          <p:nvPr>
            <p:ph type="body" idx="13"/>
          </p:nvPr>
        </p:nvSpPr>
        <p:spPr>
          <a:xfrm>
            <a:off x="9487249" y="2868498"/>
            <a:ext cx="2087181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400"/>
              <a:buNone/>
              <a:defRPr sz="1400" u="sng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14" name="Google Shape;614;p21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15" name="Google Shape;615;p21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1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1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1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1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and quote">
  <p:cSld name="2 pictures and quote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1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1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1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216"/>
          <p:cNvSpPr>
            <a:spLocks noGrp="1"/>
          </p:cNvSpPr>
          <p:nvPr>
            <p:ph type="pic" idx="2"/>
          </p:nvPr>
        </p:nvSpPr>
        <p:spPr>
          <a:xfrm>
            <a:off x="354775" y="2236041"/>
            <a:ext cx="2600055" cy="195781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7" name="Google Shape;627;p216"/>
          <p:cNvSpPr>
            <a:spLocks noGrp="1"/>
          </p:cNvSpPr>
          <p:nvPr>
            <p:ph type="pic" idx="3"/>
          </p:nvPr>
        </p:nvSpPr>
        <p:spPr>
          <a:xfrm>
            <a:off x="6278479" y="2236040"/>
            <a:ext cx="2600055" cy="1957811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8" name="Google Shape;628;p216"/>
          <p:cNvSpPr/>
          <p:nvPr/>
        </p:nvSpPr>
        <p:spPr>
          <a:xfrm>
            <a:off x="354775" y="4191842"/>
            <a:ext cx="2596896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6"/>
          <p:cNvSpPr/>
          <p:nvPr/>
        </p:nvSpPr>
        <p:spPr>
          <a:xfrm>
            <a:off x="6278479" y="4191841"/>
            <a:ext cx="2596896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6"/>
          <p:cNvSpPr txBox="1">
            <a:spLocks noGrp="1"/>
          </p:cNvSpPr>
          <p:nvPr>
            <p:ph type="body" idx="1"/>
          </p:nvPr>
        </p:nvSpPr>
        <p:spPr>
          <a:xfrm>
            <a:off x="354775" y="4325300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216"/>
          <p:cNvSpPr txBox="1">
            <a:spLocks noGrp="1"/>
          </p:cNvSpPr>
          <p:nvPr>
            <p:ph type="body" idx="4"/>
          </p:nvPr>
        </p:nvSpPr>
        <p:spPr>
          <a:xfrm>
            <a:off x="6278479" y="4325300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216"/>
          <p:cNvSpPr txBox="1">
            <a:spLocks noGrp="1"/>
          </p:cNvSpPr>
          <p:nvPr>
            <p:ph type="body" idx="5"/>
          </p:nvPr>
        </p:nvSpPr>
        <p:spPr>
          <a:xfrm>
            <a:off x="354775" y="4799118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Font typeface="Arial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3" name="Google Shape;633;p216"/>
          <p:cNvSpPr txBox="1">
            <a:spLocks noGrp="1"/>
          </p:cNvSpPr>
          <p:nvPr>
            <p:ph type="body" idx="6"/>
          </p:nvPr>
        </p:nvSpPr>
        <p:spPr>
          <a:xfrm>
            <a:off x="6278479" y="4799118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4" name="Google Shape;634;p216"/>
          <p:cNvSpPr txBox="1">
            <a:spLocks noGrp="1"/>
          </p:cNvSpPr>
          <p:nvPr>
            <p:ph type="body" idx="7"/>
          </p:nvPr>
        </p:nvSpPr>
        <p:spPr>
          <a:xfrm>
            <a:off x="3314870" y="2368596"/>
            <a:ext cx="259689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216"/>
          <p:cNvSpPr txBox="1"/>
          <p:nvPr/>
        </p:nvSpPr>
        <p:spPr>
          <a:xfrm>
            <a:off x="3000251" y="1746844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500" b="1" i="0" u="none" strike="noStrike" cap="non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6"/>
          <p:cNvSpPr txBox="1"/>
          <p:nvPr/>
        </p:nvSpPr>
        <p:spPr>
          <a:xfrm>
            <a:off x="8926209" y="1746844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500" b="1" i="0" u="none" strike="noStrike" cap="non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6"/>
          <p:cNvSpPr txBox="1"/>
          <p:nvPr/>
        </p:nvSpPr>
        <p:spPr>
          <a:xfrm>
            <a:off x="11353800" y="4650409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500" b="1" i="0" u="none" strike="noStrike" cap="non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6"/>
          <p:cNvSpPr txBox="1"/>
          <p:nvPr/>
        </p:nvSpPr>
        <p:spPr>
          <a:xfrm>
            <a:off x="5447574" y="4650409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500" b="1" i="0" u="none" strike="noStrike" cap="non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6"/>
          <p:cNvSpPr txBox="1">
            <a:spLocks noGrp="1"/>
          </p:cNvSpPr>
          <p:nvPr>
            <p:ph type="body" idx="8"/>
          </p:nvPr>
        </p:nvSpPr>
        <p:spPr>
          <a:xfrm>
            <a:off x="9235060" y="2368846"/>
            <a:ext cx="2596896" cy="286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40" name="Google Shape;640;p21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41" name="Google Shape;641;p21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1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1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1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1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and title #2">
  <p:cSld name="4 pictures and title #2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1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7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17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17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17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217"/>
          <p:cNvSpPr>
            <a:spLocks noGrp="1"/>
          </p:cNvSpPr>
          <p:nvPr>
            <p:ph type="pic" idx="2"/>
          </p:nvPr>
        </p:nvSpPr>
        <p:spPr>
          <a:xfrm>
            <a:off x="310896" y="1425680"/>
            <a:ext cx="2120775" cy="1596919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3" name="Google Shape;653;p217"/>
          <p:cNvSpPr/>
          <p:nvPr/>
        </p:nvSpPr>
        <p:spPr>
          <a:xfrm>
            <a:off x="310896" y="3012586"/>
            <a:ext cx="2121408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7"/>
          <p:cNvSpPr txBox="1">
            <a:spLocks noGrp="1"/>
          </p:cNvSpPr>
          <p:nvPr>
            <p:ph type="body" idx="1"/>
          </p:nvPr>
        </p:nvSpPr>
        <p:spPr>
          <a:xfrm>
            <a:off x="310896" y="3274338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5" name="Google Shape;655;p217"/>
          <p:cNvSpPr txBox="1">
            <a:spLocks noGrp="1"/>
          </p:cNvSpPr>
          <p:nvPr>
            <p:ph type="body" idx="3"/>
          </p:nvPr>
        </p:nvSpPr>
        <p:spPr>
          <a:xfrm>
            <a:off x="310896" y="3605133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6" name="Google Shape;656;p217"/>
          <p:cNvSpPr>
            <a:spLocks noGrp="1"/>
          </p:cNvSpPr>
          <p:nvPr>
            <p:ph type="pic" idx="4"/>
          </p:nvPr>
        </p:nvSpPr>
        <p:spPr>
          <a:xfrm>
            <a:off x="3460496" y="3274113"/>
            <a:ext cx="2120775" cy="1596919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7" name="Google Shape;657;p217"/>
          <p:cNvSpPr/>
          <p:nvPr/>
        </p:nvSpPr>
        <p:spPr>
          <a:xfrm>
            <a:off x="3460496" y="4861019"/>
            <a:ext cx="2121408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7"/>
          <p:cNvSpPr txBox="1">
            <a:spLocks noGrp="1"/>
          </p:cNvSpPr>
          <p:nvPr>
            <p:ph type="body" idx="5"/>
          </p:nvPr>
        </p:nvSpPr>
        <p:spPr>
          <a:xfrm>
            <a:off x="3460496" y="5122771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217"/>
          <p:cNvSpPr txBox="1">
            <a:spLocks noGrp="1"/>
          </p:cNvSpPr>
          <p:nvPr>
            <p:ph type="body" idx="6"/>
          </p:nvPr>
        </p:nvSpPr>
        <p:spPr>
          <a:xfrm>
            <a:off x="3460496" y="5453566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0" name="Google Shape;660;p217"/>
          <p:cNvSpPr>
            <a:spLocks noGrp="1"/>
          </p:cNvSpPr>
          <p:nvPr>
            <p:ph type="pic" idx="7"/>
          </p:nvPr>
        </p:nvSpPr>
        <p:spPr>
          <a:xfrm>
            <a:off x="6610096" y="1425680"/>
            <a:ext cx="2120775" cy="1596919"/>
          </a:xfrm>
          <a:prstGeom prst="rect">
            <a:avLst/>
          </a:prstGeom>
          <a:solidFill>
            <a:srgbClr val="F17C3F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Google Shape;661;p217"/>
          <p:cNvSpPr/>
          <p:nvPr/>
        </p:nvSpPr>
        <p:spPr>
          <a:xfrm>
            <a:off x="6610096" y="3012586"/>
            <a:ext cx="2121408" cy="91440"/>
          </a:xfrm>
          <a:prstGeom prst="rect">
            <a:avLst/>
          </a:prstGeom>
          <a:solidFill>
            <a:srgbClr val="F17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7"/>
          <p:cNvSpPr txBox="1">
            <a:spLocks noGrp="1"/>
          </p:cNvSpPr>
          <p:nvPr>
            <p:ph type="body" idx="8"/>
          </p:nvPr>
        </p:nvSpPr>
        <p:spPr>
          <a:xfrm>
            <a:off x="6610096" y="3274338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217"/>
          <p:cNvSpPr txBox="1">
            <a:spLocks noGrp="1"/>
          </p:cNvSpPr>
          <p:nvPr>
            <p:ph type="body" idx="9"/>
          </p:nvPr>
        </p:nvSpPr>
        <p:spPr>
          <a:xfrm>
            <a:off x="6610096" y="3605133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217"/>
          <p:cNvSpPr>
            <a:spLocks noGrp="1"/>
          </p:cNvSpPr>
          <p:nvPr>
            <p:ph type="pic" idx="13"/>
          </p:nvPr>
        </p:nvSpPr>
        <p:spPr>
          <a:xfrm>
            <a:off x="9759696" y="3274338"/>
            <a:ext cx="2120775" cy="1596919"/>
          </a:xfrm>
          <a:prstGeom prst="rect">
            <a:avLst/>
          </a:prstGeom>
          <a:solidFill>
            <a:srgbClr val="7BB21B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5" name="Google Shape;665;p217"/>
          <p:cNvSpPr/>
          <p:nvPr/>
        </p:nvSpPr>
        <p:spPr>
          <a:xfrm>
            <a:off x="9759696" y="4861244"/>
            <a:ext cx="2121408" cy="91440"/>
          </a:xfrm>
          <a:prstGeom prst="rect">
            <a:avLst/>
          </a:prstGeom>
          <a:solidFill>
            <a:srgbClr val="7BB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7"/>
          <p:cNvSpPr txBox="1">
            <a:spLocks noGrp="1"/>
          </p:cNvSpPr>
          <p:nvPr>
            <p:ph type="body" idx="14"/>
          </p:nvPr>
        </p:nvSpPr>
        <p:spPr>
          <a:xfrm>
            <a:off x="9759696" y="5122996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7" name="Google Shape;667;p217"/>
          <p:cNvSpPr txBox="1">
            <a:spLocks noGrp="1"/>
          </p:cNvSpPr>
          <p:nvPr>
            <p:ph type="body" idx="15"/>
          </p:nvPr>
        </p:nvSpPr>
        <p:spPr>
          <a:xfrm>
            <a:off x="9759696" y="5453791"/>
            <a:ext cx="2121408" cy="31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8" name="Google Shape;668;p21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69" name="Google Shape;669;p21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1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1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1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1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pictures">
  <p:cSld name="5 pictures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1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21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1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1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218"/>
          <p:cNvSpPr>
            <a:spLocks noGrp="1"/>
          </p:cNvSpPr>
          <p:nvPr>
            <p:ph type="pic" idx="2"/>
          </p:nvPr>
        </p:nvSpPr>
        <p:spPr>
          <a:xfrm>
            <a:off x="354775" y="1595448"/>
            <a:ext cx="4458968" cy="3357551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1" name="Google Shape;681;p218"/>
          <p:cNvSpPr>
            <a:spLocks noGrp="1"/>
          </p:cNvSpPr>
          <p:nvPr>
            <p:ph type="pic" idx="3"/>
          </p:nvPr>
        </p:nvSpPr>
        <p:spPr>
          <a:xfrm>
            <a:off x="6160008" y="1589181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2" name="Google Shape;682;p218"/>
          <p:cNvSpPr/>
          <p:nvPr/>
        </p:nvSpPr>
        <p:spPr>
          <a:xfrm>
            <a:off x="354775" y="4929496"/>
            <a:ext cx="4462272" cy="9144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8"/>
          <p:cNvSpPr/>
          <p:nvPr/>
        </p:nvSpPr>
        <p:spPr>
          <a:xfrm>
            <a:off x="6160007" y="3072692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8"/>
          <p:cNvSpPr txBox="1">
            <a:spLocks noGrp="1"/>
          </p:cNvSpPr>
          <p:nvPr>
            <p:ph type="body" idx="1"/>
          </p:nvPr>
        </p:nvSpPr>
        <p:spPr>
          <a:xfrm>
            <a:off x="354775" y="5198839"/>
            <a:ext cx="446227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3200"/>
              <a:buNone/>
              <a:defRPr sz="32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5" name="Google Shape;685;p218"/>
          <p:cNvSpPr txBox="1">
            <a:spLocks noGrp="1"/>
          </p:cNvSpPr>
          <p:nvPr>
            <p:ph type="body" idx="4"/>
          </p:nvPr>
        </p:nvSpPr>
        <p:spPr>
          <a:xfrm>
            <a:off x="6160007" y="3168050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6" name="Google Shape;686;p218"/>
          <p:cNvSpPr txBox="1">
            <a:spLocks noGrp="1"/>
          </p:cNvSpPr>
          <p:nvPr>
            <p:ph type="body" idx="5"/>
          </p:nvPr>
        </p:nvSpPr>
        <p:spPr>
          <a:xfrm>
            <a:off x="354775" y="5596457"/>
            <a:ext cx="446227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2800"/>
              <a:buNone/>
              <a:defRPr sz="2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7" name="Google Shape;687;p218"/>
          <p:cNvSpPr txBox="1">
            <a:spLocks noGrp="1"/>
          </p:cNvSpPr>
          <p:nvPr>
            <p:ph type="body" idx="6"/>
          </p:nvPr>
        </p:nvSpPr>
        <p:spPr>
          <a:xfrm>
            <a:off x="6160007" y="3476507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p218"/>
          <p:cNvSpPr>
            <a:spLocks noGrp="1"/>
          </p:cNvSpPr>
          <p:nvPr>
            <p:ph type="pic" idx="7"/>
          </p:nvPr>
        </p:nvSpPr>
        <p:spPr>
          <a:xfrm>
            <a:off x="6155540" y="4027646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9" name="Google Shape;689;p218"/>
          <p:cNvSpPr/>
          <p:nvPr/>
        </p:nvSpPr>
        <p:spPr>
          <a:xfrm>
            <a:off x="6155539" y="5511157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8"/>
          <p:cNvSpPr txBox="1">
            <a:spLocks noGrp="1"/>
          </p:cNvSpPr>
          <p:nvPr>
            <p:ph type="body" idx="8"/>
          </p:nvPr>
        </p:nvSpPr>
        <p:spPr>
          <a:xfrm>
            <a:off x="6155539" y="5606515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p218"/>
          <p:cNvSpPr txBox="1">
            <a:spLocks noGrp="1"/>
          </p:cNvSpPr>
          <p:nvPr>
            <p:ph type="body" idx="9"/>
          </p:nvPr>
        </p:nvSpPr>
        <p:spPr>
          <a:xfrm>
            <a:off x="6155539" y="5914972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218"/>
          <p:cNvSpPr>
            <a:spLocks noGrp="1"/>
          </p:cNvSpPr>
          <p:nvPr>
            <p:ph type="pic" idx="13"/>
          </p:nvPr>
        </p:nvSpPr>
        <p:spPr>
          <a:xfrm>
            <a:off x="9360408" y="1589181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3" name="Google Shape;693;p218"/>
          <p:cNvSpPr/>
          <p:nvPr/>
        </p:nvSpPr>
        <p:spPr>
          <a:xfrm>
            <a:off x="9360407" y="3072692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8"/>
          <p:cNvSpPr txBox="1">
            <a:spLocks noGrp="1"/>
          </p:cNvSpPr>
          <p:nvPr>
            <p:ph type="body" idx="14"/>
          </p:nvPr>
        </p:nvSpPr>
        <p:spPr>
          <a:xfrm>
            <a:off x="9360407" y="3168050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218"/>
          <p:cNvSpPr txBox="1">
            <a:spLocks noGrp="1"/>
          </p:cNvSpPr>
          <p:nvPr>
            <p:ph type="body" idx="15"/>
          </p:nvPr>
        </p:nvSpPr>
        <p:spPr>
          <a:xfrm>
            <a:off x="9360407" y="3476507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218"/>
          <p:cNvSpPr>
            <a:spLocks noGrp="1"/>
          </p:cNvSpPr>
          <p:nvPr>
            <p:ph type="pic" idx="16"/>
          </p:nvPr>
        </p:nvSpPr>
        <p:spPr>
          <a:xfrm>
            <a:off x="9355940" y="4027646"/>
            <a:ext cx="1993392" cy="1501000"/>
          </a:xfrm>
          <a:prstGeom prst="rect">
            <a:avLst/>
          </a:prstGeom>
          <a:solidFill>
            <a:srgbClr val="324D5E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7" name="Google Shape;697;p218"/>
          <p:cNvSpPr/>
          <p:nvPr/>
        </p:nvSpPr>
        <p:spPr>
          <a:xfrm>
            <a:off x="9355939" y="5511157"/>
            <a:ext cx="1993392" cy="91440"/>
          </a:xfrm>
          <a:prstGeom prst="rect">
            <a:avLst/>
          </a:prstGeom>
          <a:solidFill>
            <a:srgbClr val="324D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8"/>
          <p:cNvSpPr txBox="1">
            <a:spLocks noGrp="1"/>
          </p:cNvSpPr>
          <p:nvPr>
            <p:ph type="body" idx="17"/>
          </p:nvPr>
        </p:nvSpPr>
        <p:spPr>
          <a:xfrm>
            <a:off x="9355939" y="5606515"/>
            <a:ext cx="1993392" cy="4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p218"/>
          <p:cNvSpPr txBox="1">
            <a:spLocks noGrp="1"/>
          </p:cNvSpPr>
          <p:nvPr>
            <p:ph type="body" idx="18"/>
          </p:nvPr>
        </p:nvSpPr>
        <p:spPr>
          <a:xfrm>
            <a:off x="9355939" y="5914972"/>
            <a:ext cx="199339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600"/>
              <a:buNone/>
              <a:defRPr sz="16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0" name="Google Shape;700;p21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01" name="Google Shape;701;p21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1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1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1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1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picture portfolio">
  <p:cSld name="1 picture portfolio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9"/>
          <p:cNvSpPr txBox="1">
            <a:spLocks noGrp="1"/>
          </p:cNvSpPr>
          <p:nvPr>
            <p:ph type="dt" idx="10"/>
          </p:nvPr>
        </p:nvSpPr>
        <p:spPr>
          <a:xfrm>
            <a:off x="4031479" y="6356350"/>
            <a:ext cx="15438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333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19"/>
          <p:cNvSpPr txBox="1">
            <a:spLocks noGrp="1"/>
          </p:cNvSpPr>
          <p:nvPr>
            <p:ph type="ftr" idx="11"/>
          </p:nvPr>
        </p:nvSpPr>
        <p:spPr>
          <a:xfrm>
            <a:off x="585014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333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19"/>
          <p:cNvSpPr txBox="1">
            <a:spLocks noGrp="1"/>
          </p:cNvSpPr>
          <p:nvPr>
            <p:ph type="sldNum" idx="12"/>
          </p:nvPr>
        </p:nvSpPr>
        <p:spPr>
          <a:xfrm>
            <a:off x="10239794" y="6356350"/>
            <a:ext cx="11140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7333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0" name="Google Shape;710;p219"/>
          <p:cNvSpPr/>
          <p:nvPr/>
        </p:nvSpPr>
        <p:spPr>
          <a:xfrm>
            <a:off x="313730" y="418032"/>
            <a:ext cx="168296" cy="211873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9"/>
          <p:cNvSpPr txBox="1">
            <a:spLocks noGrp="1"/>
          </p:cNvSpPr>
          <p:nvPr>
            <p:ph type="body" idx="1"/>
          </p:nvPr>
        </p:nvSpPr>
        <p:spPr>
          <a:xfrm>
            <a:off x="449646" y="3380693"/>
            <a:ext cx="259689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2" name="Google Shape;712;p219"/>
          <p:cNvSpPr txBox="1"/>
          <p:nvPr/>
        </p:nvSpPr>
        <p:spPr>
          <a:xfrm>
            <a:off x="0" y="2758941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8C9CA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500" b="1" i="0" u="none" strike="noStrike" cap="none">
              <a:solidFill>
                <a:srgbClr val="8C9C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9"/>
          <p:cNvSpPr>
            <a:spLocks noGrp="1"/>
          </p:cNvSpPr>
          <p:nvPr>
            <p:ph type="pic" idx="2"/>
          </p:nvPr>
        </p:nvSpPr>
        <p:spPr>
          <a:xfrm>
            <a:off x="3084289" y="1"/>
            <a:ext cx="9107711" cy="6858000"/>
          </a:xfrm>
          <a:prstGeom prst="rect">
            <a:avLst/>
          </a:prstGeom>
          <a:solidFill>
            <a:srgbClr val="0095CD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4" name="Google Shape;714;p219"/>
          <p:cNvSpPr txBox="1">
            <a:spLocks noGrp="1"/>
          </p:cNvSpPr>
          <p:nvPr>
            <p:ph type="body" idx="3"/>
          </p:nvPr>
        </p:nvSpPr>
        <p:spPr>
          <a:xfrm>
            <a:off x="647752" y="509008"/>
            <a:ext cx="5188204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82D"/>
              </a:buClr>
              <a:buSzPts val="6600"/>
              <a:buNone/>
              <a:defRPr sz="6600" b="1" cap="none">
                <a:solidFill>
                  <a:srgbClr val="20282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5" name="Google Shape;715;p219"/>
          <p:cNvSpPr txBox="1">
            <a:spLocks noGrp="1"/>
          </p:cNvSpPr>
          <p:nvPr>
            <p:ph type="body" idx="4"/>
          </p:nvPr>
        </p:nvSpPr>
        <p:spPr>
          <a:xfrm>
            <a:off x="647752" y="1699086"/>
            <a:ext cx="5188204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82D"/>
              </a:buClr>
              <a:buSzPts val="4800"/>
              <a:buNone/>
              <a:defRPr sz="4800" cap="none">
                <a:solidFill>
                  <a:srgbClr val="20282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p219"/>
          <p:cNvSpPr txBox="1"/>
          <p:nvPr/>
        </p:nvSpPr>
        <p:spPr>
          <a:xfrm>
            <a:off x="3007854" y="5662506"/>
            <a:ext cx="82586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7" name="Google Shape;717;p219"/>
          <p:cNvGrpSpPr/>
          <p:nvPr/>
        </p:nvGrpSpPr>
        <p:grpSpPr>
          <a:xfrm>
            <a:off x="0" y="6766560"/>
            <a:ext cx="3081528" cy="91440"/>
            <a:chOff x="0" y="4480421"/>
            <a:chExt cx="12192000" cy="91440"/>
          </a:xfrm>
        </p:grpSpPr>
        <p:sp>
          <p:nvSpPr>
            <p:cNvPr id="718" name="Google Shape;718;p21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1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1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1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1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">
  <p:cSld name="chart 1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2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2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22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2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2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9" name="Google Shape;729;p220"/>
          <p:cNvSpPr>
            <a:spLocks noGrp="1"/>
          </p:cNvSpPr>
          <p:nvPr>
            <p:ph type="chart" idx="2"/>
          </p:nvPr>
        </p:nvSpPr>
        <p:spPr>
          <a:xfrm>
            <a:off x="4872227" y="1701800"/>
            <a:ext cx="683717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Google Shape;730;p220"/>
          <p:cNvSpPr txBox="1">
            <a:spLocks noGrp="1"/>
          </p:cNvSpPr>
          <p:nvPr>
            <p:ph type="body" idx="1"/>
          </p:nvPr>
        </p:nvSpPr>
        <p:spPr>
          <a:xfrm>
            <a:off x="482600" y="2257196"/>
            <a:ext cx="4026883" cy="231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220"/>
          <p:cNvSpPr txBox="1">
            <a:spLocks noGrp="1"/>
          </p:cNvSpPr>
          <p:nvPr>
            <p:ph type="body" idx="3"/>
          </p:nvPr>
        </p:nvSpPr>
        <p:spPr>
          <a:xfrm>
            <a:off x="482599" y="1701800"/>
            <a:ext cx="4026883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2" name="Google Shape;732;p22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33" name="Google Shape;733;p22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2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2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2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2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2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2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2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221"/>
          <p:cNvSpPr>
            <a:spLocks noGrp="1"/>
          </p:cNvSpPr>
          <p:nvPr>
            <p:ph type="chart" idx="2"/>
          </p:nvPr>
        </p:nvSpPr>
        <p:spPr>
          <a:xfrm>
            <a:off x="482599" y="1425678"/>
            <a:ext cx="112268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5" name="Google Shape;745;p221"/>
          <p:cNvSpPr txBox="1">
            <a:spLocks noGrp="1"/>
          </p:cNvSpPr>
          <p:nvPr>
            <p:ph type="body" idx="1"/>
          </p:nvPr>
        </p:nvSpPr>
        <p:spPr>
          <a:xfrm>
            <a:off x="482599" y="5221786"/>
            <a:ext cx="11226801" cy="98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21"/>
          <p:cNvSpPr txBox="1">
            <a:spLocks noGrp="1"/>
          </p:cNvSpPr>
          <p:nvPr>
            <p:ph type="body" idx="3"/>
          </p:nvPr>
        </p:nvSpPr>
        <p:spPr>
          <a:xfrm>
            <a:off x="482600" y="4754538"/>
            <a:ext cx="11226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47" name="Google Shape;747;p22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48" name="Google Shape;748;p22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2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2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2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2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3">
  <p:cSld name="chart 13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2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2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2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2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p222"/>
          <p:cNvSpPr>
            <a:spLocks noGrp="1"/>
          </p:cNvSpPr>
          <p:nvPr>
            <p:ph type="chart" idx="2"/>
          </p:nvPr>
        </p:nvSpPr>
        <p:spPr>
          <a:xfrm>
            <a:off x="482599" y="2443305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0" name="Google Shape;760;p222"/>
          <p:cNvSpPr txBox="1">
            <a:spLocks noGrp="1"/>
          </p:cNvSpPr>
          <p:nvPr>
            <p:ph type="body" idx="1"/>
          </p:nvPr>
        </p:nvSpPr>
        <p:spPr>
          <a:xfrm>
            <a:off x="482599" y="1999562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222"/>
          <p:cNvSpPr>
            <a:spLocks noGrp="1"/>
          </p:cNvSpPr>
          <p:nvPr>
            <p:ph type="chart" idx="3"/>
          </p:nvPr>
        </p:nvSpPr>
        <p:spPr>
          <a:xfrm>
            <a:off x="4318000" y="2443305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2" name="Google Shape;762;p222"/>
          <p:cNvSpPr txBox="1">
            <a:spLocks noGrp="1"/>
          </p:cNvSpPr>
          <p:nvPr>
            <p:ph type="body" idx="4"/>
          </p:nvPr>
        </p:nvSpPr>
        <p:spPr>
          <a:xfrm>
            <a:off x="4318000" y="1999562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3" name="Google Shape;763;p222"/>
          <p:cNvSpPr>
            <a:spLocks noGrp="1"/>
          </p:cNvSpPr>
          <p:nvPr>
            <p:ph type="chart" idx="5"/>
          </p:nvPr>
        </p:nvSpPr>
        <p:spPr>
          <a:xfrm>
            <a:off x="8153400" y="2443305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4" name="Google Shape;764;p222"/>
          <p:cNvSpPr txBox="1">
            <a:spLocks noGrp="1"/>
          </p:cNvSpPr>
          <p:nvPr>
            <p:ph type="body" idx="6"/>
          </p:nvPr>
        </p:nvSpPr>
        <p:spPr>
          <a:xfrm>
            <a:off x="8153400" y="1999562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5" name="Google Shape;765;p222"/>
          <p:cNvSpPr txBox="1">
            <a:spLocks noGrp="1"/>
          </p:cNvSpPr>
          <p:nvPr>
            <p:ph type="body" idx="7"/>
          </p:nvPr>
        </p:nvSpPr>
        <p:spPr>
          <a:xfrm>
            <a:off x="1625598" y="3789698"/>
            <a:ext cx="127000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6" name="Google Shape;766;p222"/>
          <p:cNvSpPr txBox="1">
            <a:spLocks noGrp="1"/>
          </p:cNvSpPr>
          <p:nvPr>
            <p:ph type="body" idx="8"/>
          </p:nvPr>
        </p:nvSpPr>
        <p:spPr>
          <a:xfrm>
            <a:off x="5460999" y="3789698"/>
            <a:ext cx="127000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7" name="Google Shape;767;p222"/>
          <p:cNvSpPr txBox="1">
            <a:spLocks noGrp="1"/>
          </p:cNvSpPr>
          <p:nvPr>
            <p:ph type="body" idx="9"/>
          </p:nvPr>
        </p:nvSpPr>
        <p:spPr>
          <a:xfrm>
            <a:off x="9296399" y="3789698"/>
            <a:ext cx="127000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8" name="Google Shape;768;p22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69" name="Google Shape;769;p22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2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2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2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2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3">
  <p:cSld name="chart 3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22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22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22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0" name="Google Shape;780;p223"/>
          <p:cNvSpPr>
            <a:spLocks noGrp="1"/>
          </p:cNvSpPr>
          <p:nvPr>
            <p:ph type="chart" idx="2"/>
          </p:nvPr>
        </p:nvSpPr>
        <p:spPr>
          <a:xfrm>
            <a:off x="482599" y="1425678"/>
            <a:ext cx="51308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1" name="Google Shape;781;p223"/>
          <p:cNvSpPr txBox="1">
            <a:spLocks noGrp="1"/>
          </p:cNvSpPr>
          <p:nvPr>
            <p:ph type="body" idx="1"/>
          </p:nvPr>
        </p:nvSpPr>
        <p:spPr>
          <a:xfrm>
            <a:off x="482599" y="5221786"/>
            <a:ext cx="5130801" cy="98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3"/>
          <p:cNvSpPr txBox="1">
            <a:spLocks noGrp="1"/>
          </p:cNvSpPr>
          <p:nvPr>
            <p:ph type="body" idx="3"/>
          </p:nvPr>
        </p:nvSpPr>
        <p:spPr>
          <a:xfrm>
            <a:off x="482599" y="4754538"/>
            <a:ext cx="5130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3" name="Google Shape;783;p223"/>
          <p:cNvSpPr>
            <a:spLocks noGrp="1"/>
          </p:cNvSpPr>
          <p:nvPr>
            <p:ph type="chart" idx="4"/>
          </p:nvPr>
        </p:nvSpPr>
        <p:spPr>
          <a:xfrm>
            <a:off x="6578599" y="1425678"/>
            <a:ext cx="51308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4" name="Google Shape;784;p223"/>
          <p:cNvSpPr txBox="1">
            <a:spLocks noGrp="1"/>
          </p:cNvSpPr>
          <p:nvPr>
            <p:ph type="body" idx="5"/>
          </p:nvPr>
        </p:nvSpPr>
        <p:spPr>
          <a:xfrm>
            <a:off x="6578599" y="5221786"/>
            <a:ext cx="5130801" cy="98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223"/>
          <p:cNvSpPr txBox="1">
            <a:spLocks noGrp="1"/>
          </p:cNvSpPr>
          <p:nvPr>
            <p:ph type="body" idx="6"/>
          </p:nvPr>
        </p:nvSpPr>
        <p:spPr>
          <a:xfrm>
            <a:off x="6578600" y="4754538"/>
            <a:ext cx="5130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86" name="Google Shape;786;p22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787" name="Google Shape;787;p22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2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2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2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2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4">
  <p:cSld name="chart 4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22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2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2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8" name="Google Shape;798;p224"/>
          <p:cNvSpPr>
            <a:spLocks noGrp="1"/>
          </p:cNvSpPr>
          <p:nvPr>
            <p:ph type="chart" idx="2"/>
          </p:nvPr>
        </p:nvSpPr>
        <p:spPr>
          <a:xfrm>
            <a:off x="482599" y="1425678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9" name="Google Shape;799;p224"/>
          <p:cNvSpPr txBox="1">
            <a:spLocks noGrp="1"/>
          </p:cNvSpPr>
          <p:nvPr>
            <p:ph type="body" idx="1"/>
          </p:nvPr>
        </p:nvSpPr>
        <p:spPr>
          <a:xfrm>
            <a:off x="482599" y="5221786"/>
            <a:ext cx="3556001" cy="98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00" name="Google Shape;800;p224"/>
          <p:cNvSpPr txBox="1">
            <a:spLocks noGrp="1"/>
          </p:cNvSpPr>
          <p:nvPr>
            <p:ph type="body" idx="3"/>
          </p:nvPr>
        </p:nvSpPr>
        <p:spPr>
          <a:xfrm>
            <a:off x="482599" y="4754538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1" name="Google Shape;801;p224"/>
          <p:cNvSpPr>
            <a:spLocks noGrp="1"/>
          </p:cNvSpPr>
          <p:nvPr>
            <p:ph type="chart" idx="4"/>
          </p:nvPr>
        </p:nvSpPr>
        <p:spPr>
          <a:xfrm>
            <a:off x="4318000" y="1425678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2" name="Google Shape;802;p224"/>
          <p:cNvSpPr txBox="1">
            <a:spLocks noGrp="1"/>
          </p:cNvSpPr>
          <p:nvPr>
            <p:ph type="body" idx="5"/>
          </p:nvPr>
        </p:nvSpPr>
        <p:spPr>
          <a:xfrm>
            <a:off x="4318000" y="5221786"/>
            <a:ext cx="3556001" cy="98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03" name="Google Shape;803;p224"/>
          <p:cNvSpPr txBox="1">
            <a:spLocks noGrp="1"/>
          </p:cNvSpPr>
          <p:nvPr>
            <p:ph type="body" idx="6"/>
          </p:nvPr>
        </p:nvSpPr>
        <p:spPr>
          <a:xfrm>
            <a:off x="4318000" y="4754538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4" name="Google Shape;804;p224"/>
          <p:cNvSpPr>
            <a:spLocks noGrp="1"/>
          </p:cNvSpPr>
          <p:nvPr>
            <p:ph type="chart" idx="7"/>
          </p:nvPr>
        </p:nvSpPr>
        <p:spPr>
          <a:xfrm>
            <a:off x="8153400" y="1425678"/>
            <a:ext cx="35560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5" name="Google Shape;805;p224"/>
          <p:cNvSpPr txBox="1">
            <a:spLocks noGrp="1"/>
          </p:cNvSpPr>
          <p:nvPr>
            <p:ph type="body" idx="8"/>
          </p:nvPr>
        </p:nvSpPr>
        <p:spPr>
          <a:xfrm>
            <a:off x="8153400" y="5221786"/>
            <a:ext cx="3556001" cy="98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224"/>
          <p:cNvSpPr txBox="1">
            <a:spLocks noGrp="1"/>
          </p:cNvSpPr>
          <p:nvPr>
            <p:ph type="body" idx="9"/>
          </p:nvPr>
        </p:nvSpPr>
        <p:spPr>
          <a:xfrm>
            <a:off x="8153400" y="4754538"/>
            <a:ext cx="3556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7" name="Google Shape;807;p22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08" name="Google Shape;808;p22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2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2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2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2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ottom right">
  <p:cSld name="Section Header bottom rig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8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9"/>
          <p:cNvSpPr txBox="1"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spcFirstLastPara="1" wrap="square" lIns="274300" tIns="91425" rIns="274300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9"/>
          <p:cNvSpPr txBox="1"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spcFirstLastPara="1" wrap="square" lIns="274300" tIns="91425" rIns="274300" bIns="1828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2400"/>
              <a:buNone/>
              <a:defRPr sz="2400">
                <a:solidFill>
                  <a:srgbClr val="8C9CA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5">
  <p:cSld name="chart 5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2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2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2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2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9" name="Google Shape;819;p225"/>
          <p:cNvSpPr>
            <a:spLocks noGrp="1"/>
          </p:cNvSpPr>
          <p:nvPr>
            <p:ph type="chart" idx="2"/>
          </p:nvPr>
        </p:nvSpPr>
        <p:spPr>
          <a:xfrm>
            <a:off x="482599" y="1406667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0" name="Google Shape;820;p225"/>
          <p:cNvSpPr txBox="1">
            <a:spLocks noGrp="1"/>
          </p:cNvSpPr>
          <p:nvPr>
            <p:ph type="body" idx="1"/>
          </p:nvPr>
        </p:nvSpPr>
        <p:spPr>
          <a:xfrm>
            <a:off x="482599" y="5053307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225"/>
          <p:cNvSpPr txBox="1">
            <a:spLocks noGrp="1"/>
          </p:cNvSpPr>
          <p:nvPr>
            <p:ph type="body" idx="3"/>
          </p:nvPr>
        </p:nvSpPr>
        <p:spPr>
          <a:xfrm>
            <a:off x="482599" y="4692664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sz="18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2" name="Google Shape;822;p225"/>
          <p:cNvSpPr>
            <a:spLocks noGrp="1"/>
          </p:cNvSpPr>
          <p:nvPr>
            <p:ph type="chart" idx="4"/>
          </p:nvPr>
        </p:nvSpPr>
        <p:spPr>
          <a:xfrm>
            <a:off x="3344333" y="1425678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3" name="Google Shape;823;p225"/>
          <p:cNvSpPr txBox="1">
            <a:spLocks noGrp="1"/>
          </p:cNvSpPr>
          <p:nvPr>
            <p:ph type="body" idx="5"/>
          </p:nvPr>
        </p:nvSpPr>
        <p:spPr>
          <a:xfrm>
            <a:off x="3344333" y="5072318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225"/>
          <p:cNvSpPr txBox="1">
            <a:spLocks noGrp="1"/>
          </p:cNvSpPr>
          <p:nvPr>
            <p:ph type="body" idx="6"/>
          </p:nvPr>
        </p:nvSpPr>
        <p:spPr>
          <a:xfrm>
            <a:off x="3344334" y="4711675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sz="18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5" name="Google Shape;825;p225"/>
          <p:cNvSpPr>
            <a:spLocks noGrp="1"/>
          </p:cNvSpPr>
          <p:nvPr>
            <p:ph type="chart" idx="7"/>
          </p:nvPr>
        </p:nvSpPr>
        <p:spPr>
          <a:xfrm>
            <a:off x="6206067" y="1425678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6" name="Google Shape;826;p225"/>
          <p:cNvSpPr txBox="1">
            <a:spLocks noGrp="1"/>
          </p:cNvSpPr>
          <p:nvPr>
            <p:ph type="body" idx="8"/>
          </p:nvPr>
        </p:nvSpPr>
        <p:spPr>
          <a:xfrm>
            <a:off x="6206067" y="5072318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225"/>
          <p:cNvSpPr txBox="1">
            <a:spLocks noGrp="1"/>
          </p:cNvSpPr>
          <p:nvPr>
            <p:ph type="body" idx="9"/>
          </p:nvPr>
        </p:nvSpPr>
        <p:spPr>
          <a:xfrm>
            <a:off x="6206067" y="4711675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sz="18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8" name="Google Shape;828;p225"/>
          <p:cNvSpPr>
            <a:spLocks noGrp="1"/>
          </p:cNvSpPr>
          <p:nvPr>
            <p:ph type="chart" idx="13"/>
          </p:nvPr>
        </p:nvSpPr>
        <p:spPr>
          <a:xfrm>
            <a:off x="9067800" y="1425678"/>
            <a:ext cx="2641601" cy="31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9" name="Google Shape;829;p225"/>
          <p:cNvSpPr txBox="1">
            <a:spLocks noGrp="1"/>
          </p:cNvSpPr>
          <p:nvPr>
            <p:ph type="body" idx="14"/>
          </p:nvPr>
        </p:nvSpPr>
        <p:spPr>
          <a:xfrm>
            <a:off x="9067800" y="5072318"/>
            <a:ext cx="2641601" cy="113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None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225"/>
          <p:cNvSpPr txBox="1">
            <a:spLocks noGrp="1"/>
          </p:cNvSpPr>
          <p:nvPr>
            <p:ph type="body" idx="15"/>
          </p:nvPr>
        </p:nvSpPr>
        <p:spPr>
          <a:xfrm>
            <a:off x="9067801" y="4711675"/>
            <a:ext cx="2641600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None/>
              <a:defRPr sz="18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1" name="Google Shape;831;p22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32" name="Google Shape;832;p22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2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2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2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2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6">
  <p:cSld name="chart 6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22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2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22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3" name="Google Shape;843;p226"/>
          <p:cNvSpPr>
            <a:spLocks noGrp="1"/>
          </p:cNvSpPr>
          <p:nvPr>
            <p:ph type="chart" idx="2"/>
          </p:nvPr>
        </p:nvSpPr>
        <p:spPr>
          <a:xfrm>
            <a:off x="5905500" y="2360118"/>
            <a:ext cx="5803900" cy="369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4" name="Google Shape;844;p226"/>
          <p:cNvSpPr txBox="1">
            <a:spLocks noGrp="1"/>
          </p:cNvSpPr>
          <p:nvPr>
            <p:ph type="body" idx="1"/>
          </p:nvPr>
        </p:nvSpPr>
        <p:spPr>
          <a:xfrm>
            <a:off x="482600" y="4254499"/>
            <a:ext cx="4572000" cy="18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Font typeface="Arial"/>
              <a:buChar char="•"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226"/>
          <p:cNvSpPr txBox="1">
            <a:spLocks noGrp="1"/>
          </p:cNvSpPr>
          <p:nvPr>
            <p:ph type="body" idx="3"/>
          </p:nvPr>
        </p:nvSpPr>
        <p:spPr>
          <a:xfrm>
            <a:off x="5905500" y="1689557"/>
            <a:ext cx="5803900" cy="66692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6" name="Google Shape;846;p226"/>
          <p:cNvSpPr>
            <a:spLocks noGrp="1"/>
          </p:cNvSpPr>
          <p:nvPr>
            <p:ph type="chart" idx="4"/>
          </p:nvPr>
        </p:nvSpPr>
        <p:spPr>
          <a:xfrm>
            <a:off x="482600" y="2360117"/>
            <a:ext cx="4572000" cy="176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7" name="Google Shape;847;p226"/>
          <p:cNvSpPr txBox="1">
            <a:spLocks noGrp="1"/>
          </p:cNvSpPr>
          <p:nvPr>
            <p:ph type="body" idx="5"/>
          </p:nvPr>
        </p:nvSpPr>
        <p:spPr>
          <a:xfrm>
            <a:off x="482600" y="1689557"/>
            <a:ext cx="4572000" cy="666924"/>
          </a:xfrm>
          <a:prstGeom prst="rect">
            <a:avLst/>
          </a:prstGeom>
          <a:solidFill>
            <a:srgbClr val="E7EAEC"/>
          </a:solidFill>
          <a:ln w="9525" cap="flat" cmpd="sng">
            <a:solidFill>
              <a:srgbClr val="E7EA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48" name="Google Shape;848;p22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49" name="Google Shape;849;p22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2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2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2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2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7">
  <p:cSld name="chart 7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7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7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27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7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0" name="Google Shape;860;p227"/>
          <p:cNvSpPr txBox="1">
            <a:spLocks noGrp="1"/>
          </p:cNvSpPr>
          <p:nvPr>
            <p:ph type="body" idx="1"/>
          </p:nvPr>
        </p:nvSpPr>
        <p:spPr>
          <a:xfrm>
            <a:off x="482600" y="4254499"/>
            <a:ext cx="5143500" cy="18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Font typeface="Arial"/>
              <a:buChar char="•"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61" name="Google Shape;861;p227"/>
          <p:cNvSpPr>
            <a:spLocks noGrp="1"/>
          </p:cNvSpPr>
          <p:nvPr>
            <p:ph type="chart" idx="2"/>
          </p:nvPr>
        </p:nvSpPr>
        <p:spPr>
          <a:xfrm>
            <a:off x="482600" y="2360117"/>
            <a:ext cx="5143500" cy="176738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2" name="Google Shape;862;p227"/>
          <p:cNvSpPr txBox="1">
            <a:spLocks noGrp="1"/>
          </p:cNvSpPr>
          <p:nvPr>
            <p:ph type="body" idx="3"/>
          </p:nvPr>
        </p:nvSpPr>
        <p:spPr>
          <a:xfrm>
            <a:off x="482600" y="1689557"/>
            <a:ext cx="5143500" cy="666924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3" name="Google Shape;863;p227"/>
          <p:cNvSpPr txBox="1">
            <a:spLocks noGrp="1"/>
          </p:cNvSpPr>
          <p:nvPr>
            <p:ph type="body" idx="4"/>
          </p:nvPr>
        </p:nvSpPr>
        <p:spPr>
          <a:xfrm>
            <a:off x="6565901" y="4254499"/>
            <a:ext cx="5143500" cy="18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600"/>
              <a:buFont typeface="Arial"/>
              <a:buChar char="•"/>
              <a:defRPr sz="16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227"/>
          <p:cNvSpPr>
            <a:spLocks noGrp="1"/>
          </p:cNvSpPr>
          <p:nvPr>
            <p:ph type="chart" idx="5"/>
          </p:nvPr>
        </p:nvSpPr>
        <p:spPr>
          <a:xfrm>
            <a:off x="6565901" y="2360117"/>
            <a:ext cx="5143500" cy="176738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5" name="Google Shape;865;p227"/>
          <p:cNvSpPr txBox="1">
            <a:spLocks noGrp="1"/>
          </p:cNvSpPr>
          <p:nvPr>
            <p:ph type="body" idx="6"/>
          </p:nvPr>
        </p:nvSpPr>
        <p:spPr>
          <a:xfrm>
            <a:off x="6565901" y="1689557"/>
            <a:ext cx="5143500" cy="666924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66" name="Google Shape;866;p22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67" name="Google Shape;867;p22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2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2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2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2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8">
  <p:cSld name="chart 8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2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2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2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2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2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p228"/>
          <p:cNvSpPr>
            <a:spLocks noGrp="1"/>
          </p:cNvSpPr>
          <p:nvPr>
            <p:ph type="chart" idx="2"/>
          </p:nvPr>
        </p:nvSpPr>
        <p:spPr>
          <a:xfrm>
            <a:off x="482600" y="1918165"/>
            <a:ext cx="5143500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9" name="Google Shape;879;p228"/>
          <p:cNvSpPr txBox="1">
            <a:spLocks noGrp="1"/>
          </p:cNvSpPr>
          <p:nvPr>
            <p:ph type="body" idx="1"/>
          </p:nvPr>
        </p:nvSpPr>
        <p:spPr>
          <a:xfrm>
            <a:off x="482600" y="1419645"/>
            <a:ext cx="5143500" cy="498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228"/>
          <p:cNvSpPr>
            <a:spLocks noGrp="1"/>
          </p:cNvSpPr>
          <p:nvPr>
            <p:ph type="chart" idx="3"/>
          </p:nvPr>
        </p:nvSpPr>
        <p:spPr>
          <a:xfrm>
            <a:off x="6565901" y="1918165"/>
            <a:ext cx="5143500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1" name="Google Shape;881;p228"/>
          <p:cNvSpPr txBox="1">
            <a:spLocks noGrp="1"/>
          </p:cNvSpPr>
          <p:nvPr>
            <p:ph type="body" idx="4"/>
          </p:nvPr>
        </p:nvSpPr>
        <p:spPr>
          <a:xfrm>
            <a:off x="6565901" y="1419645"/>
            <a:ext cx="5143500" cy="49873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2" name="Google Shape;882;p228"/>
          <p:cNvSpPr>
            <a:spLocks noGrp="1"/>
          </p:cNvSpPr>
          <p:nvPr>
            <p:ph type="chart" idx="5"/>
          </p:nvPr>
        </p:nvSpPr>
        <p:spPr>
          <a:xfrm>
            <a:off x="482600" y="4438382"/>
            <a:ext cx="5143500" cy="1767381"/>
          </a:xfrm>
          <a:prstGeom prst="rect">
            <a:avLst/>
          </a:prstGeom>
          <a:solidFill>
            <a:schemeClr val="accent3">
              <a:alpha val="29411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3" name="Google Shape;883;p228"/>
          <p:cNvSpPr txBox="1">
            <a:spLocks noGrp="1"/>
          </p:cNvSpPr>
          <p:nvPr>
            <p:ph type="body" idx="6"/>
          </p:nvPr>
        </p:nvSpPr>
        <p:spPr>
          <a:xfrm>
            <a:off x="482600" y="3939862"/>
            <a:ext cx="5143500" cy="498733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4" name="Google Shape;884;p228"/>
          <p:cNvSpPr>
            <a:spLocks noGrp="1"/>
          </p:cNvSpPr>
          <p:nvPr>
            <p:ph type="chart" idx="7"/>
          </p:nvPr>
        </p:nvSpPr>
        <p:spPr>
          <a:xfrm>
            <a:off x="6565901" y="4438382"/>
            <a:ext cx="5143500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5" name="Google Shape;885;p228"/>
          <p:cNvSpPr txBox="1">
            <a:spLocks noGrp="1"/>
          </p:cNvSpPr>
          <p:nvPr>
            <p:ph type="body" idx="8"/>
          </p:nvPr>
        </p:nvSpPr>
        <p:spPr>
          <a:xfrm>
            <a:off x="6565901" y="3939862"/>
            <a:ext cx="5143500" cy="498733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6" name="Google Shape;886;p22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87" name="Google Shape;887;p22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2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2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2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2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1">
  <p:cSld name="chart 1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2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29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229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29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29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8" name="Google Shape;898;p229"/>
          <p:cNvSpPr>
            <a:spLocks noGrp="1"/>
          </p:cNvSpPr>
          <p:nvPr>
            <p:ph type="chart" idx="2"/>
          </p:nvPr>
        </p:nvSpPr>
        <p:spPr>
          <a:xfrm>
            <a:off x="482600" y="1918165"/>
            <a:ext cx="3568699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9" name="Google Shape;899;p229"/>
          <p:cNvSpPr txBox="1">
            <a:spLocks noGrp="1"/>
          </p:cNvSpPr>
          <p:nvPr>
            <p:ph type="body" idx="1"/>
          </p:nvPr>
        </p:nvSpPr>
        <p:spPr>
          <a:xfrm>
            <a:off x="482600" y="1419645"/>
            <a:ext cx="3568699" cy="498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0" name="Google Shape;900;p229"/>
          <p:cNvSpPr>
            <a:spLocks noGrp="1"/>
          </p:cNvSpPr>
          <p:nvPr>
            <p:ph type="chart" idx="3"/>
          </p:nvPr>
        </p:nvSpPr>
        <p:spPr>
          <a:xfrm>
            <a:off x="4311651" y="1918165"/>
            <a:ext cx="3568699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1" name="Google Shape;901;p229"/>
          <p:cNvSpPr txBox="1">
            <a:spLocks noGrp="1"/>
          </p:cNvSpPr>
          <p:nvPr>
            <p:ph type="body" idx="4"/>
          </p:nvPr>
        </p:nvSpPr>
        <p:spPr>
          <a:xfrm>
            <a:off x="4311651" y="1419645"/>
            <a:ext cx="3568699" cy="49873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229"/>
          <p:cNvSpPr>
            <a:spLocks noGrp="1"/>
          </p:cNvSpPr>
          <p:nvPr>
            <p:ph type="chart" idx="5"/>
          </p:nvPr>
        </p:nvSpPr>
        <p:spPr>
          <a:xfrm>
            <a:off x="482600" y="4438382"/>
            <a:ext cx="3568699" cy="1767381"/>
          </a:xfrm>
          <a:prstGeom prst="rect">
            <a:avLst/>
          </a:prstGeom>
          <a:solidFill>
            <a:schemeClr val="accent3">
              <a:alpha val="29411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3" name="Google Shape;903;p229"/>
          <p:cNvSpPr txBox="1">
            <a:spLocks noGrp="1"/>
          </p:cNvSpPr>
          <p:nvPr>
            <p:ph type="body" idx="6"/>
          </p:nvPr>
        </p:nvSpPr>
        <p:spPr>
          <a:xfrm>
            <a:off x="482600" y="3939862"/>
            <a:ext cx="3568699" cy="498733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4" name="Google Shape;904;p229"/>
          <p:cNvSpPr>
            <a:spLocks noGrp="1"/>
          </p:cNvSpPr>
          <p:nvPr>
            <p:ph type="chart" idx="7"/>
          </p:nvPr>
        </p:nvSpPr>
        <p:spPr>
          <a:xfrm>
            <a:off x="4311651" y="4438382"/>
            <a:ext cx="3568699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5" name="Google Shape;905;p229"/>
          <p:cNvSpPr txBox="1">
            <a:spLocks noGrp="1"/>
          </p:cNvSpPr>
          <p:nvPr>
            <p:ph type="body" idx="8"/>
          </p:nvPr>
        </p:nvSpPr>
        <p:spPr>
          <a:xfrm>
            <a:off x="4311651" y="3939862"/>
            <a:ext cx="3568699" cy="498733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6" name="Google Shape;906;p229"/>
          <p:cNvSpPr>
            <a:spLocks noGrp="1"/>
          </p:cNvSpPr>
          <p:nvPr>
            <p:ph type="chart" idx="9"/>
          </p:nvPr>
        </p:nvSpPr>
        <p:spPr>
          <a:xfrm>
            <a:off x="8140702" y="1918165"/>
            <a:ext cx="3568699" cy="1767381"/>
          </a:xfrm>
          <a:prstGeom prst="rect">
            <a:avLst/>
          </a:prstGeom>
          <a:solidFill>
            <a:schemeClr val="accent2">
              <a:alpha val="29411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7" name="Google Shape;907;p229"/>
          <p:cNvSpPr txBox="1">
            <a:spLocks noGrp="1"/>
          </p:cNvSpPr>
          <p:nvPr>
            <p:ph type="body" idx="13"/>
          </p:nvPr>
        </p:nvSpPr>
        <p:spPr>
          <a:xfrm>
            <a:off x="8140702" y="1419645"/>
            <a:ext cx="3568699" cy="49873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8" name="Google Shape;908;p229"/>
          <p:cNvSpPr>
            <a:spLocks noGrp="1"/>
          </p:cNvSpPr>
          <p:nvPr>
            <p:ph type="chart" idx="14"/>
          </p:nvPr>
        </p:nvSpPr>
        <p:spPr>
          <a:xfrm>
            <a:off x="8140702" y="4438382"/>
            <a:ext cx="3568699" cy="1767381"/>
          </a:xfrm>
          <a:prstGeom prst="rect">
            <a:avLst/>
          </a:prstGeom>
          <a:solidFill>
            <a:schemeClr val="accent6">
              <a:alpha val="29411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9" name="Google Shape;909;p229"/>
          <p:cNvSpPr txBox="1">
            <a:spLocks noGrp="1"/>
          </p:cNvSpPr>
          <p:nvPr>
            <p:ph type="body" idx="15"/>
          </p:nvPr>
        </p:nvSpPr>
        <p:spPr>
          <a:xfrm>
            <a:off x="8140702" y="3939862"/>
            <a:ext cx="3568699" cy="49873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0" name="Google Shape;910;p22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11" name="Google Shape;911;p22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2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2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2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2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9">
  <p:cSld name="chart 9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3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23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3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23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2" name="Google Shape;922;p230"/>
          <p:cNvSpPr>
            <a:spLocks noGrp="1"/>
          </p:cNvSpPr>
          <p:nvPr>
            <p:ph type="chart" idx="2"/>
          </p:nvPr>
        </p:nvSpPr>
        <p:spPr>
          <a:xfrm>
            <a:off x="482600" y="1918165"/>
            <a:ext cx="5143500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3" name="Google Shape;923;p230"/>
          <p:cNvSpPr txBox="1">
            <a:spLocks noGrp="1"/>
          </p:cNvSpPr>
          <p:nvPr>
            <p:ph type="body" idx="1"/>
          </p:nvPr>
        </p:nvSpPr>
        <p:spPr>
          <a:xfrm>
            <a:off x="985520" y="1419645"/>
            <a:ext cx="4640580" cy="498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4" name="Google Shape;924;p230"/>
          <p:cNvSpPr>
            <a:spLocks noGrp="1"/>
          </p:cNvSpPr>
          <p:nvPr>
            <p:ph type="chart" idx="3"/>
          </p:nvPr>
        </p:nvSpPr>
        <p:spPr>
          <a:xfrm>
            <a:off x="6565901" y="1918165"/>
            <a:ext cx="5143500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5" name="Google Shape;925;p230"/>
          <p:cNvSpPr txBox="1">
            <a:spLocks noGrp="1"/>
          </p:cNvSpPr>
          <p:nvPr>
            <p:ph type="body" idx="4"/>
          </p:nvPr>
        </p:nvSpPr>
        <p:spPr>
          <a:xfrm>
            <a:off x="7068821" y="1419645"/>
            <a:ext cx="4640580" cy="49873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6" name="Google Shape;926;p230"/>
          <p:cNvSpPr>
            <a:spLocks noGrp="1"/>
          </p:cNvSpPr>
          <p:nvPr>
            <p:ph type="chart" idx="5"/>
          </p:nvPr>
        </p:nvSpPr>
        <p:spPr>
          <a:xfrm>
            <a:off x="482600" y="4438382"/>
            <a:ext cx="5143500" cy="1767381"/>
          </a:xfrm>
          <a:prstGeom prst="rect">
            <a:avLst/>
          </a:prstGeom>
          <a:solidFill>
            <a:schemeClr val="accent3">
              <a:alpha val="29411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7" name="Google Shape;927;p230"/>
          <p:cNvSpPr txBox="1">
            <a:spLocks noGrp="1"/>
          </p:cNvSpPr>
          <p:nvPr>
            <p:ph type="body" idx="6"/>
          </p:nvPr>
        </p:nvSpPr>
        <p:spPr>
          <a:xfrm>
            <a:off x="985520" y="3939862"/>
            <a:ext cx="4640580" cy="498733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8" name="Google Shape;928;p230"/>
          <p:cNvSpPr>
            <a:spLocks noGrp="1"/>
          </p:cNvSpPr>
          <p:nvPr>
            <p:ph type="chart" idx="7"/>
          </p:nvPr>
        </p:nvSpPr>
        <p:spPr>
          <a:xfrm>
            <a:off x="6565901" y="4438382"/>
            <a:ext cx="5143500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9" name="Google Shape;929;p230"/>
          <p:cNvSpPr txBox="1">
            <a:spLocks noGrp="1"/>
          </p:cNvSpPr>
          <p:nvPr>
            <p:ph type="body" idx="8"/>
          </p:nvPr>
        </p:nvSpPr>
        <p:spPr>
          <a:xfrm>
            <a:off x="7068821" y="3939862"/>
            <a:ext cx="4640580" cy="498733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0" name="Google Shape;930;p230"/>
          <p:cNvSpPr txBox="1">
            <a:spLocks noGrp="1"/>
          </p:cNvSpPr>
          <p:nvPr>
            <p:ph type="body" idx="9"/>
          </p:nvPr>
        </p:nvSpPr>
        <p:spPr>
          <a:xfrm>
            <a:off x="482600" y="1419645"/>
            <a:ext cx="502920" cy="498733"/>
          </a:xfrm>
          <a:prstGeom prst="rect">
            <a:avLst/>
          </a:prstGeom>
          <a:solidFill>
            <a:srgbClr val="006F99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1" name="Google Shape;931;p230"/>
          <p:cNvSpPr txBox="1">
            <a:spLocks noGrp="1"/>
          </p:cNvSpPr>
          <p:nvPr>
            <p:ph type="body" idx="13"/>
          </p:nvPr>
        </p:nvSpPr>
        <p:spPr>
          <a:xfrm>
            <a:off x="482600" y="3939862"/>
            <a:ext cx="502920" cy="498733"/>
          </a:xfrm>
          <a:prstGeom prst="rect">
            <a:avLst/>
          </a:prstGeom>
          <a:solidFill>
            <a:srgbClr val="D4530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2" name="Google Shape;932;p230"/>
          <p:cNvSpPr txBox="1">
            <a:spLocks noGrp="1"/>
          </p:cNvSpPr>
          <p:nvPr>
            <p:ph type="body" idx="14"/>
          </p:nvPr>
        </p:nvSpPr>
        <p:spPr>
          <a:xfrm>
            <a:off x="6565901" y="1419645"/>
            <a:ext cx="502920" cy="498733"/>
          </a:xfrm>
          <a:prstGeom prst="rect">
            <a:avLst/>
          </a:prstGeom>
          <a:solidFill>
            <a:srgbClr val="5C851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3" name="Google Shape;933;p230"/>
          <p:cNvSpPr txBox="1">
            <a:spLocks noGrp="1"/>
          </p:cNvSpPr>
          <p:nvPr>
            <p:ph type="body" idx="15"/>
          </p:nvPr>
        </p:nvSpPr>
        <p:spPr>
          <a:xfrm>
            <a:off x="6565901" y="3939862"/>
            <a:ext cx="502920" cy="498733"/>
          </a:xfrm>
          <a:prstGeom prst="rect">
            <a:avLst/>
          </a:prstGeom>
          <a:solidFill>
            <a:srgbClr val="603A5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34" name="Google Shape;934;p23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35" name="Google Shape;935;p23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3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3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3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3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0">
  <p:cSld name="chart 10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3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3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23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31"/>
          <p:cNvSpPr>
            <a:spLocks noGrp="1"/>
          </p:cNvSpPr>
          <p:nvPr>
            <p:ph type="chart" idx="2"/>
          </p:nvPr>
        </p:nvSpPr>
        <p:spPr>
          <a:xfrm>
            <a:off x="482600" y="1918165"/>
            <a:ext cx="5143500" cy="1767381"/>
          </a:xfrm>
          <a:prstGeom prst="rect">
            <a:avLst/>
          </a:prstGeom>
          <a:solidFill>
            <a:schemeClr val="accent1">
              <a:alpha val="29411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6" name="Google Shape;946;p231"/>
          <p:cNvSpPr txBox="1">
            <a:spLocks noGrp="1"/>
          </p:cNvSpPr>
          <p:nvPr>
            <p:ph type="body" idx="1"/>
          </p:nvPr>
        </p:nvSpPr>
        <p:spPr>
          <a:xfrm>
            <a:off x="482600" y="1419645"/>
            <a:ext cx="5143500" cy="498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7" name="Google Shape;947;p231"/>
          <p:cNvSpPr>
            <a:spLocks noGrp="1"/>
          </p:cNvSpPr>
          <p:nvPr>
            <p:ph type="chart" idx="3"/>
          </p:nvPr>
        </p:nvSpPr>
        <p:spPr>
          <a:xfrm>
            <a:off x="6565901" y="1918165"/>
            <a:ext cx="5143500" cy="1767381"/>
          </a:xfrm>
          <a:prstGeom prst="rect">
            <a:avLst/>
          </a:prstGeom>
          <a:solidFill>
            <a:schemeClr val="accent4">
              <a:alpha val="29411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8" name="Google Shape;948;p231"/>
          <p:cNvSpPr txBox="1">
            <a:spLocks noGrp="1"/>
          </p:cNvSpPr>
          <p:nvPr>
            <p:ph type="body" idx="4"/>
          </p:nvPr>
        </p:nvSpPr>
        <p:spPr>
          <a:xfrm>
            <a:off x="6565901" y="1419645"/>
            <a:ext cx="5143500" cy="49873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9" name="Google Shape;949;p231"/>
          <p:cNvSpPr>
            <a:spLocks noGrp="1"/>
          </p:cNvSpPr>
          <p:nvPr>
            <p:ph type="chart" idx="5"/>
          </p:nvPr>
        </p:nvSpPr>
        <p:spPr>
          <a:xfrm>
            <a:off x="482600" y="4450660"/>
            <a:ext cx="11226801" cy="1767381"/>
          </a:xfrm>
          <a:prstGeom prst="rect">
            <a:avLst/>
          </a:prstGeom>
          <a:solidFill>
            <a:schemeClr val="accent5">
              <a:alpha val="29411"/>
            </a:scheme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0" name="Google Shape;950;p231"/>
          <p:cNvSpPr txBox="1">
            <a:spLocks noGrp="1"/>
          </p:cNvSpPr>
          <p:nvPr>
            <p:ph type="body" idx="6"/>
          </p:nvPr>
        </p:nvSpPr>
        <p:spPr>
          <a:xfrm>
            <a:off x="482600" y="3952140"/>
            <a:ext cx="11226801" cy="498733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1" name="Google Shape;951;p23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2" name="Google Shape;952;p23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53" name="Google Shape;953;p23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3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3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3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3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mockup">
  <p:cSld name="chart and mockup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232"/>
          <p:cNvGrpSpPr/>
          <p:nvPr/>
        </p:nvGrpSpPr>
        <p:grpSpPr>
          <a:xfrm>
            <a:off x="1036776" y="1717358"/>
            <a:ext cx="5059198" cy="4416742"/>
            <a:chOff x="3742268" y="2033349"/>
            <a:chExt cx="4296282" cy="3750707"/>
          </a:xfrm>
        </p:grpSpPr>
        <p:sp>
          <p:nvSpPr>
            <p:cNvPr id="960" name="Google Shape;960;p232"/>
            <p:cNvSpPr/>
            <p:nvPr/>
          </p:nvSpPr>
          <p:spPr>
            <a:xfrm>
              <a:off x="5156233" y="5716335"/>
              <a:ext cx="1464334" cy="677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solidFill>
              <a:srgbClr val="32373C">
                <a:alpha val="9411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32"/>
            <p:cNvSpPr/>
            <p:nvPr/>
          </p:nvSpPr>
          <p:spPr>
            <a:xfrm>
              <a:off x="5148520" y="5698509"/>
              <a:ext cx="1479760" cy="677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9411"/>
                  </a:srgbClr>
                </a:gs>
                <a:gs pos="17000">
                  <a:srgbClr val="000000">
                    <a:alpha val="29411"/>
                  </a:srgbClr>
                </a:gs>
                <a:gs pos="76000">
                  <a:srgbClr val="32373C">
                    <a:alpha val="80000"/>
                  </a:srgbClr>
                </a:gs>
                <a:gs pos="100000">
                  <a:srgbClr val="32373C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32"/>
            <p:cNvSpPr/>
            <p:nvPr/>
          </p:nvSpPr>
          <p:spPr>
            <a:xfrm>
              <a:off x="3742268" y="4635867"/>
              <a:ext cx="4296281" cy="485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5382"/>
                  </a:moveTo>
                  <a:cubicBezTo>
                    <a:pt x="0" y="18816"/>
                    <a:pt x="315" y="21600"/>
                    <a:pt x="703" y="21600"/>
                  </a:cubicBezTo>
                  <a:lnTo>
                    <a:pt x="20897" y="21600"/>
                  </a:lnTo>
                  <a:cubicBezTo>
                    <a:pt x="21285" y="21600"/>
                    <a:pt x="21600" y="18816"/>
                    <a:pt x="21600" y="15382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15382"/>
                    <a:pt x="0" y="15382"/>
                  </a:cubicBezTo>
                  <a:close/>
                </a:path>
              </a:pathLst>
            </a:custGeom>
            <a:gradFill>
              <a:gsLst>
                <a:gs pos="0">
                  <a:srgbClr val="C8CBCF"/>
                </a:gs>
                <a:gs pos="100000">
                  <a:srgbClr val="E7E7E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32"/>
            <p:cNvSpPr/>
            <p:nvPr/>
          </p:nvSpPr>
          <p:spPr>
            <a:xfrm>
              <a:off x="3742268" y="2033349"/>
              <a:ext cx="4296282" cy="26076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75" y="19911"/>
                  </a:moveTo>
                  <a:lnTo>
                    <a:pt x="1025" y="19911"/>
                  </a:lnTo>
                  <a:lnTo>
                    <a:pt x="1025" y="1737"/>
                  </a:lnTo>
                  <a:lnTo>
                    <a:pt x="20575" y="1737"/>
                  </a:lnTo>
                  <a:cubicBezTo>
                    <a:pt x="20575" y="1737"/>
                    <a:pt x="20575" y="19911"/>
                    <a:pt x="20575" y="19911"/>
                  </a:cubicBezTo>
                  <a:close/>
                  <a:moveTo>
                    <a:pt x="20897" y="0"/>
                  </a:moveTo>
                  <a:lnTo>
                    <a:pt x="703" y="0"/>
                  </a:lnTo>
                  <a:cubicBezTo>
                    <a:pt x="315" y="0"/>
                    <a:pt x="0" y="518"/>
                    <a:pt x="0" y="115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158"/>
                  </a:lnTo>
                  <a:cubicBezTo>
                    <a:pt x="21600" y="518"/>
                    <a:pt x="21285" y="0"/>
                    <a:pt x="20897" y="0"/>
                  </a:cubicBezTo>
                  <a:close/>
                </a:path>
              </a:pathLst>
            </a:custGeom>
            <a:gradFill>
              <a:gsLst>
                <a:gs pos="0">
                  <a:srgbClr val="32373C"/>
                </a:gs>
                <a:gs pos="6000">
                  <a:srgbClr val="32373C"/>
                </a:gs>
                <a:gs pos="62000">
                  <a:srgbClr val="000000"/>
                </a:gs>
                <a:gs pos="100000">
                  <a:srgbClr val="000000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32"/>
            <p:cNvSpPr/>
            <p:nvPr/>
          </p:nvSpPr>
          <p:spPr>
            <a:xfrm>
              <a:off x="5154883" y="5711236"/>
              <a:ext cx="1468712" cy="45147"/>
            </a:xfrm>
            <a:custGeom>
              <a:avLst/>
              <a:gdLst/>
              <a:ahLst/>
              <a:cxnLst/>
              <a:rect l="l" t="t" r="r" b="b"/>
              <a:pathLst>
                <a:path w="21516" h="21600" extrusionOk="0">
                  <a:moveTo>
                    <a:pt x="21512" y="0"/>
                  </a:moveTo>
                  <a:cubicBezTo>
                    <a:pt x="21499" y="3516"/>
                    <a:pt x="21438" y="9477"/>
                    <a:pt x="21185" y="12548"/>
                  </a:cubicBezTo>
                  <a:cubicBezTo>
                    <a:pt x="20811" y="17077"/>
                    <a:pt x="19488" y="18813"/>
                    <a:pt x="18603" y="18813"/>
                  </a:cubicBezTo>
                  <a:cubicBezTo>
                    <a:pt x="18082" y="18813"/>
                    <a:pt x="14899" y="18813"/>
                    <a:pt x="12368" y="18813"/>
                  </a:cubicBezTo>
                  <a:cubicBezTo>
                    <a:pt x="12368" y="18813"/>
                    <a:pt x="10917" y="18813"/>
                    <a:pt x="9148" y="18813"/>
                  </a:cubicBezTo>
                  <a:cubicBezTo>
                    <a:pt x="6617" y="18813"/>
                    <a:pt x="3434" y="18813"/>
                    <a:pt x="2913" y="18813"/>
                  </a:cubicBezTo>
                  <a:cubicBezTo>
                    <a:pt x="2028" y="18813"/>
                    <a:pt x="705" y="17077"/>
                    <a:pt x="331" y="12548"/>
                  </a:cubicBezTo>
                  <a:cubicBezTo>
                    <a:pt x="78" y="9477"/>
                    <a:pt x="17" y="3516"/>
                    <a:pt x="4" y="0"/>
                  </a:cubicBezTo>
                  <a:lnTo>
                    <a:pt x="2" y="0"/>
                  </a:lnTo>
                  <a:cubicBezTo>
                    <a:pt x="2" y="0"/>
                    <a:pt x="-42" y="10806"/>
                    <a:pt x="331" y="15335"/>
                  </a:cubicBezTo>
                  <a:cubicBezTo>
                    <a:pt x="705" y="19864"/>
                    <a:pt x="2028" y="21600"/>
                    <a:pt x="2913" y="21600"/>
                  </a:cubicBezTo>
                  <a:cubicBezTo>
                    <a:pt x="3434" y="21600"/>
                    <a:pt x="6617" y="21600"/>
                    <a:pt x="9148" y="21600"/>
                  </a:cubicBezTo>
                  <a:cubicBezTo>
                    <a:pt x="10917" y="21600"/>
                    <a:pt x="12368" y="21600"/>
                    <a:pt x="12368" y="21600"/>
                  </a:cubicBezTo>
                  <a:cubicBezTo>
                    <a:pt x="14899" y="21600"/>
                    <a:pt x="18082" y="21600"/>
                    <a:pt x="18603" y="21600"/>
                  </a:cubicBezTo>
                  <a:cubicBezTo>
                    <a:pt x="19488" y="21600"/>
                    <a:pt x="20811" y="19864"/>
                    <a:pt x="21185" y="15335"/>
                  </a:cubicBezTo>
                  <a:cubicBezTo>
                    <a:pt x="21558" y="10806"/>
                    <a:pt x="21514" y="0"/>
                    <a:pt x="21514" y="0"/>
                  </a:cubicBezTo>
                  <a:cubicBezTo>
                    <a:pt x="21514" y="0"/>
                    <a:pt x="21512" y="0"/>
                    <a:pt x="21512" y="0"/>
                  </a:cubicBezTo>
                  <a:close/>
                </a:path>
              </a:pathLst>
            </a:cu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32"/>
            <p:cNvSpPr/>
            <p:nvPr/>
          </p:nvSpPr>
          <p:spPr>
            <a:xfrm>
              <a:off x="5148520" y="5119465"/>
              <a:ext cx="1480148" cy="610751"/>
            </a:xfrm>
            <a:custGeom>
              <a:avLst/>
              <a:gdLst/>
              <a:ahLst/>
              <a:cxnLst/>
              <a:rect l="l" t="t" r="r" b="b"/>
              <a:pathLst>
                <a:path w="20919" h="21568" extrusionOk="0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A4A7A8"/>
                </a:gs>
                <a:gs pos="34000">
                  <a:srgbClr val="F5F8FA"/>
                </a:gs>
                <a:gs pos="66000">
                  <a:srgbClr val="A4A7A8"/>
                </a:gs>
                <a:gs pos="100000">
                  <a:srgbClr val="A4A7A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2"/>
            <p:cNvSpPr/>
            <p:nvPr/>
          </p:nvSpPr>
          <p:spPr>
            <a:xfrm>
              <a:off x="5148520" y="5119465"/>
              <a:ext cx="1480148" cy="610751"/>
            </a:xfrm>
            <a:custGeom>
              <a:avLst/>
              <a:gdLst/>
              <a:ahLst/>
              <a:cxnLst/>
              <a:rect l="l" t="t" r="r" b="b"/>
              <a:pathLst>
                <a:path w="20919" h="21568" extrusionOk="0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6000">
                  <a:srgbClr val="FFFFFF">
                    <a:alpha val="0"/>
                  </a:srgbClr>
                </a:gs>
                <a:gs pos="65000">
                  <a:srgbClr val="000000">
                    <a:alpha val="29411"/>
                  </a:srgbClr>
                </a:gs>
                <a:gs pos="9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2"/>
            <p:cNvSpPr/>
            <p:nvPr/>
          </p:nvSpPr>
          <p:spPr>
            <a:xfrm>
              <a:off x="5148520" y="5704872"/>
              <a:ext cx="1480363" cy="45147"/>
            </a:xfrm>
            <a:custGeom>
              <a:avLst/>
              <a:gdLst/>
              <a:ahLst/>
              <a:cxnLst/>
              <a:rect l="l" t="t" r="r" b="b"/>
              <a:pathLst>
                <a:path w="21516" h="21600" extrusionOk="0">
                  <a:moveTo>
                    <a:pt x="21515" y="0"/>
                  </a:moveTo>
                  <a:lnTo>
                    <a:pt x="21512" y="0"/>
                  </a:lnTo>
                  <a:cubicBezTo>
                    <a:pt x="21487" y="4170"/>
                    <a:pt x="21268" y="8231"/>
                    <a:pt x="20567" y="9989"/>
                  </a:cubicBezTo>
                  <a:cubicBezTo>
                    <a:pt x="19268" y="13239"/>
                    <a:pt x="17335" y="12776"/>
                    <a:pt x="17335" y="12776"/>
                  </a:cubicBezTo>
                  <a:lnTo>
                    <a:pt x="12356" y="12776"/>
                  </a:lnTo>
                  <a:lnTo>
                    <a:pt x="9160" y="12776"/>
                  </a:lnTo>
                  <a:lnTo>
                    <a:pt x="4181" y="12776"/>
                  </a:lnTo>
                  <a:cubicBezTo>
                    <a:pt x="4181" y="12776"/>
                    <a:pt x="2248" y="13239"/>
                    <a:pt x="949" y="9989"/>
                  </a:cubicBezTo>
                  <a:cubicBezTo>
                    <a:pt x="248" y="8231"/>
                    <a:pt x="29" y="4170"/>
                    <a:pt x="4" y="0"/>
                  </a:cubicBezTo>
                  <a:lnTo>
                    <a:pt x="1" y="0"/>
                  </a:lnTo>
                  <a:cubicBezTo>
                    <a:pt x="1" y="0"/>
                    <a:pt x="-42" y="10806"/>
                    <a:pt x="328" y="15335"/>
                  </a:cubicBezTo>
                  <a:cubicBezTo>
                    <a:pt x="699" y="19864"/>
                    <a:pt x="2096" y="21600"/>
                    <a:pt x="2974" y="21600"/>
                  </a:cubicBezTo>
                  <a:cubicBezTo>
                    <a:pt x="3491" y="21600"/>
                    <a:pt x="6649" y="21600"/>
                    <a:pt x="9160" y="21600"/>
                  </a:cubicBezTo>
                  <a:cubicBezTo>
                    <a:pt x="10916" y="21600"/>
                    <a:pt x="12356" y="21600"/>
                    <a:pt x="12356" y="21600"/>
                  </a:cubicBezTo>
                  <a:cubicBezTo>
                    <a:pt x="14867" y="21600"/>
                    <a:pt x="18025" y="21600"/>
                    <a:pt x="18542" y="21600"/>
                  </a:cubicBezTo>
                  <a:cubicBezTo>
                    <a:pt x="19420" y="21600"/>
                    <a:pt x="20817" y="19864"/>
                    <a:pt x="21188" y="15335"/>
                  </a:cubicBezTo>
                  <a:cubicBezTo>
                    <a:pt x="21558" y="10806"/>
                    <a:pt x="21515" y="0"/>
                    <a:pt x="21515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3000">
                  <a:srgbClr val="F5F8FA"/>
                </a:gs>
                <a:gs pos="87000">
                  <a:srgbClr val="F5F8FA"/>
                </a:gs>
                <a:gs pos="100000">
                  <a:srgbClr val="6A6A6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2"/>
            <p:cNvSpPr/>
            <p:nvPr/>
          </p:nvSpPr>
          <p:spPr>
            <a:xfrm>
              <a:off x="5148520" y="5342174"/>
              <a:ext cx="563717" cy="388408"/>
            </a:xfrm>
            <a:custGeom>
              <a:avLst/>
              <a:gdLst/>
              <a:ahLst/>
              <a:cxnLst/>
              <a:rect l="l" t="t" r="r" b="b"/>
              <a:pathLst>
                <a:path w="20714" h="21549" extrusionOk="0">
                  <a:moveTo>
                    <a:pt x="9190" y="0"/>
                  </a:moveTo>
                  <a:cubicBezTo>
                    <a:pt x="8788" y="0"/>
                    <a:pt x="8391" y="32"/>
                    <a:pt x="7999" y="92"/>
                  </a:cubicBezTo>
                  <a:cubicBezTo>
                    <a:pt x="7690" y="4243"/>
                    <a:pt x="7297" y="8100"/>
                    <a:pt x="6856" y="9211"/>
                  </a:cubicBezTo>
                  <a:cubicBezTo>
                    <a:pt x="5786" y="11904"/>
                    <a:pt x="933" y="18368"/>
                    <a:pt x="470" y="18961"/>
                  </a:cubicBezTo>
                  <a:cubicBezTo>
                    <a:pt x="6" y="19553"/>
                    <a:pt x="-886" y="20846"/>
                    <a:pt x="2396" y="21223"/>
                  </a:cubicBezTo>
                  <a:cubicBezTo>
                    <a:pt x="5678" y="21600"/>
                    <a:pt x="10566" y="21546"/>
                    <a:pt x="10566" y="21546"/>
                  </a:cubicBezTo>
                  <a:lnTo>
                    <a:pt x="20377" y="21546"/>
                  </a:lnTo>
                  <a:cubicBezTo>
                    <a:pt x="20596" y="20209"/>
                    <a:pt x="20714" y="18811"/>
                    <a:pt x="20714" y="17372"/>
                  </a:cubicBezTo>
                  <a:cubicBezTo>
                    <a:pt x="20714" y="7778"/>
                    <a:pt x="15555" y="0"/>
                    <a:pt x="91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5000">
                  <a:srgbClr val="FFFFFF">
                    <a:alpha val="0"/>
                  </a:srgbClr>
                </a:gs>
                <a:gs pos="94000">
                  <a:srgbClr val="F5F8FA"/>
                </a:gs>
                <a:gs pos="100000">
                  <a:srgbClr val="F5F8FA"/>
                </a:gs>
              </a:gsLst>
              <a:lin ang="90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2"/>
            <p:cNvSpPr/>
            <p:nvPr/>
          </p:nvSpPr>
          <p:spPr>
            <a:xfrm>
              <a:off x="6064811" y="5342174"/>
              <a:ext cx="563717" cy="388408"/>
            </a:xfrm>
            <a:custGeom>
              <a:avLst/>
              <a:gdLst/>
              <a:ahLst/>
              <a:cxnLst/>
              <a:rect l="l" t="t" r="r" b="b"/>
              <a:pathLst>
                <a:path w="20714" h="21549" extrusionOk="0">
                  <a:moveTo>
                    <a:pt x="11524" y="0"/>
                  </a:moveTo>
                  <a:cubicBezTo>
                    <a:pt x="11926" y="0"/>
                    <a:pt x="12323" y="32"/>
                    <a:pt x="12715" y="92"/>
                  </a:cubicBezTo>
                  <a:cubicBezTo>
                    <a:pt x="13024" y="4243"/>
                    <a:pt x="13417" y="8100"/>
                    <a:pt x="13858" y="9211"/>
                  </a:cubicBezTo>
                  <a:cubicBezTo>
                    <a:pt x="14928" y="11904"/>
                    <a:pt x="19781" y="18368"/>
                    <a:pt x="20244" y="18961"/>
                  </a:cubicBezTo>
                  <a:cubicBezTo>
                    <a:pt x="20708" y="19553"/>
                    <a:pt x="21600" y="20846"/>
                    <a:pt x="18318" y="21223"/>
                  </a:cubicBezTo>
                  <a:cubicBezTo>
                    <a:pt x="15036" y="21600"/>
                    <a:pt x="10148" y="21546"/>
                    <a:pt x="10148" y="21546"/>
                  </a:cubicBezTo>
                  <a:lnTo>
                    <a:pt x="337" y="21546"/>
                  </a:lnTo>
                  <a:cubicBezTo>
                    <a:pt x="118" y="20209"/>
                    <a:pt x="0" y="18811"/>
                    <a:pt x="0" y="17372"/>
                  </a:cubicBezTo>
                  <a:cubicBezTo>
                    <a:pt x="0" y="7778"/>
                    <a:pt x="5159" y="0"/>
                    <a:pt x="11524" y="0"/>
                  </a:cubicBezTo>
                  <a:close/>
                </a:path>
              </a:pathLst>
            </a:custGeom>
            <a:gradFill>
              <a:gsLst>
                <a:gs pos="0">
                  <a:srgbClr val="F5F8FA"/>
                </a:gs>
                <a:gs pos="21000">
                  <a:srgbClr val="F5F8FA"/>
                </a:gs>
                <a:gs pos="78000">
                  <a:srgbClr val="EEEFF1">
                    <a:alpha val="0"/>
                  </a:srgbClr>
                </a:gs>
                <a:gs pos="100000">
                  <a:srgbClr val="EEEFF1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2"/>
            <p:cNvSpPr/>
            <p:nvPr/>
          </p:nvSpPr>
          <p:spPr>
            <a:xfrm>
              <a:off x="3742268" y="4642230"/>
              <a:ext cx="4296281" cy="58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1E1E3">
                    <a:alpha val="0"/>
                  </a:srgbClr>
                </a:gs>
                <a:gs pos="100000">
                  <a:srgbClr val="9EA0A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32"/>
            <p:cNvSpPr/>
            <p:nvPr/>
          </p:nvSpPr>
          <p:spPr>
            <a:xfrm>
              <a:off x="5861191" y="2084254"/>
              <a:ext cx="55723" cy="55723"/>
            </a:xfrm>
            <a:custGeom>
              <a:avLst/>
              <a:gdLst/>
              <a:ahLst/>
              <a:cxnLst/>
              <a:rect l="l" t="t" r="r" b="b"/>
              <a:pathLst>
                <a:path w="19678" h="19678" extrusionOk="0">
                  <a:moveTo>
                    <a:pt x="16797" y="2883"/>
                  </a:moveTo>
                  <a:cubicBezTo>
                    <a:pt x="12953" y="-961"/>
                    <a:pt x="6723" y="-961"/>
                    <a:pt x="2882" y="2883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7" y="16797"/>
                  </a:cubicBezTo>
                  <a:cubicBezTo>
                    <a:pt x="20637" y="12953"/>
                    <a:pt x="20639" y="6723"/>
                    <a:pt x="16797" y="2883"/>
                  </a:cubicBezTo>
                  <a:close/>
                </a:path>
              </a:pathLst>
            </a:custGeom>
            <a:gradFill>
              <a:gsLst>
                <a:gs pos="0">
                  <a:srgbClr val="666666"/>
                </a:gs>
                <a:gs pos="28000">
                  <a:srgbClr val="666666"/>
                </a:gs>
                <a:gs pos="86000">
                  <a:srgbClr val="090909"/>
                </a:gs>
                <a:gs pos="100000">
                  <a:srgbClr val="090909"/>
                </a:gs>
              </a:gsLst>
              <a:lin ang="3558017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32"/>
            <p:cNvSpPr/>
            <p:nvPr/>
          </p:nvSpPr>
          <p:spPr>
            <a:xfrm>
              <a:off x="5867554" y="2090617"/>
              <a:ext cx="43907" cy="438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74747"/>
                </a:gs>
                <a:gs pos="30000">
                  <a:srgbClr val="474747"/>
                </a:gs>
                <a:gs pos="70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32"/>
            <p:cNvSpPr/>
            <p:nvPr/>
          </p:nvSpPr>
          <p:spPr>
            <a:xfrm>
              <a:off x="5883462" y="2106525"/>
              <a:ext cx="10795" cy="107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4" name="Google Shape;974;p23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3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3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3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9" name="Google Shape;979;p232"/>
          <p:cNvSpPr txBox="1">
            <a:spLocks noGrp="1"/>
          </p:cNvSpPr>
          <p:nvPr>
            <p:ph type="body" idx="1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232"/>
          <p:cNvSpPr txBox="1">
            <a:spLocks noGrp="1"/>
          </p:cNvSpPr>
          <p:nvPr>
            <p:ph type="body" idx="2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1" name="Google Shape;981;p232"/>
          <p:cNvSpPr>
            <a:spLocks noGrp="1"/>
          </p:cNvSpPr>
          <p:nvPr>
            <p:ph type="chart" idx="3"/>
          </p:nvPr>
        </p:nvSpPr>
        <p:spPr>
          <a:xfrm>
            <a:off x="1273978" y="1965559"/>
            <a:ext cx="4581144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82" name="Google Shape;982;p23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83" name="Google Shape;983;p23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3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3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lock arcs">
  <p:cSld name="3 block arcs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3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3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3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4" name="Google Shape;994;p233"/>
          <p:cNvSpPr/>
          <p:nvPr/>
        </p:nvSpPr>
        <p:spPr>
          <a:xfrm>
            <a:off x="2060575" y="1614640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3"/>
          <p:cNvSpPr/>
          <p:nvPr/>
        </p:nvSpPr>
        <p:spPr>
          <a:xfrm rot="10800000">
            <a:off x="4484069" y="3664178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3"/>
          <p:cNvSpPr/>
          <p:nvPr/>
        </p:nvSpPr>
        <p:spPr>
          <a:xfrm>
            <a:off x="6907563" y="1614640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3"/>
          <p:cNvSpPr>
            <a:spLocks noGrp="1"/>
          </p:cNvSpPr>
          <p:nvPr>
            <p:ph type="chart" idx="2"/>
          </p:nvPr>
        </p:nvSpPr>
        <p:spPr>
          <a:xfrm>
            <a:off x="2523208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8" name="Google Shape;998;p233"/>
          <p:cNvSpPr>
            <a:spLocks noGrp="1"/>
          </p:cNvSpPr>
          <p:nvPr>
            <p:ph type="chart" idx="3"/>
          </p:nvPr>
        </p:nvSpPr>
        <p:spPr>
          <a:xfrm>
            <a:off x="4950671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9" name="Google Shape;999;p233"/>
          <p:cNvSpPr>
            <a:spLocks noGrp="1"/>
          </p:cNvSpPr>
          <p:nvPr>
            <p:ph type="chart" idx="4"/>
          </p:nvPr>
        </p:nvSpPr>
        <p:spPr>
          <a:xfrm>
            <a:off x="7372181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0" name="Google Shape;1000;p233"/>
          <p:cNvSpPr txBox="1">
            <a:spLocks noGrp="1"/>
          </p:cNvSpPr>
          <p:nvPr>
            <p:ph type="body" idx="1"/>
          </p:nvPr>
        </p:nvSpPr>
        <p:spPr>
          <a:xfrm>
            <a:off x="2523207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1" name="Google Shape;1001;p233"/>
          <p:cNvSpPr txBox="1">
            <a:spLocks noGrp="1"/>
          </p:cNvSpPr>
          <p:nvPr>
            <p:ph type="body" idx="5"/>
          </p:nvPr>
        </p:nvSpPr>
        <p:spPr>
          <a:xfrm>
            <a:off x="7939248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p233"/>
          <p:cNvSpPr txBox="1">
            <a:spLocks noGrp="1"/>
          </p:cNvSpPr>
          <p:nvPr>
            <p:ph type="body" idx="6"/>
          </p:nvPr>
        </p:nvSpPr>
        <p:spPr>
          <a:xfrm>
            <a:off x="5232221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3" name="Google Shape;1003;p233"/>
          <p:cNvSpPr txBox="1">
            <a:spLocks noGrp="1"/>
          </p:cNvSpPr>
          <p:nvPr>
            <p:ph type="body" idx="7"/>
          </p:nvPr>
        </p:nvSpPr>
        <p:spPr>
          <a:xfrm>
            <a:off x="2884040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4" name="Google Shape;1004;p233"/>
          <p:cNvSpPr txBox="1">
            <a:spLocks noGrp="1"/>
          </p:cNvSpPr>
          <p:nvPr>
            <p:ph type="body" idx="8"/>
          </p:nvPr>
        </p:nvSpPr>
        <p:spPr>
          <a:xfrm>
            <a:off x="5309517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5" name="Google Shape;1005;p233"/>
          <p:cNvSpPr txBox="1">
            <a:spLocks noGrp="1"/>
          </p:cNvSpPr>
          <p:nvPr>
            <p:ph type="body" idx="9"/>
          </p:nvPr>
        </p:nvSpPr>
        <p:spPr>
          <a:xfrm>
            <a:off x="7733013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6" name="Google Shape;1006;p23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07" name="Google Shape;1007;p23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3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3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3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3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lock arcs gray">
  <p:cSld name="3 block arcs gray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234"/>
          <p:cNvGrpSpPr/>
          <p:nvPr/>
        </p:nvGrpSpPr>
        <p:grpSpPr>
          <a:xfrm>
            <a:off x="2060575" y="1614640"/>
            <a:ext cx="8070850" cy="4356172"/>
            <a:chOff x="2060575" y="1614640"/>
            <a:chExt cx="8070850" cy="4356172"/>
          </a:xfrm>
        </p:grpSpPr>
        <p:sp>
          <p:nvSpPr>
            <p:cNvPr id="1014" name="Google Shape;1014;p234"/>
            <p:cNvSpPr/>
            <p:nvPr/>
          </p:nvSpPr>
          <p:spPr>
            <a:xfrm>
              <a:off x="2060575" y="1614640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34"/>
            <p:cNvSpPr/>
            <p:nvPr/>
          </p:nvSpPr>
          <p:spPr>
            <a:xfrm rot="10800000">
              <a:off x="4484069" y="3664178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34"/>
            <p:cNvSpPr/>
            <p:nvPr/>
          </p:nvSpPr>
          <p:spPr>
            <a:xfrm>
              <a:off x="6907563" y="1614640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7" name="Google Shape;1017;p23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3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3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3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3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2" name="Google Shape;1022;p234"/>
          <p:cNvSpPr>
            <a:spLocks noGrp="1"/>
          </p:cNvSpPr>
          <p:nvPr>
            <p:ph type="chart" idx="2"/>
          </p:nvPr>
        </p:nvSpPr>
        <p:spPr>
          <a:xfrm>
            <a:off x="2523208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3" name="Google Shape;1023;p234"/>
          <p:cNvSpPr>
            <a:spLocks noGrp="1"/>
          </p:cNvSpPr>
          <p:nvPr>
            <p:ph type="chart" idx="3"/>
          </p:nvPr>
        </p:nvSpPr>
        <p:spPr>
          <a:xfrm>
            <a:off x="4950671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4" name="Google Shape;1024;p234"/>
          <p:cNvSpPr>
            <a:spLocks noGrp="1"/>
          </p:cNvSpPr>
          <p:nvPr>
            <p:ph type="chart" idx="4"/>
          </p:nvPr>
        </p:nvSpPr>
        <p:spPr>
          <a:xfrm>
            <a:off x="7372181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5" name="Google Shape;1025;p234"/>
          <p:cNvSpPr txBox="1">
            <a:spLocks noGrp="1"/>
          </p:cNvSpPr>
          <p:nvPr>
            <p:ph type="body" idx="1"/>
          </p:nvPr>
        </p:nvSpPr>
        <p:spPr>
          <a:xfrm>
            <a:off x="2523207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6" name="Google Shape;1026;p234"/>
          <p:cNvSpPr txBox="1">
            <a:spLocks noGrp="1"/>
          </p:cNvSpPr>
          <p:nvPr>
            <p:ph type="body" idx="5"/>
          </p:nvPr>
        </p:nvSpPr>
        <p:spPr>
          <a:xfrm>
            <a:off x="7939248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7" name="Google Shape;1027;p234"/>
          <p:cNvSpPr txBox="1">
            <a:spLocks noGrp="1"/>
          </p:cNvSpPr>
          <p:nvPr>
            <p:ph type="body" idx="6"/>
          </p:nvPr>
        </p:nvSpPr>
        <p:spPr>
          <a:xfrm>
            <a:off x="5232221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8" name="Google Shape;1028;p234"/>
          <p:cNvSpPr txBox="1">
            <a:spLocks noGrp="1"/>
          </p:cNvSpPr>
          <p:nvPr>
            <p:ph type="body" idx="7"/>
          </p:nvPr>
        </p:nvSpPr>
        <p:spPr>
          <a:xfrm>
            <a:off x="2884040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9" name="Google Shape;1029;p234"/>
          <p:cNvSpPr txBox="1">
            <a:spLocks noGrp="1"/>
          </p:cNvSpPr>
          <p:nvPr>
            <p:ph type="body" idx="8"/>
          </p:nvPr>
        </p:nvSpPr>
        <p:spPr>
          <a:xfrm>
            <a:off x="5309517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0" name="Google Shape;1030;p234"/>
          <p:cNvSpPr txBox="1">
            <a:spLocks noGrp="1"/>
          </p:cNvSpPr>
          <p:nvPr>
            <p:ph type="body" idx="9"/>
          </p:nvPr>
        </p:nvSpPr>
        <p:spPr>
          <a:xfrm>
            <a:off x="7733013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1" name="Google Shape;1031;p23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32" name="Google Shape;1032;p23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3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3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3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3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0"/>
          <p:cNvSpPr txBox="1">
            <a:spLocks noGrp="1"/>
          </p:cNvSpPr>
          <p:nvPr>
            <p:ph type="body" idx="1"/>
          </p:nvPr>
        </p:nvSpPr>
        <p:spPr>
          <a:xfrm>
            <a:off x="838200" y="1425678"/>
            <a:ext cx="10515600" cy="475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" name="Google Shape;68;p19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69" name="Google Shape;69;p19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9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9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9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9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lock arcs">
  <p:cSld name="4 block arcs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3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3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3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3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3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3" name="Google Shape;1043;p235"/>
          <p:cNvSpPr/>
          <p:nvPr/>
        </p:nvSpPr>
        <p:spPr>
          <a:xfrm>
            <a:off x="838200" y="1614640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35"/>
          <p:cNvSpPr/>
          <p:nvPr/>
        </p:nvSpPr>
        <p:spPr>
          <a:xfrm rot="10800000">
            <a:off x="3261694" y="3664178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35"/>
          <p:cNvSpPr/>
          <p:nvPr/>
        </p:nvSpPr>
        <p:spPr>
          <a:xfrm>
            <a:off x="5685188" y="1614640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35"/>
          <p:cNvSpPr>
            <a:spLocks noGrp="1"/>
          </p:cNvSpPr>
          <p:nvPr>
            <p:ph type="chart" idx="2"/>
          </p:nvPr>
        </p:nvSpPr>
        <p:spPr>
          <a:xfrm>
            <a:off x="1300833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7" name="Google Shape;1047;p235"/>
          <p:cNvSpPr>
            <a:spLocks noGrp="1"/>
          </p:cNvSpPr>
          <p:nvPr>
            <p:ph type="chart" idx="3"/>
          </p:nvPr>
        </p:nvSpPr>
        <p:spPr>
          <a:xfrm>
            <a:off x="3728296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" name="Google Shape;1048;p235"/>
          <p:cNvSpPr>
            <a:spLocks noGrp="1"/>
          </p:cNvSpPr>
          <p:nvPr>
            <p:ph type="chart" idx="4"/>
          </p:nvPr>
        </p:nvSpPr>
        <p:spPr>
          <a:xfrm>
            <a:off x="6149806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9" name="Google Shape;1049;p235"/>
          <p:cNvSpPr txBox="1">
            <a:spLocks noGrp="1"/>
          </p:cNvSpPr>
          <p:nvPr>
            <p:ph type="body" idx="1"/>
          </p:nvPr>
        </p:nvSpPr>
        <p:spPr>
          <a:xfrm>
            <a:off x="1300832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0" name="Google Shape;1050;p235"/>
          <p:cNvSpPr txBox="1">
            <a:spLocks noGrp="1"/>
          </p:cNvSpPr>
          <p:nvPr>
            <p:ph type="body" idx="5"/>
          </p:nvPr>
        </p:nvSpPr>
        <p:spPr>
          <a:xfrm>
            <a:off x="6441325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1" name="Google Shape;1051;p235"/>
          <p:cNvSpPr txBox="1">
            <a:spLocks noGrp="1"/>
          </p:cNvSpPr>
          <p:nvPr>
            <p:ph type="body" idx="6"/>
          </p:nvPr>
        </p:nvSpPr>
        <p:spPr>
          <a:xfrm>
            <a:off x="4009846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2" name="Google Shape;1052;p235"/>
          <p:cNvSpPr txBox="1">
            <a:spLocks noGrp="1"/>
          </p:cNvSpPr>
          <p:nvPr>
            <p:ph type="body" idx="7"/>
          </p:nvPr>
        </p:nvSpPr>
        <p:spPr>
          <a:xfrm>
            <a:off x="1661665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3" name="Google Shape;1053;p235"/>
          <p:cNvSpPr txBox="1">
            <a:spLocks noGrp="1"/>
          </p:cNvSpPr>
          <p:nvPr>
            <p:ph type="body" idx="8"/>
          </p:nvPr>
        </p:nvSpPr>
        <p:spPr>
          <a:xfrm>
            <a:off x="4087142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4" name="Google Shape;1054;p235"/>
          <p:cNvSpPr txBox="1">
            <a:spLocks noGrp="1"/>
          </p:cNvSpPr>
          <p:nvPr>
            <p:ph type="body" idx="9"/>
          </p:nvPr>
        </p:nvSpPr>
        <p:spPr>
          <a:xfrm>
            <a:off x="6510638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5" name="Google Shape;1055;p235"/>
          <p:cNvSpPr/>
          <p:nvPr/>
        </p:nvSpPr>
        <p:spPr>
          <a:xfrm rot="10800000">
            <a:off x="8124652" y="3662231"/>
            <a:ext cx="3223862" cy="2306634"/>
          </a:xfrm>
          <a:custGeom>
            <a:avLst/>
            <a:gdLst/>
            <a:ahLst/>
            <a:cxnLst/>
            <a:rect l="l" t="t" r="r" b="b"/>
            <a:pathLst>
              <a:path w="3657600" h="2616968" extrusionOk="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081305"/>
                  <a:pt x="3606426" y="2321857"/>
                  <a:pt x="3513884" y="2540652"/>
                </a:cubicBezTo>
                <a:lnTo>
                  <a:pt x="3477120" y="2616968"/>
                </a:lnTo>
                <a:lnTo>
                  <a:pt x="2988913" y="2269937"/>
                </a:lnTo>
                <a:lnTo>
                  <a:pt x="3047995" y="2079607"/>
                </a:lnTo>
                <a:cubicBezTo>
                  <a:pt x="3064573" y="1998594"/>
                  <a:pt x="3073278" y="1914714"/>
                  <a:pt x="3073278" y="1828801"/>
                </a:cubicBezTo>
                <a:cubicBezTo>
                  <a:pt x="3073278" y="1141495"/>
                  <a:pt x="2516107" y="584324"/>
                  <a:pt x="1828801" y="584324"/>
                </a:cubicBezTo>
                <a:cubicBezTo>
                  <a:pt x="1141495" y="584324"/>
                  <a:pt x="584324" y="1141495"/>
                  <a:pt x="584324" y="1828801"/>
                </a:cubicBezTo>
                <a:cubicBezTo>
                  <a:pt x="584324" y="1914714"/>
                  <a:pt x="593030" y="1998594"/>
                  <a:pt x="609608" y="2079607"/>
                </a:cubicBezTo>
                <a:lnTo>
                  <a:pt x="668689" y="2269936"/>
                </a:lnTo>
                <a:lnTo>
                  <a:pt x="180480" y="2616968"/>
                </a:lnTo>
                <a:lnTo>
                  <a:pt x="143716" y="2540652"/>
                </a:lnTo>
                <a:cubicBezTo>
                  <a:pt x="51174" y="2321857"/>
                  <a:pt x="0" y="2081305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35"/>
          <p:cNvSpPr>
            <a:spLocks noGrp="1"/>
          </p:cNvSpPr>
          <p:nvPr>
            <p:ph type="chart" idx="13"/>
          </p:nvPr>
        </p:nvSpPr>
        <p:spPr>
          <a:xfrm>
            <a:off x="8591254" y="3356552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7" name="Google Shape;1057;p235"/>
          <p:cNvSpPr txBox="1">
            <a:spLocks noGrp="1"/>
          </p:cNvSpPr>
          <p:nvPr>
            <p:ph type="body" idx="14"/>
          </p:nvPr>
        </p:nvSpPr>
        <p:spPr>
          <a:xfrm>
            <a:off x="8872804" y="2182603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8" name="Google Shape;1058;p235"/>
          <p:cNvSpPr txBox="1">
            <a:spLocks noGrp="1"/>
          </p:cNvSpPr>
          <p:nvPr>
            <p:ph type="body" idx="15"/>
          </p:nvPr>
        </p:nvSpPr>
        <p:spPr>
          <a:xfrm>
            <a:off x="8950100" y="5470888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59" name="Google Shape;1059;p23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60" name="Google Shape;1060;p23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3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3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3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3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lock arcs gray">
  <p:cSld name="4 block arcs gray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236"/>
          <p:cNvGrpSpPr/>
          <p:nvPr/>
        </p:nvGrpSpPr>
        <p:grpSpPr>
          <a:xfrm>
            <a:off x="838200" y="1614640"/>
            <a:ext cx="10510314" cy="4356172"/>
            <a:chOff x="838200" y="1614640"/>
            <a:chExt cx="10510314" cy="4356172"/>
          </a:xfrm>
        </p:grpSpPr>
        <p:sp>
          <p:nvSpPr>
            <p:cNvPr id="1067" name="Google Shape;1067;p236"/>
            <p:cNvSpPr/>
            <p:nvPr/>
          </p:nvSpPr>
          <p:spPr>
            <a:xfrm>
              <a:off x="838200" y="1614640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36"/>
            <p:cNvSpPr/>
            <p:nvPr/>
          </p:nvSpPr>
          <p:spPr>
            <a:xfrm rot="10800000">
              <a:off x="3261694" y="3664178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36"/>
            <p:cNvSpPr/>
            <p:nvPr/>
          </p:nvSpPr>
          <p:spPr>
            <a:xfrm>
              <a:off x="5685188" y="1614640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36"/>
            <p:cNvSpPr/>
            <p:nvPr/>
          </p:nvSpPr>
          <p:spPr>
            <a:xfrm rot="10800000">
              <a:off x="8124652" y="3662231"/>
              <a:ext cx="3223862" cy="2306634"/>
            </a:xfrm>
            <a:custGeom>
              <a:avLst/>
              <a:gdLst/>
              <a:ahLst/>
              <a:cxnLst/>
              <a:rect l="l" t="t" r="r" b="b"/>
              <a:pathLst>
                <a:path w="3657600" h="2616968" extrusionOk="0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000">
                  <a:srgbClr val="C2C2C2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1" name="Google Shape;1071;p23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3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23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23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3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6" name="Google Shape;1076;p236"/>
          <p:cNvSpPr>
            <a:spLocks noGrp="1"/>
          </p:cNvSpPr>
          <p:nvPr>
            <p:ph type="chart" idx="2"/>
          </p:nvPr>
        </p:nvSpPr>
        <p:spPr>
          <a:xfrm>
            <a:off x="1300833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7" name="Google Shape;1077;p236"/>
          <p:cNvSpPr>
            <a:spLocks noGrp="1"/>
          </p:cNvSpPr>
          <p:nvPr>
            <p:ph type="chart" idx="3"/>
          </p:nvPr>
        </p:nvSpPr>
        <p:spPr>
          <a:xfrm>
            <a:off x="3728296" y="335849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8" name="Google Shape;1078;p236"/>
          <p:cNvSpPr>
            <a:spLocks noGrp="1"/>
          </p:cNvSpPr>
          <p:nvPr>
            <p:ph type="chart" idx="4"/>
          </p:nvPr>
        </p:nvSpPr>
        <p:spPr>
          <a:xfrm>
            <a:off x="6149806" y="2268329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9" name="Google Shape;1079;p236"/>
          <p:cNvSpPr txBox="1">
            <a:spLocks noGrp="1"/>
          </p:cNvSpPr>
          <p:nvPr>
            <p:ph type="body" idx="1"/>
          </p:nvPr>
        </p:nvSpPr>
        <p:spPr>
          <a:xfrm>
            <a:off x="1300832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0" name="Google Shape;1080;p236"/>
          <p:cNvSpPr txBox="1">
            <a:spLocks noGrp="1"/>
          </p:cNvSpPr>
          <p:nvPr>
            <p:ph type="body" idx="5"/>
          </p:nvPr>
        </p:nvSpPr>
        <p:spPr>
          <a:xfrm>
            <a:off x="6441325" y="4433755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1" name="Google Shape;1081;p236"/>
          <p:cNvSpPr txBox="1">
            <a:spLocks noGrp="1"/>
          </p:cNvSpPr>
          <p:nvPr>
            <p:ph type="body" idx="6"/>
          </p:nvPr>
        </p:nvSpPr>
        <p:spPr>
          <a:xfrm>
            <a:off x="4009846" y="2184550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2" name="Google Shape;1082;p236"/>
          <p:cNvSpPr txBox="1">
            <a:spLocks noGrp="1"/>
          </p:cNvSpPr>
          <p:nvPr>
            <p:ph type="body" idx="7"/>
          </p:nvPr>
        </p:nvSpPr>
        <p:spPr>
          <a:xfrm>
            <a:off x="1661665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236"/>
          <p:cNvSpPr txBox="1">
            <a:spLocks noGrp="1"/>
          </p:cNvSpPr>
          <p:nvPr>
            <p:ph type="body" idx="8"/>
          </p:nvPr>
        </p:nvSpPr>
        <p:spPr>
          <a:xfrm>
            <a:off x="4087142" y="5472835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4" name="Google Shape;1084;p236"/>
          <p:cNvSpPr txBox="1">
            <a:spLocks noGrp="1"/>
          </p:cNvSpPr>
          <p:nvPr>
            <p:ph type="body" idx="9"/>
          </p:nvPr>
        </p:nvSpPr>
        <p:spPr>
          <a:xfrm>
            <a:off x="6510638" y="1666874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5" name="Google Shape;1085;p236"/>
          <p:cNvSpPr>
            <a:spLocks noGrp="1"/>
          </p:cNvSpPr>
          <p:nvPr>
            <p:ph type="chart" idx="13"/>
          </p:nvPr>
        </p:nvSpPr>
        <p:spPr>
          <a:xfrm>
            <a:off x="8591254" y="3356552"/>
            <a:ext cx="229462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6" name="Google Shape;1086;p236"/>
          <p:cNvSpPr txBox="1">
            <a:spLocks noGrp="1"/>
          </p:cNvSpPr>
          <p:nvPr>
            <p:ph type="body" idx="14"/>
          </p:nvPr>
        </p:nvSpPr>
        <p:spPr>
          <a:xfrm>
            <a:off x="8872804" y="2182603"/>
            <a:ext cx="172755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2400"/>
              <a:buNone/>
              <a:defRPr sz="2400" b="1" cap="none">
                <a:solidFill>
                  <a:srgbClr val="4746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236"/>
          <p:cNvSpPr txBox="1">
            <a:spLocks noGrp="1"/>
          </p:cNvSpPr>
          <p:nvPr>
            <p:ph type="body" idx="15"/>
          </p:nvPr>
        </p:nvSpPr>
        <p:spPr>
          <a:xfrm>
            <a:off x="8950100" y="5470888"/>
            <a:ext cx="157296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8" name="Google Shape;1088;p23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089" name="Google Shape;1089;p23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3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3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3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3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ottom left">
  <p:cSld name="Section Header bottom left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8" name="Google Shape;1098;p23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9" name="Google Shape;1099;p237"/>
          <p:cNvSpPr txBox="1">
            <a:spLocks noGrp="1"/>
          </p:cNvSpPr>
          <p:nvPr>
            <p:ph type="body" idx="1"/>
          </p:nvPr>
        </p:nvSpPr>
        <p:spPr>
          <a:xfrm>
            <a:off x="342900" y="5413375"/>
            <a:ext cx="4572000" cy="942975"/>
          </a:xfrm>
          <a:prstGeom prst="rect">
            <a:avLst/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spcFirstLastPara="1" wrap="square" lIns="274300" tIns="91425" rIns="274300" bIns="1828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1100" name="Google Shape;1100;p237"/>
          <p:cNvSpPr txBox="1">
            <a:spLocks noGrp="1"/>
          </p:cNvSpPr>
          <p:nvPr>
            <p:ph type="title"/>
          </p:nvPr>
        </p:nvSpPr>
        <p:spPr>
          <a:xfrm>
            <a:off x="342900" y="2560638"/>
            <a:ext cx="4572000" cy="2852737"/>
          </a:xfrm>
          <a:prstGeom prst="rect">
            <a:avLst/>
          </a:prstGeom>
          <a:solidFill>
            <a:schemeClr val="lt1">
              <a:alpha val="29411"/>
            </a:schemeClr>
          </a:solidFill>
          <a:ln>
            <a:noFill/>
          </a:ln>
        </p:spPr>
        <p:txBody>
          <a:bodyPr spcFirstLastPara="1" wrap="square" lIns="274300" tIns="91425" rIns="274300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rix 1">
  <p:cSld name="matrix 1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3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3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3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23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3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7" name="Google Shape;1107;p238"/>
          <p:cNvSpPr txBox="1">
            <a:spLocks noGrp="1"/>
          </p:cNvSpPr>
          <p:nvPr>
            <p:ph type="body" idx="1"/>
          </p:nvPr>
        </p:nvSpPr>
        <p:spPr>
          <a:xfrm>
            <a:off x="482599" y="1992954"/>
            <a:ext cx="5613400" cy="18157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8" name="Google Shape;1108;p238"/>
          <p:cNvSpPr txBox="1">
            <a:spLocks noGrp="1"/>
          </p:cNvSpPr>
          <p:nvPr>
            <p:ph type="body" idx="2"/>
          </p:nvPr>
        </p:nvSpPr>
        <p:spPr>
          <a:xfrm>
            <a:off x="482599" y="4277940"/>
            <a:ext cx="5613400" cy="180209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9" name="Google Shape;1109;p238"/>
          <p:cNvSpPr txBox="1">
            <a:spLocks noGrp="1"/>
          </p:cNvSpPr>
          <p:nvPr>
            <p:ph type="body" idx="3"/>
          </p:nvPr>
        </p:nvSpPr>
        <p:spPr>
          <a:xfrm>
            <a:off x="6096001" y="1992954"/>
            <a:ext cx="5613400" cy="181576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0" name="Google Shape;1110;p238"/>
          <p:cNvSpPr txBox="1">
            <a:spLocks noGrp="1"/>
          </p:cNvSpPr>
          <p:nvPr>
            <p:ph type="body" idx="4"/>
          </p:nvPr>
        </p:nvSpPr>
        <p:spPr>
          <a:xfrm>
            <a:off x="6096001" y="4277940"/>
            <a:ext cx="5613400" cy="180209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1" name="Google Shape;1111;p238"/>
          <p:cNvSpPr txBox="1">
            <a:spLocks noGrp="1"/>
          </p:cNvSpPr>
          <p:nvPr>
            <p:ph type="body" idx="5"/>
          </p:nvPr>
        </p:nvSpPr>
        <p:spPr>
          <a:xfrm>
            <a:off x="482599" y="3875314"/>
            <a:ext cx="5613401" cy="42091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2" name="Google Shape;1112;p238"/>
          <p:cNvSpPr txBox="1">
            <a:spLocks noGrp="1"/>
          </p:cNvSpPr>
          <p:nvPr>
            <p:ph type="body" idx="6"/>
          </p:nvPr>
        </p:nvSpPr>
        <p:spPr>
          <a:xfrm>
            <a:off x="6096000" y="3875314"/>
            <a:ext cx="5613401" cy="4209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3" name="Google Shape;1113;p238"/>
          <p:cNvSpPr txBox="1">
            <a:spLocks noGrp="1"/>
          </p:cNvSpPr>
          <p:nvPr>
            <p:ph type="body" idx="7"/>
          </p:nvPr>
        </p:nvSpPr>
        <p:spPr>
          <a:xfrm>
            <a:off x="482599" y="1581184"/>
            <a:ext cx="5613401" cy="42091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4" name="Google Shape;1114;p238"/>
          <p:cNvSpPr txBox="1">
            <a:spLocks noGrp="1"/>
          </p:cNvSpPr>
          <p:nvPr>
            <p:ph type="body" idx="8"/>
          </p:nvPr>
        </p:nvSpPr>
        <p:spPr>
          <a:xfrm>
            <a:off x="6096000" y="1581184"/>
            <a:ext cx="5613401" cy="420914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5" name="Google Shape;1115;p23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16" name="Google Shape;1116;p23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3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3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3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3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rix 2">
  <p:cSld name="matrix 2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3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39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239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39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39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7" name="Google Shape;1127;p239"/>
          <p:cNvSpPr/>
          <p:nvPr/>
        </p:nvSpPr>
        <p:spPr>
          <a:xfrm>
            <a:off x="482599" y="1452153"/>
            <a:ext cx="5613401" cy="232257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39"/>
          <p:cNvSpPr/>
          <p:nvPr/>
        </p:nvSpPr>
        <p:spPr>
          <a:xfrm>
            <a:off x="482599" y="3902745"/>
            <a:ext cx="5613401" cy="2322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39"/>
          <p:cNvSpPr/>
          <p:nvPr/>
        </p:nvSpPr>
        <p:spPr>
          <a:xfrm>
            <a:off x="6096000" y="1452153"/>
            <a:ext cx="5613401" cy="232257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39"/>
          <p:cNvSpPr/>
          <p:nvPr/>
        </p:nvSpPr>
        <p:spPr>
          <a:xfrm>
            <a:off x="6096000" y="3902745"/>
            <a:ext cx="5613401" cy="2322285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39"/>
          <p:cNvSpPr txBox="1">
            <a:spLocks noGrp="1"/>
          </p:cNvSpPr>
          <p:nvPr>
            <p:ph type="body" idx="1"/>
          </p:nvPr>
        </p:nvSpPr>
        <p:spPr>
          <a:xfrm rot="-5400000">
            <a:off x="-287709" y="2222461"/>
            <a:ext cx="2322576" cy="7819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2" name="Google Shape;1132;p239"/>
          <p:cNvSpPr txBox="1">
            <a:spLocks noGrp="1"/>
          </p:cNvSpPr>
          <p:nvPr>
            <p:ph type="body" idx="2"/>
          </p:nvPr>
        </p:nvSpPr>
        <p:spPr>
          <a:xfrm rot="-5400000">
            <a:off x="-287563" y="4672908"/>
            <a:ext cx="2322285" cy="78196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3" name="Google Shape;1133;p239"/>
          <p:cNvSpPr txBox="1">
            <a:spLocks noGrp="1"/>
          </p:cNvSpPr>
          <p:nvPr>
            <p:ph type="body" idx="3"/>
          </p:nvPr>
        </p:nvSpPr>
        <p:spPr>
          <a:xfrm rot="-5400000">
            <a:off x="5325692" y="2222462"/>
            <a:ext cx="2322576" cy="78196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4" name="Google Shape;1134;p239"/>
          <p:cNvSpPr txBox="1">
            <a:spLocks noGrp="1"/>
          </p:cNvSpPr>
          <p:nvPr>
            <p:ph type="body" idx="4"/>
          </p:nvPr>
        </p:nvSpPr>
        <p:spPr>
          <a:xfrm rot="-5400000">
            <a:off x="5325838" y="4672908"/>
            <a:ext cx="2322285" cy="78196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35" name="Google Shape;1135;p239"/>
          <p:cNvCxnSpPr/>
          <p:nvPr/>
        </p:nvCxnSpPr>
        <p:spPr>
          <a:xfrm>
            <a:off x="482599" y="1452153"/>
            <a:ext cx="781960" cy="939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6" name="Google Shape;1136;p239"/>
          <p:cNvSpPr txBox="1">
            <a:spLocks noGrp="1"/>
          </p:cNvSpPr>
          <p:nvPr>
            <p:ph type="body" idx="5"/>
          </p:nvPr>
        </p:nvSpPr>
        <p:spPr>
          <a:xfrm>
            <a:off x="1264560" y="3902745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7" name="Google Shape;1137;p239"/>
          <p:cNvSpPr txBox="1">
            <a:spLocks noGrp="1"/>
          </p:cNvSpPr>
          <p:nvPr>
            <p:ph type="body" idx="6"/>
          </p:nvPr>
        </p:nvSpPr>
        <p:spPr>
          <a:xfrm>
            <a:off x="6877961" y="3902745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8" name="Google Shape;1138;p239"/>
          <p:cNvSpPr txBox="1">
            <a:spLocks noGrp="1"/>
          </p:cNvSpPr>
          <p:nvPr>
            <p:ph type="body" idx="7"/>
          </p:nvPr>
        </p:nvSpPr>
        <p:spPr>
          <a:xfrm>
            <a:off x="1264560" y="1452153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9" name="Google Shape;1139;p239"/>
          <p:cNvSpPr txBox="1">
            <a:spLocks noGrp="1"/>
          </p:cNvSpPr>
          <p:nvPr>
            <p:ph type="body" idx="8"/>
          </p:nvPr>
        </p:nvSpPr>
        <p:spPr>
          <a:xfrm>
            <a:off x="6877961" y="1452153"/>
            <a:ext cx="48314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40" name="Google Shape;1140;p23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41" name="Google Shape;1141;p23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rix 3">
  <p:cSld name="matrix 3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4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4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4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4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2" name="Google Shape;1152;p240"/>
          <p:cNvSpPr/>
          <p:nvPr/>
        </p:nvSpPr>
        <p:spPr>
          <a:xfrm>
            <a:off x="482599" y="1553028"/>
            <a:ext cx="5613401" cy="2322285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0"/>
          <p:cNvSpPr/>
          <p:nvPr/>
        </p:nvSpPr>
        <p:spPr>
          <a:xfrm>
            <a:off x="482599" y="3875314"/>
            <a:ext cx="5613401" cy="2322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0"/>
          <p:cNvSpPr/>
          <p:nvPr/>
        </p:nvSpPr>
        <p:spPr>
          <a:xfrm>
            <a:off x="6096000" y="1553028"/>
            <a:ext cx="5613401" cy="232228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0"/>
          <p:cNvSpPr/>
          <p:nvPr/>
        </p:nvSpPr>
        <p:spPr>
          <a:xfrm>
            <a:off x="6096000" y="3875314"/>
            <a:ext cx="5613401" cy="2322285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0"/>
          <p:cNvSpPr txBox="1">
            <a:spLocks noGrp="1"/>
          </p:cNvSpPr>
          <p:nvPr>
            <p:ph type="body" idx="1"/>
          </p:nvPr>
        </p:nvSpPr>
        <p:spPr>
          <a:xfrm rot="-5400000">
            <a:off x="-287563" y="2323191"/>
            <a:ext cx="2322285" cy="78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7" name="Google Shape;1157;p240"/>
          <p:cNvSpPr txBox="1">
            <a:spLocks noGrp="1"/>
          </p:cNvSpPr>
          <p:nvPr>
            <p:ph type="body" idx="2"/>
          </p:nvPr>
        </p:nvSpPr>
        <p:spPr>
          <a:xfrm rot="-5400000">
            <a:off x="-287563" y="4645476"/>
            <a:ext cx="2322285" cy="781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8" name="Google Shape;1158;p240"/>
          <p:cNvSpPr txBox="1">
            <a:spLocks noGrp="1"/>
          </p:cNvSpPr>
          <p:nvPr>
            <p:ph type="body" idx="3"/>
          </p:nvPr>
        </p:nvSpPr>
        <p:spPr>
          <a:xfrm rot="5400000">
            <a:off x="10157278" y="2323192"/>
            <a:ext cx="2322285" cy="781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9" name="Google Shape;1159;p240"/>
          <p:cNvSpPr txBox="1">
            <a:spLocks noGrp="1"/>
          </p:cNvSpPr>
          <p:nvPr>
            <p:ph type="body" idx="4"/>
          </p:nvPr>
        </p:nvSpPr>
        <p:spPr>
          <a:xfrm rot="5400000">
            <a:off x="10157278" y="4645476"/>
            <a:ext cx="2322285" cy="78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0" name="Google Shape;1160;p240"/>
          <p:cNvSpPr txBox="1">
            <a:spLocks noGrp="1"/>
          </p:cNvSpPr>
          <p:nvPr>
            <p:ph type="body" idx="5"/>
          </p:nvPr>
        </p:nvSpPr>
        <p:spPr>
          <a:xfrm>
            <a:off x="1264560" y="1572039"/>
            <a:ext cx="4025897" cy="23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1" name="Google Shape;1161;p240"/>
          <p:cNvSpPr txBox="1">
            <a:spLocks noGrp="1"/>
          </p:cNvSpPr>
          <p:nvPr>
            <p:ph type="body" idx="6"/>
          </p:nvPr>
        </p:nvSpPr>
        <p:spPr>
          <a:xfrm>
            <a:off x="1264560" y="3894550"/>
            <a:ext cx="4025897" cy="23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2" name="Google Shape;1162;p240"/>
          <p:cNvSpPr txBox="1">
            <a:spLocks noGrp="1"/>
          </p:cNvSpPr>
          <p:nvPr>
            <p:ph type="body" idx="7"/>
          </p:nvPr>
        </p:nvSpPr>
        <p:spPr>
          <a:xfrm>
            <a:off x="6900862" y="1572039"/>
            <a:ext cx="4026578" cy="23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3" name="Google Shape;1163;p240"/>
          <p:cNvSpPr txBox="1">
            <a:spLocks noGrp="1"/>
          </p:cNvSpPr>
          <p:nvPr>
            <p:ph type="body" idx="8"/>
          </p:nvPr>
        </p:nvSpPr>
        <p:spPr>
          <a:xfrm>
            <a:off x="6900862" y="3894550"/>
            <a:ext cx="4026578" cy="23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4" name="Google Shape;1164;p240"/>
          <p:cNvSpPr>
            <a:spLocks noGrp="1"/>
          </p:cNvSpPr>
          <p:nvPr>
            <p:ph type="body" idx="9"/>
          </p:nvPr>
        </p:nvSpPr>
        <p:spPr>
          <a:xfrm>
            <a:off x="5291138" y="3060700"/>
            <a:ext cx="1609725" cy="161131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 cap="none">
                <a:solidFill>
                  <a:schemeClr val="accent5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5" name="Google Shape;1165;p24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66" name="Google Shape;1166;p24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4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4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4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4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rix 4">
  <p:cSld name="matrix 4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41"/>
          <p:cNvSpPr>
            <a:spLocks noGrp="1"/>
          </p:cNvSpPr>
          <p:nvPr>
            <p:ph type="body" idx="1"/>
          </p:nvPr>
        </p:nvSpPr>
        <p:spPr>
          <a:xfrm rot="-5400000">
            <a:off x="-127688" y="2741910"/>
            <a:ext cx="2002536" cy="78196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3" name="Google Shape;1173;p24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4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4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4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8" name="Google Shape;1178;p241"/>
          <p:cNvSpPr/>
          <p:nvPr/>
        </p:nvSpPr>
        <p:spPr>
          <a:xfrm>
            <a:off x="1264559" y="2056884"/>
            <a:ext cx="5222421" cy="20775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241"/>
          <p:cNvSpPr/>
          <p:nvPr/>
        </p:nvSpPr>
        <p:spPr>
          <a:xfrm>
            <a:off x="1264559" y="4134447"/>
            <a:ext cx="5222421" cy="207756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241"/>
          <p:cNvSpPr/>
          <p:nvPr/>
        </p:nvSpPr>
        <p:spPr>
          <a:xfrm>
            <a:off x="6486980" y="2056884"/>
            <a:ext cx="5222421" cy="207756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241"/>
          <p:cNvSpPr/>
          <p:nvPr/>
        </p:nvSpPr>
        <p:spPr>
          <a:xfrm>
            <a:off x="6486980" y="4134447"/>
            <a:ext cx="5222421" cy="20775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41"/>
          <p:cNvSpPr>
            <a:spLocks noGrp="1"/>
          </p:cNvSpPr>
          <p:nvPr>
            <p:ph type="body" idx="2"/>
          </p:nvPr>
        </p:nvSpPr>
        <p:spPr>
          <a:xfrm rot="-5400000">
            <a:off x="-165203" y="4782246"/>
            <a:ext cx="2077565" cy="78196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3" name="Google Shape;1183;p241"/>
          <p:cNvSpPr>
            <a:spLocks noGrp="1"/>
          </p:cNvSpPr>
          <p:nvPr>
            <p:ph type="body" idx="3"/>
          </p:nvPr>
        </p:nvSpPr>
        <p:spPr>
          <a:xfrm>
            <a:off x="1264560" y="1359189"/>
            <a:ext cx="5222420" cy="772434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4" name="Google Shape;1184;p241"/>
          <p:cNvSpPr>
            <a:spLocks noGrp="1"/>
          </p:cNvSpPr>
          <p:nvPr>
            <p:ph type="body" idx="4"/>
          </p:nvPr>
        </p:nvSpPr>
        <p:spPr>
          <a:xfrm>
            <a:off x="6486980" y="1359189"/>
            <a:ext cx="5222420" cy="772434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5" name="Google Shape;1185;p241"/>
          <p:cNvSpPr txBox="1">
            <a:spLocks noGrp="1"/>
          </p:cNvSpPr>
          <p:nvPr>
            <p:ph type="body" idx="5"/>
          </p:nvPr>
        </p:nvSpPr>
        <p:spPr>
          <a:xfrm>
            <a:off x="1264560" y="4153457"/>
            <a:ext cx="5222420" cy="20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18287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6" name="Google Shape;1186;p241"/>
          <p:cNvSpPr txBox="1">
            <a:spLocks noGrp="1"/>
          </p:cNvSpPr>
          <p:nvPr>
            <p:ph type="body" idx="6"/>
          </p:nvPr>
        </p:nvSpPr>
        <p:spPr>
          <a:xfrm>
            <a:off x="6486980" y="2150632"/>
            <a:ext cx="5222420" cy="19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18287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7" name="Google Shape;1187;p241"/>
          <p:cNvSpPr txBox="1">
            <a:spLocks noGrp="1"/>
          </p:cNvSpPr>
          <p:nvPr>
            <p:ph type="body" idx="7"/>
          </p:nvPr>
        </p:nvSpPr>
        <p:spPr>
          <a:xfrm>
            <a:off x="6486980" y="4153457"/>
            <a:ext cx="5222420" cy="20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18287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8" name="Google Shape;1188;p241"/>
          <p:cNvSpPr txBox="1">
            <a:spLocks noGrp="1"/>
          </p:cNvSpPr>
          <p:nvPr>
            <p:ph type="body" idx="8"/>
          </p:nvPr>
        </p:nvSpPr>
        <p:spPr>
          <a:xfrm>
            <a:off x="1264560" y="2150632"/>
            <a:ext cx="5222420" cy="19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18287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400"/>
              <a:buChar char="•"/>
              <a:defRPr sz="2400">
                <a:solidFill>
                  <a:srgbClr val="64768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2000"/>
              <a:buChar char="•"/>
              <a:defRPr sz="2000">
                <a:solidFill>
                  <a:srgbClr val="6476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800"/>
              <a:buChar char="•"/>
              <a:defRPr sz="1800">
                <a:solidFill>
                  <a:srgbClr val="64768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7681"/>
              </a:buClr>
              <a:buSzPts val="1600"/>
              <a:buChar char="•"/>
              <a:defRPr sz="1600">
                <a:solidFill>
                  <a:srgbClr val="64768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9" name="Google Shape;1189;p24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190" name="Google Shape;1190;p24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4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4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4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4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">
  <p:cSld name="swot"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4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24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4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24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24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1" name="Google Shape;1201;p242"/>
          <p:cNvGrpSpPr/>
          <p:nvPr/>
        </p:nvGrpSpPr>
        <p:grpSpPr>
          <a:xfrm>
            <a:off x="3743557" y="1545751"/>
            <a:ext cx="4704887" cy="4666258"/>
            <a:chOff x="1581543" y="1298448"/>
            <a:chExt cx="4704887" cy="4666258"/>
          </a:xfrm>
        </p:grpSpPr>
        <p:grpSp>
          <p:nvGrpSpPr>
            <p:cNvPr id="1202" name="Google Shape;1202;p242"/>
            <p:cNvGrpSpPr/>
            <p:nvPr/>
          </p:nvGrpSpPr>
          <p:grpSpPr>
            <a:xfrm>
              <a:off x="1581543" y="1298448"/>
              <a:ext cx="2266926" cy="4662029"/>
              <a:chOff x="1581543" y="1298448"/>
              <a:chExt cx="2266926" cy="4662029"/>
            </a:xfrm>
          </p:grpSpPr>
          <p:sp>
            <p:nvSpPr>
              <p:cNvPr id="1203" name="Google Shape;1203;p242"/>
              <p:cNvSpPr/>
              <p:nvPr/>
            </p:nvSpPr>
            <p:spPr>
              <a:xfrm rot="5400000">
                <a:off x="1581543" y="1298448"/>
                <a:ext cx="2266926" cy="2266926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42"/>
              <p:cNvSpPr/>
              <p:nvPr/>
            </p:nvSpPr>
            <p:spPr>
              <a:xfrm>
                <a:off x="1581543" y="3693551"/>
                <a:ext cx="2266926" cy="2266926"/>
              </a:xfrm>
              <a:prstGeom prst="teardrop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42"/>
            <p:cNvGrpSpPr/>
            <p:nvPr/>
          </p:nvGrpSpPr>
          <p:grpSpPr>
            <a:xfrm rot="10800000">
              <a:off x="4006919" y="1302677"/>
              <a:ext cx="2279511" cy="4662029"/>
              <a:chOff x="1581543" y="1298448"/>
              <a:chExt cx="2279511" cy="4662029"/>
            </a:xfrm>
          </p:grpSpPr>
          <p:sp>
            <p:nvSpPr>
              <p:cNvPr id="1206" name="Google Shape;1206;p242"/>
              <p:cNvSpPr/>
              <p:nvPr/>
            </p:nvSpPr>
            <p:spPr>
              <a:xfrm rot="5400000">
                <a:off x="1594128" y="1298448"/>
                <a:ext cx="2266926" cy="2266926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42"/>
              <p:cNvSpPr/>
              <p:nvPr/>
            </p:nvSpPr>
            <p:spPr>
              <a:xfrm>
                <a:off x="1581543" y="3693551"/>
                <a:ext cx="2266926" cy="2266926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8" name="Google Shape;1208;p242"/>
          <p:cNvSpPr>
            <a:spLocks noGrp="1"/>
          </p:cNvSpPr>
          <p:nvPr>
            <p:ph type="body" idx="1"/>
          </p:nvPr>
        </p:nvSpPr>
        <p:spPr>
          <a:xfrm>
            <a:off x="3914912" y="1721082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006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9" name="Google Shape;1209;p242"/>
          <p:cNvSpPr>
            <a:spLocks noGrp="1"/>
          </p:cNvSpPr>
          <p:nvPr>
            <p:ph type="body" idx="2"/>
          </p:nvPr>
        </p:nvSpPr>
        <p:spPr>
          <a:xfrm>
            <a:off x="6344264" y="1721082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D453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0" name="Google Shape;1210;p242"/>
          <p:cNvSpPr>
            <a:spLocks noGrp="1"/>
          </p:cNvSpPr>
          <p:nvPr>
            <p:ph type="body" idx="3"/>
          </p:nvPr>
        </p:nvSpPr>
        <p:spPr>
          <a:xfrm>
            <a:off x="3914912" y="4116185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5C85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1" name="Google Shape;1211;p242"/>
          <p:cNvSpPr>
            <a:spLocks noGrp="1"/>
          </p:cNvSpPr>
          <p:nvPr>
            <p:ph type="body" idx="4"/>
          </p:nvPr>
        </p:nvSpPr>
        <p:spPr>
          <a:xfrm>
            <a:off x="6344264" y="4116185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750D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2" name="Google Shape;1212;p242"/>
          <p:cNvSpPr txBox="1"/>
          <p:nvPr/>
        </p:nvSpPr>
        <p:spPr>
          <a:xfrm>
            <a:off x="5589515" y="3234004"/>
            <a:ext cx="402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600" b="1" i="0" u="none" strike="noStrike" cap="non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42"/>
          <p:cNvSpPr txBox="1"/>
          <p:nvPr/>
        </p:nvSpPr>
        <p:spPr>
          <a:xfrm>
            <a:off x="6129361" y="3234004"/>
            <a:ext cx="6030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3600" b="1" i="0" u="none" strike="noStrike" cap="non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242"/>
          <p:cNvSpPr txBox="1"/>
          <p:nvPr/>
        </p:nvSpPr>
        <p:spPr>
          <a:xfrm>
            <a:off x="5522791" y="3892735"/>
            <a:ext cx="4972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3600" b="1" i="0" u="none" strike="noStrike" cap="non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242"/>
          <p:cNvSpPr txBox="1"/>
          <p:nvPr/>
        </p:nvSpPr>
        <p:spPr>
          <a:xfrm>
            <a:off x="6211921" y="3892735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3600" b="1" i="0" u="none" strike="noStrike" cap="non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6" name="Google Shape;1216;p24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17" name="Google Shape;1217;p24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4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4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4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4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strengths">
  <p:cSld name="swot strengths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4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24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4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6" name="Google Shape;1226;p24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4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8" name="Google Shape;1228;p243"/>
          <p:cNvSpPr/>
          <p:nvPr/>
        </p:nvSpPr>
        <p:spPr>
          <a:xfrm rot="5400000">
            <a:off x="8270775" y="2746872"/>
            <a:ext cx="2266926" cy="2266926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43"/>
          <p:cNvSpPr>
            <a:spLocks noGrp="1"/>
          </p:cNvSpPr>
          <p:nvPr>
            <p:ph type="body" idx="1"/>
          </p:nvPr>
        </p:nvSpPr>
        <p:spPr>
          <a:xfrm>
            <a:off x="8429224" y="2922203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006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0" name="Google Shape;1230;p243"/>
          <p:cNvSpPr txBox="1"/>
          <p:nvPr/>
        </p:nvSpPr>
        <p:spPr>
          <a:xfrm>
            <a:off x="10177919" y="4431556"/>
            <a:ext cx="4026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600" b="1" i="0" u="none" strike="noStrike" cap="non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243"/>
          <p:cNvSpPr/>
          <p:nvPr/>
        </p:nvSpPr>
        <p:spPr>
          <a:xfrm>
            <a:off x="9403917" y="5076110"/>
            <a:ext cx="1133784" cy="1133784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43"/>
          <p:cNvSpPr/>
          <p:nvPr/>
        </p:nvSpPr>
        <p:spPr>
          <a:xfrm rot="-5400000">
            <a:off x="10616948" y="5078225"/>
            <a:ext cx="1133784" cy="113378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243"/>
          <p:cNvSpPr/>
          <p:nvPr/>
        </p:nvSpPr>
        <p:spPr>
          <a:xfrm rot="10800000">
            <a:off x="10623242" y="3880335"/>
            <a:ext cx="1133784" cy="1133784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243"/>
          <p:cNvSpPr txBox="1"/>
          <p:nvPr/>
        </p:nvSpPr>
        <p:spPr>
          <a:xfrm>
            <a:off x="10559774" y="4699546"/>
            <a:ext cx="394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1" i="0" u="none" strike="noStrike" cap="non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243"/>
          <p:cNvSpPr txBox="1"/>
          <p:nvPr/>
        </p:nvSpPr>
        <p:spPr>
          <a:xfrm>
            <a:off x="10248055" y="5029005"/>
            <a:ext cx="340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800" b="1" i="0" u="none" strike="noStrike" cap="non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43"/>
          <p:cNvSpPr txBox="1"/>
          <p:nvPr/>
        </p:nvSpPr>
        <p:spPr>
          <a:xfrm>
            <a:off x="10592711" y="5029005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b="1" i="0" u="none" strike="noStrike" cap="non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43"/>
          <p:cNvSpPr txBox="1">
            <a:spLocks noGrp="1"/>
          </p:cNvSpPr>
          <p:nvPr>
            <p:ph type="body" idx="2"/>
          </p:nvPr>
        </p:nvSpPr>
        <p:spPr>
          <a:xfrm>
            <a:off x="482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8" name="Google Shape;1238;p243"/>
          <p:cNvSpPr txBox="1">
            <a:spLocks noGrp="1"/>
          </p:cNvSpPr>
          <p:nvPr>
            <p:ph type="body" idx="3"/>
          </p:nvPr>
        </p:nvSpPr>
        <p:spPr>
          <a:xfrm>
            <a:off x="482600" y="1709857"/>
            <a:ext cx="7670800" cy="498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39" name="Google Shape;1239;p24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40" name="Google Shape;1240;p24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4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4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4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4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weaknesses">
  <p:cSld name="swot weaknesses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4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4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4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4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4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1" name="Google Shape;1251;p244"/>
          <p:cNvSpPr txBox="1">
            <a:spLocks noGrp="1"/>
          </p:cNvSpPr>
          <p:nvPr>
            <p:ph type="body" idx="1"/>
          </p:nvPr>
        </p:nvSpPr>
        <p:spPr>
          <a:xfrm>
            <a:off x="4038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244"/>
          <p:cNvSpPr txBox="1">
            <a:spLocks noGrp="1"/>
          </p:cNvSpPr>
          <p:nvPr>
            <p:ph type="body" idx="2"/>
          </p:nvPr>
        </p:nvSpPr>
        <p:spPr>
          <a:xfrm>
            <a:off x="4038600" y="1673281"/>
            <a:ext cx="7670800" cy="498733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3" name="Google Shape;1253;p244"/>
          <p:cNvSpPr/>
          <p:nvPr/>
        </p:nvSpPr>
        <p:spPr>
          <a:xfrm rot="5400000">
            <a:off x="278097" y="3889879"/>
            <a:ext cx="1132779" cy="113229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44"/>
          <p:cNvSpPr/>
          <p:nvPr/>
        </p:nvSpPr>
        <p:spPr>
          <a:xfrm>
            <a:off x="272055" y="5086463"/>
            <a:ext cx="1132290" cy="1132779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244"/>
          <p:cNvSpPr/>
          <p:nvPr/>
        </p:nvSpPr>
        <p:spPr>
          <a:xfrm rot="-5400000">
            <a:off x="1483243" y="5088821"/>
            <a:ext cx="1132779" cy="113229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44"/>
          <p:cNvSpPr txBox="1"/>
          <p:nvPr/>
        </p:nvSpPr>
        <p:spPr>
          <a:xfrm>
            <a:off x="1099084" y="5029005"/>
            <a:ext cx="340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800" b="1" i="0" u="none" strike="noStrike" cap="non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244"/>
          <p:cNvSpPr txBox="1"/>
          <p:nvPr/>
        </p:nvSpPr>
        <p:spPr>
          <a:xfrm>
            <a:off x="1451557" y="5029005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b="1" i="0" u="none" strike="noStrike" cap="non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44"/>
          <p:cNvSpPr txBox="1"/>
          <p:nvPr/>
        </p:nvSpPr>
        <p:spPr>
          <a:xfrm>
            <a:off x="1122328" y="4707987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 b="1" i="0" u="none" strike="noStrike" cap="non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244"/>
          <p:cNvSpPr/>
          <p:nvPr/>
        </p:nvSpPr>
        <p:spPr>
          <a:xfrm rot="10800000">
            <a:off x="1482315" y="2755337"/>
            <a:ext cx="2266926" cy="226692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244"/>
          <p:cNvSpPr>
            <a:spLocks noGrp="1"/>
          </p:cNvSpPr>
          <p:nvPr>
            <p:ph type="body" idx="3"/>
          </p:nvPr>
        </p:nvSpPr>
        <p:spPr>
          <a:xfrm>
            <a:off x="1645061" y="2926439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D453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244"/>
          <p:cNvSpPr txBox="1"/>
          <p:nvPr/>
        </p:nvSpPr>
        <p:spPr>
          <a:xfrm>
            <a:off x="1434976" y="4496336"/>
            <a:ext cx="6030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3600" b="1" i="0" u="none" strike="noStrike" cap="non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2" name="Google Shape;1262;p24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63" name="Google Shape;1263;p24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4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4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4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4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1"/>
          <p:cNvSpPr txBox="1">
            <a:spLocks noGrp="1"/>
          </p:cNvSpPr>
          <p:nvPr>
            <p:ph type="body" idx="1"/>
          </p:nvPr>
        </p:nvSpPr>
        <p:spPr>
          <a:xfrm>
            <a:off x="838200" y="164317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1"/>
          <p:cNvSpPr txBox="1">
            <a:spLocks noGrp="1"/>
          </p:cNvSpPr>
          <p:nvPr>
            <p:ph type="body" idx="2"/>
          </p:nvPr>
        </p:nvSpPr>
        <p:spPr>
          <a:xfrm>
            <a:off x="6172200" y="164317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9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83" name="Google Shape;83;p19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9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9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9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9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opportunities">
  <p:cSld name="swot opportunities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4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24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4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24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4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4" name="Google Shape;1274;p245"/>
          <p:cNvSpPr txBox="1">
            <a:spLocks noGrp="1"/>
          </p:cNvSpPr>
          <p:nvPr>
            <p:ph type="body" idx="1"/>
          </p:nvPr>
        </p:nvSpPr>
        <p:spPr>
          <a:xfrm>
            <a:off x="482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5" name="Google Shape;1275;p245"/>
          <p:cNvSpPr txBox="1">
            <a:spLocks noGrp="1"/>
          </p:cNvSpPr>
          <p:nvPr>
            <p:ph type="body" idx="2"/>
          </p:nvPr>
        </p:nvSpPr>
        <p:spPr>
          <a:xfrm>
            <a:off x="482600" y="1709857"/>
            <a:ext cx="7670800" cy="49873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6" name="Google Shape;1276;p245"/>
          <p:cNvSpPr/>
          <p:nvPr/>
        </p:nvSpPr>
        <p:spPr>
          <a:xfrm rot="5400000">
            <a:off x="9419251" y="2755944"/>
            <a:ext cx="1132779" cy="113229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245"/>
          <p:cNvSpPr/>
          <p:nvPr/>
        </p:nvSpPr>
        <p:spPr>
          <a:xfrm rot="-5400000">
            <a:off x="10624397" y="3954886"/>
            <a:ext cx="1132779" cy="113229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245"/>
          <p:cNvSpPr/>
          <p:nvPr/>
        </p:nvSpPr>
        <p:spPr>
          <a:xfrm rot="10800000">
            <a:off x="10630927" y="2757813"/>
            <a:ext cx="1132290" cy="1132779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245"/>
          <p:cNvSpPr txBox="1"/>
          <p:nvPr/>
        </p:nvSpPr>
        <p:spPr>
          <a:xfrm>
            <a:off x="10559774" y="3574052"/>
            <a:ext cx="394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1" i="0" u="none" strike="noStrike" cap="non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245"/>
          <p:cNvSpPr txBox="1"/>
          <p:nvPr/>
        </p:nvSpPr>
        <p:spPr>
          <a:xfrm>
            <a:off x="10592711" y="3895070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b="1" i="0" u="none" strike="noStrike" cap="non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245"/>
          <p:cNvSpPr txBox="1"/>
          <p:nvPr/>
        </p:nvSpPr>
        <p:spPr>
          <a:xfrm>
            <a:off x="10232421" y="357405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 b="1" i="0" u="none" strike="noStrike" cap="non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45"/>
          <p:cNvSpPr/>
          <p:nvPr/>
        </p:nvSpPr>
        <p:spPr>
          <a:xfrm>
            <a:off x="8284860" y="3952528"/>
            <a:ext cx="2266926" cy="226692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45"/>
          <p:cNvSpPr>
            <a:spLocks noGrp="1"/>
          </p:cNvSpPr>
          <p:nvPr>
            <p:ph type="body" idx="3"/>
          </p:nvPr>
        </p:nvSpPr>
        <p:spPr>
          <a:xfrm>
            <a:off x="8449928" y="4127859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5C85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4" name="Google Shape;1284;p245"/>
          <p:cNvSpPr txBox="1"/>
          <p:nvPr/>
        </p:nvSpPr>
        <p:spPr>
          <a:xfrm>
            <a:off x="10038916" y="3838867"/>
            <a:ext cx="4972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3600" b="1" i="0" u="none" strike="noStrike" cap="non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5" name="Google Shape;1285;p24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86" name="Google Shape;1286;p24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4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4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4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4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threats">
  <p:cSld name="swot threats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4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4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24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24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4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7" name="Google Shape;1297;p246"/>
          <p:cNvSpPr txBox="1">
            <a:spLocks noGrp="1"/>
          </p:cNvSpPr>
          <p:nvPr>
            <p:ph type="body" idx="1"/>
          </p:nvPr>
        </p:nvSpPr>
        <p:spPr>
          <a:xfrm>
            <a:off x="4038600" y="2438400"/>
            <a:ext cx="7670800" cy="3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8" name="Google Shape;1298;p246"/>
          <p:cNvSpPr txBox="1">
            <a:spLocks noGrp="1"/>
          </p:cNvSpPr>
          <p:nvPr>
            <p:ph type="body" idx="2"/>
          </p:nvPr>
        </p:nvSpPr>
        <p:spPr>
          <a:xfrm>
            <a:off x="4038600" y="1709857"/>
            <a:ext cx="7670800" cy="49873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9" name="Google Shape;1299;p246"/>
          <p:cNvSpPr/>
          <p:nvPr/>
        </p:nvSpPr>
        <p:spPr>
          <a:xfrm rot="5400000">
            <a:off x="271811" y="2755087"/>
            <a:ext cx="1132779" cy="113229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46"/>
          <p:cNvSpPr/>
          <p:nvPr/>
        </p:nvSpPr>
        <p:spPr>
          <a:xfrm>
            <a:off x="272056" y="3951671"/>
            <a:ext cx="1132290" cy="1132779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46"/>
          <p:cNvSpPr/>
          <p:nvPr/>
        </p:nvSpPr>
        <p:spPr>
          <a:xfrm rot="10800000">
            <a:off x="1489773" y="2756956"/>
            <a:ext cx="1132290" cy="1132779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46"/>
          <p:cNvSpPr txBox="1"/>
          <p:nvPr/>
        </p:nvSpPr>
        <p:spPr>
          <a:xfrm>
            <a:off x="1418620" y="3573195"/>
            <a:ext cx="394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9CAB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1" i="0" u="none" strike="noStrike" cap="none">
              <a:solidFill>
                <a:srgbClr val="F9C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246"/>
          <p:cNvSpPr txBox="1"/>
          <p:nvPr/>
        </p:nvSpPr>
        <p:spPr>
          <a:xfrm>
            <a:off x="1099084" y="3894213"/>
            <a:ext cx="340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EEF9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800" b="1" i="0" u="none" strike="noStrike" cap="none">
              <a:solidFill>
                <a:srgbClr val="CEEF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46"/>
          <p:cNvSpPr txBox="1"/>
          <p:nvPr/>
        </p:nvSpPr>
        <p:spPr>
          <a:xfrm>
            <a:off x="1122328" y="357319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2ED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 b="1" i="0" u="none" strike="noStrike" cap="none">
              <a:solidFill>
                <a:srgbClr val="C2E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246"/>
          <p:cNvSpPr/>
          <p:nvPr/>
        </p:nvSpPr>
        <p:spPr>
          <a:xfrm rot="-5400000">
            <a:off x="1482315" y="3951671"/>
            <a:ext cx="2266926" cy="2266926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246"/>
          <p:cNvSpPr>
            <a:spLocks noGrp="1"/>
          </p:cNvSpPr>
          <p:nvPr>
            <p:ph type="body" idx="3"/>
          </p:nvPr>
        </p:nvSpPr>
        <p:spPr>
          <a:xfrm>
            <a:off x="1657646" y="4122773"/>
            <a:ext cx="1920240" cy="1920240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750D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7" name="Google Shape;1307;p246"/>
          <p:cNvSpPr txBox="1"/>
          <p:nvPr/>
        </p:nvSpPr>
        <p:spPr>
          <a:xfrm>
            <a:off x="1474704" y="3840552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9C1C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3600" b="1" i="0" u="none" strike="noStrike" cap="none">
              <a:solidFill>
                <a:srgbClr val="F9C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8" name="Google Shape;1308;p24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09" name="Google Shape;1309;p24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4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4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4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4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hexagons">
  <p:cSld name="5 hexagons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5" name="Google Shape;1315;p247"/>
          <p:cNvCxnSpPr/>
          <p:nvPr/>
        </p:nvCxnSpPr>
        <p:spPr>
          <a:xfrm rot="10800000">
            <a:off x="2952750" y="2047876"/>
            <a:ext cx="6276975" cy="358139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6" name="Google Shape;1316;p247"/>
          <p:cNvCxnSpPr/>
          <p:nvPr/>
        </p:nvCxnSpPr>
        <p:spPr>
          <a:xfrm rot="10800000" flipH="1">
            <a:off x="2962275" y="1981200"/>
            <a:ext cx="6267450" cy="36385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7" name="Google Shape;1317;p247"/>
          <p:cNvGrpSpPr/>
          <p:nvPr/>
        </p:nvGrpSpPr>
        <p:grpSpPr>
          <a:xfrm>
            <a:off x="6886811" y="1395985"/>
            <a:ext cx="2828102" cy="4860167"/>
            <a:chOff x="2477087" y="1395985"/>
            <a:chExt cx="2828102" cy="4860167"/>
          </a:xfrm>
        </p:grpSpPr>
        <p:sp>
          <p:nvSpPr>
            <p:cNvPr id="1318" name="Google Shape;1318;p247"/>
            <p:cNvSpPr/>
            <p:nvPr/>
          </p:nvSpPr>
          <p:spPr>
            <a:xfrm>
              <a:off x="2477088" y="1395985"/>
              <a:ext cx="2828101" cy="2437309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47"/>
            <p:cNvSpPr/>
            <p:nvPr/>
          </p:nvSpPr>
          <p:spPr>
            <a:xfrm>
              <a:off x="2477087" y="3818843"/>
              <a:ext cx="2828101" cy="2437309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247"/>
          <p:cNvGrpSpPr/>
          <p:nvPr/>
        </p:nvGrpSpPr>
        <p:grpSpPr>
          <a:xfrm>
            <a:off x="2477087" y="1395985"/>
            <a:ext cx="2828102" cy="4860167"/>
            <a:chOff x="2477087" y="1395985"/>
            <a:chExt cx="2828102" cy="4860167"/>
          </a:xfrm>
        </p:grpSpPr>
        <p:sp>
          <p:nvSpPr>
            <p:cNvPr id="1321" name="Google Shape;1321;p247"/>
            <p:cNvSpPr/>
            <p:nvPr/>
          </p:nvSpPr>
          <p:spPr>
            <a:xfrm>
              <a:off x="2477088" y="1395985"/>
              <a:ext cx="2828101" cy="2437309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47"/>
            <p:cNvSpPr/>
            <p:nvPr/>
          </p:nvSpPr>
          <p:spPr>
            <a:xfrm>
              <a:off x="2477087" y="3818843"/>
              <a:ext cx="2828101" cy="2437309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EF8F5"/>
                </a:gs>
                <a:gs pos="87000">
                  <a:srgbClr val="D9D9D9"/>
                </a:gs>
                <a:gs pos="100000">
                  <a:srgbClr val="D9D9D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3" name="Google Shape;1323;p24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47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247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247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7" name="Google Shape;1327;p247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8" name="Google Shape;1328;p247"/>
          <p:cNvSpPr>
            <a:spLocks noGrp="1"/>
          </p:cNvSpPr>
          <p:nvPr>
            <p:ph type="body" idx="1"/>
          </p:nvPr>
        </p:nvSpPr>
        <p:spPr>
          <a:xfrm>
            <a:off x="4839066" y="2735279"/>
            <a:ext cx="2514600" cy="2167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9" name="Google Shape;1329;p247"/>
          <p:cNvSpPr>
            <a:spLocks noGrp="1"/>
          </p:cNvSpPr>
          <p:nvPr>
            <p:ph type="body" idx="2"/>
          </p:nvPr>
        </p:nvSpPr>
        <p:spPr>
          <a:xfrm>
            <a:off x="2633838" y="1531076"/>
            <a:ext cx="2514600" cy="2167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0" name="Google Shape;1330;p247"/>
          <p:cNvSpPr>
            <a:spLocks noGrp="1"/>
          </p:cNvSpPr>
          <p:nvPr>
            <p:ph type="body" idx="3"/>
          </p:nvPr>
        </p:nvSpPr>
        <p:spPr>
          <a:xfrm>
            <a:off x="7043562" y="1531076"/>
            <a:ext cx="2514600" cy="2167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1" name="Google Shape;1331;p247"/>
          <p:cNvSpPr>
            <a:spLocks noGrp="1"/>
          </p:cNvSpPr>
          <p:nvPr>
            <p:ph type="body" idx="4"/>
          </p:nvPr>
        </p:nvSpPr>
        <p:spPr>
          <a:xfrm>
            <a:off x="2633838" y="3945895"/>
            <a:ext cx="2514600" cy="2167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2" name="Google Shape;1332;p247"/>
          <p:cNvSpPr>
            <a:spLocks noGrp="1"/>
          </p:cNvSpPr>
          <p:nvPr>
            <p:ph type="body" idx="5"/>
          </p:nvPr>
        </p:nvSpPr>
        <p:spPr>
          <a:xfrm>
            <a:off x="7043562" y="3945895"/>
            <a:ext cx="2514600" cy="21671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3" name="Google Shape;1333;p247"/>
          <p:cNvSpPr txBox="1">
            <a:spLocks noGrp="1"/>
          </p:cNvSpPr>
          <p:nvPr>
            <p:ph type="body" idx="6"/>
          </p:nvPr>
        </p:nvSpPr>
        <p:spPr>
          <a:xfrm>
            <a:off x="201051" y="1533015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F99"/>
              </a:buClr>
              <a:buSzPts val="1400"/>
              <a:buChar char="•"/>
              <a:defRPr sz="1400">
                <a:solidFill>
                  <a:srgbClr val="006F9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4" name="Google Shape;1334;p247"/>
          <p:cNvSpPr txBox="1">
            <a:spLocks noGrp="1"/>
          </p:cNvSpPr>
          <p:nvPr>
            <p:ph type="body" idx="7"/>
          </p:nvPr>
        </p:nvSpPr>
        <p:spPr>
          <a:xfrm>
            <a:off x="5305188" y="1283385"/>
            <a:ext cx="1581623" cy="145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530F"/>
              </a:buClr>
              <a:buSzPts val="1400"/>
              <a:buChar char="•"/>
              <a:defRPr sz="1400">
                <a:solidFill>
                  <a:srgbClr val="D4530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5" name="Google Shape;1335;p247"/>
          <p:cNvSpPr txBox="1">
            <a:spLocks noGrp="1"/>
          </p:cNvSpPr>
          <p:nvPr>
            <p:ph type="body" idx="8"/>
          </p:nvPr>
        </p:nvSpPr>
        <p:spPr>
          <a:xfrm>
            <a:off x="9714912" y="1533014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8514"/>
              </a:buClr>
              <a:buSzPts val="1400"/>
              <a:buChar char="•"/>
              <a:defRPr sz="1400">
                <a:solidFill>
                  <a:srgbClr val="5C85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6" name="Google Shape;1336;p247"/>
          <p:cNvSpPr txBox="1">
            <a:spLocks noGrp="1"/>
          </p:cNvSpPr>
          <p:nvPr>
            <p:ph type="body" idx="9"/>
          </p:nvPr>
        </p:nvSpPr>
        <p:spPr>
          <a:xfrm>
            <a:off x="201051" y="3957340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7" name="Google Shape;1337;p247"/>
          <p:cNvSpPr txBox="1">
            <a:spLocks noGrp="1"/>
          </p:cNvSpPr>
          <p:nvPr>
            <p:ph type="body" idx="13"/>
          </p:nvPr>
        </p:nvSpPr>
        <p:spPr>
          <a:xfrm>
            <a:off x="9714912" y="3957339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 sz="1400">
                <a:solidFill>
                  <a:schemeClr val="accent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8" name="Google Shape;1338;p247"/>
          <p:cNvSpPr txBox="1">
            <a:spLocks noGrp="1"/>
          </p:cNvSpPr>
          <p:nvPr>
            <p:ph type="body" idx="14"/>
          </p:nvPr>
        </p:nvSpPr>
        <p:spPr>
          <a:xfrm>
            <a:off x="5305188" y="4958177"/>
            <a:ext cx="1581623" cy="145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530F"/>
              </a:buClr>
              <a:buSzPts val="1400"/>
              <a:buChar char="•"/>
              <a:defRPr sz="1400">
                <a:solidFill>
                  <a:srgbClr val="D4530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9" name="Google Shape;1339;p24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40" name="Google Shape;1340;p24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24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4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4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4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itles and lists">
  <p:cSld name="4 titles and lists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4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4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24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4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24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1" name="Google Shape;1351;p248"/>
          <p:cNvSpPr txBox="1">
            <a:spLocks noGrp="1"/>
          </p:cNvSpPr>
          <p:nvPr>
            <p:ph type="body" idx="1"/>
          </p:nvPr>
        </p:nvSpPr>
        <p:spPr>
          <a:xfrm>
            <a:off x="301518" y="1533015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2" name="Google Shape;1352;p248"/>
          <p:cNvSpPr txBox="1">
            <a:spLocks noGrp="1"/>
          </p:cNvSpPr>
          <p:nvPr>
            <p:ph type="body" idx="2"/>
          </p:nvPr>
        </p:nvSpPr>
        <p:spPr>
          <a:xfrm>
            <a:off x="9652448" y="1533014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3" name="Google Shape;1353;p248"/>
          <p:cNvSpPr txBox="1">
            <a:spLocks noGrp="1"/>
          </p:cNvSpPr>
          <p:nvPr>
            <p:ph type="body" idx="3"/>
          </p:nvPr>
        </p:nvSpPr>
        <p:spPr>
          <a:xfrm>
            <a:off x="301518" y="3957340"/>
            <a:ext cx="2279650" cy="21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4" name="Google Shape;1354;p248"/>
          <p:cNvSpPr txBox="1">
            <a:spLocks noGrp="1"/>
          </p:cNvSpPr>
          <p:nvPr>
            <p:ph type="body" idx="4"/>
          </p:nvPr>
        </p:nvSpPr>
        <p:spPr>
          <a:xfrm>
            <a:off x="9652448" y="3957339"/>
            <a:ext cx="2279650" cy="216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5" name="Google Shape;1355;p248"/>
          <p:cNvSpPr txBox="1">
            <a:spLocks noGrp="1"/>
          </p:cNvSpPr>
          <p:nvPr>
            <p:ph type="body" idx="5"/>
          </p:nvPr>
        </p:nvSpPr>
        <p:spPr>
          <a:xfrm>
            <a:off x="301518" y="1533015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6" name="Google Shape;1356;p248"/>
          <p:cNvSpPr txBox="1">
            <a:spLocks noGrp="1"/>
          </p:cNvSpPr>
          <p:nvPr>
            <p:ph type="body" idx="6"/>
          </p:nvPr>
        </p:nvSpPr>
        <p:spPr>
          <a:xfrm>
            <a:off x="301518" y="3957340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7" name="Google Shape;1357;p248"/>
          <p:cNvSpPr txBox="1">
            <a:spLocks noGrp="1"/>
          </p:cNvSpPr>
          <p:nvPr>
            <p:ph type="body" idx="7"/>
          </p:nvPr>
        </p:nvSpPr>
        <p:spPr>
          <a:xfrm>
            <a:off x="9652448" y="1533014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8" name="Google Shape;1358;p248"/>
          <p:cNvSpPr txBox="1">
            <a:spLocks noGrp="1"/>
          </p:cNvSpPr>
          <p:nvPr>
            <p:ph type="body" idx="8"/>
          </p:nvPr>
        </p:nvSpPr>
        <p:spPr>
          <a:xfrm>
            <a:off x="9652448" y="3957339"/>
            <a:ext cx="2279650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59" name="Google Shape;1359;p24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60" name="Google Shape;1360;p24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4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4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4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4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rix with titles">
  <p:cSld name="matrix with titles"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24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249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249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249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249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1" name="Google Shape;1371;p249"/>
          <p:cNvSpPr txBox="1">
            <a:spLocks noGrp="1"/>
          </p:cNvSpPr>
          <p:nvPr>
            <p:ph type="body" idx="1"/>
          </p:nvPr>
        </p:nvSpPr>
        <p:spPr>
          <a:xfrm>
            <a:off x="1275617" y="2275983"/>
            <a:ext cx="4488882" cy="1667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2" name="Google Shape;1372;p249"/>
          <p:cNvSpPr txBox="1">
            <a:spLocks noGrp="1"/>
          </p:cNvSpPr>
          <p:nvPr>
            <p:ph type="body" idx="2"/>
          </p:nvPr>
        </p:nvSpPr>
        <p:spPr>
          <a:xfrm>
            <a:off x="6486966" y="2275982"/>
            <a:ext cx="4488882" cy="166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3" name="Google Shape;1373;p249"/>
          <p:cNvSpPr txBox="1">
            <a:spLocks noGrp="1"/>
          </p:cNvSpPr>
          <p:nvPr>
            <p:ph type="body" idx="3"/>
          </p:nvPr>
        </p:nvSpPr>
        <p:spPr>
          <a:xfrm>
            <a:off x="1275617" y="4469484"/>
            <a:ext cx="4488882" cy="1667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4" name="Google Shape;1374;p249"/>
          <p:cNvSpPr txBox="1">
            <a:spLocks noGrp="1"/>
          </p:cNvSpPr>
          <p:nvPr>
            <p:ph type="body" idx="4"/>
          </p:nvPr>
        </p:nvSpPr>
        <p:spPr>
          <a:xfrm>
            <a:off x="6486966" y="4469483"/>
            <a:ext cx="4488882" cy="166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 sz="1400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5" name="Google Shape;1375;p249"/>
          <p:cNvSpPr txBox="1">
            <a:spLocks noGrp="1"/>
          </p:cNvSpPr>
          <p:nvPr>
            <p:ph type="body" idx="5"/>
          </p:nvPr>
        </p:nvSpPr>
        <p:spPr>
          <a:xfrm>
            <a:off x="1275617" y="2275983"/>
            <a:ext cx="4488882" cy="49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6" name="Google Shape;1376;p249"/>
          <p:cNvSpPr txBox="1">
            <a:spLocks noGrp="1"/>
          </p:cNvSpPr>
          <p:nvPr>
            <p:ph type="body" idx="6"/>
          </p:nvPr>
        </p:nvSpPr>
        <p:spPr>
          <a:xfrm>
            <a:off x="1275617" y="4469484"/>
            <a:ext cx="4488882" cy="4969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7" name="Google Shape;1377;p249"/>
          <p:cNvSpPr txBox="1">
            <a:spLocks noGrp="1"/>
          </p:cNvSpPr>
          <p:nvPr>
            <p:ph type="body" idx="7"/>
          </p:nvPr>
        </p:nvSpPr>
        <p:spPr>
          <a:xfrm>
            <a:off x="6486966" y="2275982"/>
            <a:ext cx="4488882" cy="496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8" name="Google Shape;1378;p249"/>
          <p:cNvSpPr txBox="1">
            <a:spLocks noGrp="1"/>
          </p:cNvSpPr>
          <p:nvPr>
            <p:ph type="body" idx="8"/>
          </p:nvPr>
        </p:nvSpPr>
        <p:spPr>
          <a:xfrm>
            <a:off x="6486966" y="4469483"/>
            <a:ext cx="4488882" cy="4969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79" name="Google Shape;1379;p249"/>
          <p:cNvGrpSpPr/>
          <p:nvPr/>
        </p:nvGrpSpPr>
        <p:grpSpPr>
          <a:xfrm>
            <a:off x="1155573" y="2173119"/>
            <a:ext cx="9880854" cy="4123944"/>
            <a:chOff x="1155573" y="2173119"/>
            <a:chExt cx="9880854" cy="4123944"/>
          </a:xfrm>
        </p:grpSpPr>
        <p:cxnSp>
          <p:nvCxnSpPr>
            <p:cNvPr id="1380" name="Google Shape;1380;p249"/>
            <p:cNvCxnSpPr/>
            <p:nvPr/>
          </p:nvCxnSpPr>
          <p:spPr>
            <a:xfrm>
              <a:off x="6096000" y="2173119"/>
              <a:ext cx="0" cy="4123944"/>
            </a:xfrm>
            <a:prstGeom prst="straightConnector1">
              <a:avLst/>
            </a:prstGeom>
            <a:noFill/>
            <a:ln w="28575" cap="flat" cmpd="sng">
              <a:solidFill>
                <a:srgbClr val="AABBC4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81" name="Google Shape;1381;p249"/>
            <p:cNvCxnSpPr/>
            <p:nvPr/>
          </p:nvCxnSpPr>
          <p:spPr>
            <a:xfrm>
              <a:off x="1155573" y="4235091"/>
              <a:ext cx="9880854" cy="0"/>
            </a:xfrm>
            <a:prstGeom prst="straightConnector1">
              <a:avLst/>
            </a:prstGeom>
            <a:noFill/>
            <a:ln w="28575" cap="flat" cmpd="sng">
              <a:solidFill>
                <a:srgbClr val="AABBC4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sp>
        <p:nvSpPr>
          <p:cNvPr id="1382" name="Google Shape;1382;p249"/>
          <p:cNvSpPr txBox="1">
            <a:spLocks noGrp="1"/>
          </p:cNvSpPr>
          <p:nvPr>
            <p:ph type="body" idx="9"/>
          </p:nvPr>
        </p:nvSpPr>
        <p:spPr>
          <a:xfrm rot="-5400000">
            <a:off x="-1475587" y="3897026"/>
            <a:ext cx="3861238" cy="6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3" name="Google Shape;1383;p249"/>
          <p:cNvSpPr txBox="1">
            <a:spLocks noGrp="1"/>
          </p:cNvSpPr>
          <p:nvPr>
            <p:ph type="body" idx="13"/>
          </p:nvPr>
        </p:nvSpPr>
        <p:spPr>
          <a:xfrm>
            <a:off x="1275617" y="1888239"/>
            <a:ext cx="4488882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4" name="Google Shape;1384;p249"/>
          <p:cNvSpPr txBox="1">
            <a:spLocks noGrp="1"/>
          </p:cNvSpPr>
          <p:nvPr>
            <p:ph type="body" idx="14"/>
          </p:nvPr>
        </p:nvSpPr>
        <p:spPr>
          <a:xfrm>
            <a:off x="1275616" y="1209788"/>
            <a:ext cx="9700231" cy="6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5" name="Google Shape;1385;p249"/>
          <p:cNvSpPr txBox="1">
            <a:spLocks noGrp="1"/>
          </p:cNvSpPr>
          <p:nvPr>
            <p:ph type="body" idx="15"/>
          </p:nvPr>
        </p:nvSpPr>
        <p:spPr>
          <a:xfrm>
            <a:off x="6486966" y="1888239"/>
            <a:ext cx="4488882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6" name="Google Shape;1386;p249"/>
          <p:cNvSpPr txBox="1">
            <a:spLocks noGrp="1"/>
          </p:cNvSpPr>
          <p:nvPr>
            <p:ph type="body" idx="16"/>
          </p:nvPr>
        </p:nvSpPr>
        <p:spPr>
          <a:xfrm rot="-5400000">
            <a:off x="186245" y="2915977"/>
            <a:ext cx="1667735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7" name="Google Shape;1387;p249"/>
          <p:cNvSpPr txBox="1">
            <a:spLocks noGrp="1"/>
          </p:cNvSpPr>
          <p:nvPr>
            <p:ph type="body" idx="17"/>
          </p:nvPr>
        </p:nvSpPr>
        <p:spPr>
          <a:xfrm rot="-5400000">
            <a:off x="186244" y="5109479"/>
            <a:ext cx="1667735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8" name="Google Shape;1388;p249"/>
          <p:cNvSpPr/>
          <p:nvPr/>
        </p:nvSpPr>
        <p:spPr>
          <a:xfrm>
            <a:off x="5917678" y="4056769"/>
            <a:ext cx="356644" cy="356644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ABB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9" name="Google Shape;1389;p24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390" name="Google Shape;1390;p24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4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4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4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4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x3 matrix">
  <p:cSld name="3x3 matrix"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5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25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25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25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25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1" name="Google Shape;1401;p250"/>
          <p:cNvSpPr txBox="1">
            <a:spLocks noGrp="1"/>
          </p:cNvSpPr>
          <p:nvPr>
            <p:ph type="body" idx="1"/>
          </p:nvPr>
        </p:nvSpPr>
        <p:spPr>
          <a:xfrm>
            <a:off x="1275616" y="490277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2" name="Google Shape;1402;p250"/>
          <p:cNvSpPr txBox="1">
            <a:spLocks noGrp="1"/>
          </p:cNvSpPr>
          <p:nvPr>
            <p:ph type="body" idx="2"/>
          </p:nvPr>
        </p:nvSpPr>
        <p:spPr>
          <a:xfrm rot="-5400000">
            <a:off x="-1475587" y="3897026"/>
            <a:ext cx="3861238" cy="6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3" name="Google Shape;1403;p250"/>
          <p:cNvSpPr txBox="1">
            <a:spLocks noGrp="1"/>
          </p:cNvSpPr>
          <p:nvPr>
            <p:ph type="body" idx="3"/>
          </p:nvPr>
        </p:nvSpPr>
        <p:spPr>
          <a:xfrm>
            <a:off x="1275617" y="1860807"/>
            <a:ext cx="3108960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4" name="Google Shape;1404;p250"/>
          <p:cNvSpPr txBox="1">
            <a:spLocks noGrp="1"/>
          </p:cNvSpPr>
          <p:nvPr>
            <p:ph type="body" idx="4"/>
          </p:nvPr>
        </p:nvSpPr>
        <p:spPr>
          <a:xfrm>
            <a:off x="1275616" y="1209788"/>
            <a:ext cx="9700232" cy="61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5" name="Google Shape;1405;p250"/>
          <p:cNvSpPr txBox="1">
            <a:spLocks noGrp="1"/>
          </p:cNvSpPr>
          <p:nvPr>
            <p:ph type="body" idx="5"/>
          </p:nvPr>
        </p:nvSpPr>
        <p:spPr>
          <a:xfrm>
            <a:off x="7866888" y="1860807"/>
            <a:ext cx="3108960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6" name="Google Shape;1406;p250"/>
          <p:cNvSpPr txBox="1">
            <a:spLocks noGrp="1"/>
          </p:cNvSpPr>
          <p:nvPr>
            <p:ph type="body" idx="6"/>
          </p:nvPr>
        </p:nvSpPr>
        <p:spPr>
          <a:xfrm rot="-5400000">
            <a:off x="402894" y="5326125"/>
            <a:ext cx="1234440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7" name="Google Shape;1407;p250"/>
          <p:cNvSpPr txBox="1">
            <a:spLocks noGrp="1"/>
          </p:cNvSpPr>
          <p:nvPr>
            <p:ph type="body" idx="7"/>
          </p:nvPr>
        </p:nvSpPr>
        <p:spPr>
          <a:xfrm>
            <a:off x="1275616" y="2275982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8" name="Google Shape;1408;p250"/>
          <p:cNvSpPr txBox="1">
            <a:spLocks noGrp="1"/>
          </p:cNvSpPr>
          <p:nvPr>
            <p:ph type="body" idx="8"/>
          </p:nvPr>
        </p:nvSpPr>
        <p:spPr>
          <a:xfrm rot="-5400000">
            <a:off x="402894" y="2699330"/>
            <a:ext cx="1234440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9" name="Google Shape;1409;p250"/>
          <p:cNvSpPr txBox="1">
            <a:spLocks noGrp="1"/>
          </p:cNvSpPr>
          <p:nvPr>
            <p:ph type="body" idx="9"/>
          </p:nvPr>
        </p:nvSpPr>
        <p:spPr>
          <a:xfrm>
            <a:off x="1275617" y="3590099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0" name="Google Shape;1410;p250"/>
          <p:cNvSpPr txBox="1">
            <a:spLocks noGrp="1"/>
          </p:cNvSpPr>
          <p:nvPr>
            <p:ph type="body" idx="13"/>
          </p:nvPr>
        </p:nvSpPr>
        <p:spPr>
          <a:xfrm rot="-5400000">
            <a:off x="402895" y="4013447"/>
            <a:ext cx="1234440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1" name="Google Shape;1411;p250"/>
          <p:cNvSpPr txBox="1">
            <a:spLocks noGrp="1"/>
          </p:cNvSpPr>
          <p:nvPr>
            <p:ph type="body" idx="14"/>
          </p:nvPr>
        </p:nvSpPr>
        <p:spPr>
          <a:xfrm>
            <a:off x="7866888" y="490277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2" name="Google Shape;1412;p250"/>
          <p:cNvSpPr txBox="1">
            <a:spLocks noGrp="1"/>
          </p:cNvSpPr>
          <p:nvPr>
            <p:ph type="body" idx="15"/>
          </p:nvPr>
        </p:nvSpPr>
        <p:spPr>
          <a:xfrm>
            <a:off x="7866888" y="227208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3" name="Google Shape;1413;p250"/>
          <p:cNvSpPr txBox="1">
            <a:spLocks noGrp="1"/>
          </p:cNvSpPr>
          <p:nvPr>
            <p:ph type="body" idx="16"/>
          </p:nvPr>
        </p:nvSpPr>
        <p:spPr>
          <a:xfrm>
            <a:off x="7866888" y="3590099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4" name="Google Shape;1414;p250"/>
          <p:cNvSpPr txBox="1">
            <a:spLocks noGrp="1"/>
          </p:cNvSpPr>
          <p:nvPr>
            <p:ph type="body" idx="17"/>
          </p:nvPr>
        </p:nvSpPr>
        <p:spPr>
          <a:xfrm>
            <a:off x="4541520" y="227208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5" name="Google Shape;1415;p250"/>
          <p:cNvSpPr txBox="1">
            <a:spLocks noGrp="1"/>
          </p:cNvSpPr>
          <p:nvPr>
            <p:ph type="body" idx="18"/>
          </p:nvPr>
        </p:nvSpPr>
        <p:spPr>
          <a:xfrm>
            <a:off x="4548392" y="3590099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6" name="Google Shape;1416;p250"/>
          <p:cNvSpPr txBox="1">
            <a:spLocks noGrp="1"/>
          </p:cNvSpPr>
          <p:nvPr>
            <p:ph type="body" idx="19"/>
          </p:nvPr>
        </p:nvSpPr>
        <p:spPr>
          <a:xfrm>
            <a:off x="4548392" y="4902777"/>
            <a:ext cx="31089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7" name="Google Shape;1417;p250"/>
          <p:cNvSpPr txBox="1">
            <a:spLocks noGrp="1"/>
          </p:cNvSpPr>
          <p:nvPr>
            <p:ph type="body" idx="20"/>
          </p:nvPr>
        </p:nvSpPr>
        <p:spPr>
          <a:xfrm>
            <a:off x="4541520" y="1860807"/>
            <a:ext cx="3108960" cy="3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18" name="Google Shape;1418;p250"/>
          <p:cNvCxnSpPr/>
          <p:nvPr/>
        </p:nvCxnSpPr>
        <p:spPr>
          <a:xfrm>
            <a:off x="11346928" y="1888239"/>
            <a:ext cx="0" cy="4422714"/>
          </a:xfrm>
          <a:prstGeom prst="straightConnector1">
            <a:avLst/>
          </a:prstGeom>
          <a:noFill/>
          <a:ln w="28575" cap="flat" cmpd="sng">
            <a:solidFill>
              <a:srgbClr val="AABBC4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419" name="Google Shape;1419;p250"/>
          <p:cNvCxnSpPr/>
          <p:nvPr/>
        </p:nvCxnSpPr>
        <p:spPr>
          <a:xfrm>
            <a:off x="826244" y="6261228"/>
            <a:ext cx="10527556" cy="0"/>
          </a:xfrm>
          <a:prstGeom prst="straightConnector1">
            <a:avLst/>
          </a:prstGeom>
          <a:noFill/>
          <a:ln w="28575" cap="flat" cmpd="sng">
            <a:solidFill>
              <a:srgbClr val="AABBC4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420" name="Google Shape;1420;p250"/>
          <p:cNvSpPr/>
          <p:nvPr/>
        </p:nvSpPr>
        <p:spPr>
          <a:xfrm>
            <a:off x="11168606" y="6082906"/>
            <a:ext cx="356644" cy="356644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ABB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50"/>
          <p:cNvSpPr txBox="1">
            <a:spLocks noGrp="1"/>
          </p:cNvSpPr>
          <p:nvPr>
            <p:ph type="body" idx="21"/>
          </p:nvPr>
        </p:nvSpPr>
        <p:spPr>
          <a:xfrm>
            <a:off x="1275617" y="2275983"/>
            <a:ext cx="3108959" cy="28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2" name="Google Shape;1422;p250"/>
          <p:cNvSpPr txBox="1">
            <a:spLocks noGrp="1"/>
          </p:cNvSpPr>
          <p:nvPr>
            <p:ph type="body" idx="22"/>
          </p:nvPr>
        </p:nvSpPr>
        <p:spPr>
          <a:xfrm>
            <a:off x="1275617" y="3590099"/>
            <a:ext cx="3108959" cy="28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3" name="Google Shape;1423;p250"/>
          <p:cNvSpPr txBox="1">
            <a:spLocks noGrp="1"/>
          </p:cNvSpPr>
          <p:nvPr>
            <p:ph type="body" idx="23"/>
          </p:nvPr>
        </p:nvSpPr>
        <p:spPr>
          <a:xfrm>
            <a:off x="1315228" y="4902777"/>
            <a:ext cx="3108959" cy="283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4" name="Google Shape;1424;p250"/>
          <p:cNvSpPr txBox="1">
            <a:spLocks noGrp="1"/>
          </p:cNvSpPr>
          <p:nvPr>
            <p:ph type="body" idx="24"/>
          </p:nvPr>
        </p:nvSpPr>
        <p:spPr>
          <a:xfrm>
            <a:off x="4548392" y="2275982"/>
            <a:ext cx="3108959" cy="28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5" name="Google Shape;1425;p250"/>
          <p:cNvSpPr txBox="1">
            <a:spLocks noGrp="1"/>
          </p:cNvSpPr>
          <p:nvPr>
            <p:ph type="body" idx="25"/>
          </p:nvPr>
        </p:nvSpPr>
        <p:spPr>
          <a:xfrm>
            <a:off x="4548392" y="3590099"/>
            <a:ext cx="3108959" cy="283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6" name="Google Shape;1426;p250"/>
          <p:cNvSpPr txBox="1">
            <a:spLocks noGrp="1"/>
          </p:cNvSpPr>
          <p:nvPr>
            <p:ph type="body" idx="26"/>
          </p:nvPr>
        </p:nvSpPr>
        <p:spPr>
          <a:xfrm>
            <a:off x="4548392" y="4902777"/>
            <a:ext cx="3108959" cy="2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7" name="Google Shape;1427;p250"/>
          <p:cNvSpPr txBox="1">
            <a:spLocks noGrp="1"/>
          </p:cNvSpPr>
          <p:nvPr>
            <p:ph type="body" idx="27"/>
          </p:nvPr>
        </p:nvSpPr>
        <p:spPr>
          <a:xfrm>
            <a:off x="7866888" y="2275982"/>
            <a:ext cx="3108959" cy="283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8" name="Google Shape;1428;p250"/>
          <p:cNvSpPr txBox="1">
            <a:spLocks noGrp="1"/>
          </p:cNvSpPr>
          <p:nvPr>
            <p:ph type="body" idx="28"/>
          </p:nvPr>
        </p:nvSpPr>
        <p:spPr>
          <a:xfrm>
            <a:off x="7866888" y="3590099"/>
            <a:ext cx="3108959" cy="2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9" name="Google Shape;1429;p250"/>
          <p:cNvSpPr txBox="1">
            <a:spLocks noGrp="1"/>
          </p:cNvSpPr>
          <p:nvPr>
            <p:ph type="body" idx="29"/>
          </p:nvPr>
        </p:nvSpPr>
        <p:spPr>
          <a:xfrm>
            <a:off x="7866888" y="4902777"/>
            <a:ext cx="3108959" cy="2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30" name="Google Shape;1430;p25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31" name="Google Shape;1431;p25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5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5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5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5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hbone 4 causes">
  <p:cSld name="fishbone 4 causes"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5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5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9" name="Google Shape;1439;p25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5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5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2" name="Google Shape;1442;p251"/>
          <p:cNvSpPr txBox="1">
            <a:spLocks noGrp="1"/>
          </p:cNvSpPr>
          <p:nvPr>
            <p:ph type="body" idx="1"/>
          </p:nvPr>
        </p:nvSpPr>
        <p:spPr>
          <a:xfrm>
            <a:off x="6547499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3" name="Google Shape;1443;p251"/>
          <p:cNvSpPr txBox="1">
            <a:spLocks noGrp="1"/>
          </p:cNvSpPr>
          <p:nvPr>
            <p:ph type="body" idx="2"/>
          </p:nvPr>
        </p:nvSpPr>
        <p:spPr>
          <a:xfrm>
            <a:off x="5970730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4" name="Google Shape;1444;p251"/>
          <p:cNvSpPr txBox="1">
            <a:spLocks noGrp="1"/>
          </p:cNvSpPr>
          <p:nvPr>
            <p:ph type="body" idx="3"/>
          </p:nvPr>
        </p:nvSpPr>
        <p:spPr>
          <a:xfrm>
            <a:off x="5393962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5" name="Google Shape;1445;p251"/>
          <p:cNvSpPr txBox="1">
            <a:spLocks noGrp="1"/>
          </p:cNvSpPr>
          <p:nvPr>
            <p:ph type="body" idx="4"/>
          </p:nvPr>
        </p:nvSpPr>
        <p:spPr>
          <a:xfrm>
            <a:off x="3722263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6" name="Google Shape;1446;p251"/>
          <p:cNvSpPr txBox="1">
            <a:spLocks noGrp="1"/>
          </p:cNvSpPr>
          <p:nvPr>
            <p:ph type="body" idx="5"/>
          </p:nvPr>
        </p:nvSpPr>
        <p:spPr>
          <a:xfrm>
            <a:off x="3145494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7" name="Google Shape;1447;p251"/>
          <p:cNvSpPr txBox="1">
            <a:spLocks noGrp="1"/>
          </p:cNvSpPr>
          <p:nvPr>
            <p:ph type="body" idx="6"/>
          </p:nvPr>
        </p:nvSpPr>
        <p:spPr>
          <a:xfrm>
            <a:off x="2568726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8" name="Google Shape;1448;p251"/>
          <p:cNvSpPr>
            <a:spLocks noGrp="1"/>
          </p:cNvSpPr>
          <p:nvPr>
            <p:ph type="body" idx="7"/>
          </p:nvPr>
        </p:nvSpPr>
        <p:spPr>
          <a:xfrm rot="-2700000">
            <a:off x="3536016" y="4859874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9" name="Google Shape;1449;p251"/>
          <p:cNvSpPr>
            <a:spLocks noGrp="1"/>
          </p:cNvSpPr>
          <p:nvPr>
            <p:ph type="body" idx="8"/>
          </p:nvPr>
        </p:nvSpPr>
        <p:spPr>
          <a:xfrm rot="-2700000">
            <a:off x="6432662" y="4859874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0" name="Google Shape;1450;p251"/>
          <p:cNvSpPr>
            <a:spLocks noGrp="1"/>
          </p:cNvSpPr>
          <p:nvPr>
            <p:ph type="body" idx="9"/>
          </p:nvPr>
        </p:nvSpPr>
        <p:spPr>
          <a:xfrm rot="2700000">
            <a:off x="6432662" y="2292301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1" name="Google Shape;1451;p251"/>
          <p:cNvSpPr>
            <a:spLocks noGrp="1"/>
          </p:cNvSpPr>
          <p:nvPr>
            <p:ph type="body" idx="13"/>
          </p:nvPr>
        </p:nvSpPr>
        <p:spPr>
          <a:xfrm rot="2700000">
            <a:off x="3536016" y="2292302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2" name="Google Shape;1452;p251"/>
          <p:cNvSpPr txBox="1">
            <a:spLocks noGrp="1"/>
          </p:cNvSpPr>
          <p:nvPr>
            <p:ph type="body" idx="14"/>
          </p:nvPr>
        </p:nvSpPr>
        <p:spPr>
          <a:xfrm>
            <a:off x="2568726" y="1484665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3" name="Google Shape;1453;p251"/>
          <p:cNvSpPr txBox="1">
            <a:spLocks noGrp="1"/>
          </p:cNvSpPr>
          <p:nvPr>
            <p:ph type="body" idx="15"/>
          </p:nvPr>
        </p:nvSpPr>
        <p:spPr>
          <a:xfrm>
            <a:off x="3145494" y="216112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4" name="Google Shape;1454;p251"/>
          <p:cNvSpPr txBox="1">
            <a:spLocks noGrp="1"/>
          </p:cNvSpPr>
          <p:nvPr>
            <p:ph type="body" idx="16"/>
          </p:nvPr>
        </p:nvSpPr>
        <p:spPr>
          <a:xfrm>
            <a:off x="3722263" y="283759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5" name="Google Shape;1455;p251"/>
          <p:cNvSpPr txBox="1">
            <a:spLocks noGrp="1"/>
          </p:cNvSpPr>
          <p:nvPr>
            <p:ph type="body" idx="17"/>
          </p:nvPr>
        </p:nvSpPr>
        <p:spPr>
          <a:xfrm>
            <a:off x="5393962" y="1496710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6" name="Google Shape;1456;p251"/>
          <p:cNvSpPr txBox="1">
            <a:spLocks noGrp="1"/>
          </p:cNvSpPr>
          <p:nvPr>
            <p:ph type="body" idx="18"/>
          </p:nvPr>
        </p:nvSpPr>
        <p:spPr>
          <a:xfrm>
            <a:off x="5970730" y="2173174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7" name="Google Shape;1457;p251"/>
          <p:cNvSpPr txBox="1">
            <a:spLocks noGrp="1"/>
          </p:cNvSpPr>
          <p:nvPr>
            <p:ph type="body" idx="19"/>
          </p:nvPr>
        </p:nvSpPr>
        <p:spPr>
          <a:xfrm>
            <a:off x="6547499" y="284963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8" name="Google Shape;1458;p251"/>
          <p:cNvSpPr txBox="1">
            <a:spLocks noGrp="1"/>
          </p:cNvSpPr>
          <p:nvPr>
            <p:ph type="body" idx="20"/>
          </p:nvPr>
        </p:nvSpPr>
        <p:spPr>
          <a:xfrm>
            <a:off x="409002" y="284387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9" name="Google Shape;1459;p251"/>
          <p:cNvSpPr txBox="1">
            <a:spLocks noGrp="1"/>
          </p:cNvSpPr>
          <p:nvPr>
            <p:ph type="body" idx="21"/>
          </p:nvPr>
        </p:nvSpPr>
        <p:spPr>
          <a:xfrm>
            <a:off x="401192" y="354074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0" name="Google Shape;1460;p251"/>
          <p:cNvSpPr txBox="1">
            <a:spLocks noGrp="1"/>
          </p:cNvSpPr>
          <p:nvPr>
            <p:ph type="body" idx="22"/>
          </p:nvPr>
        </p:nvSpPr>
        <p:spPr>
          <a:xfrm>
            <a:off x="401192" y="423761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1" name="Google Shape;1461;p251"/>
          <p:cNvSpPr>
            <a:spLocks noGrp="1"/>
          </p:cNvSpPr>
          <p:nvPr>
            <p:ph type="body" idx="23"/>
          </p:nvPr>
        </p:nvSpPr>
        <p:spPr>
          <a:xfrm>
            <a:off x="1865376" y="3581099"/>
            <a:ext cx="1225296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2" name="Google Shape;1462;p251"/>
          <p:cNvSpPr>
            <a:spLocks noGrp="1"/>
          </p:cNvSpPr>
          <p:nvPr>
            <p:ph type="body" idx="24"/>
          </p:nvPr>
        </p:nvSpPr>
        <p:spPr>
          <a:xfrm>
            <a:off x="3090672" y="3624716"/>
            <a:ext cx="6519672" cy="384048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3" name="Google Shape;1463;p251"/>
          <p:cNvSpPr txBox="1">
            <a:spLocks noGrp="1"/>
          </p:cNvSpPr>
          <p:nvPr>
            <p:ph type="body" idx="25"/>
          </p:nvPr>
        </p:nvSpPr>
        <p:spPr>
          <a:xfrm>
            <a:off x="9637781" y="3540747"/>
            <a:ext cx="2281936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64" name="Google Shape;1464;p25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65" name="Google Shape;1465;p25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5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5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5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5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hbone 6 causes">
  <p:cSld name="fishbone 6 causes"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5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25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3" name="Google Shape;1473;p25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25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5" name="Google Shape;1475;p25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6" name="Google Shape;1476;p252"/>
          <p:cNvSpPr txBox="1">
            <a:spLocks noGrp="1"/>
          </p:cNvSpPr>
          <p:nvPr>
            <p:ph type="body" idx="1"/>
          </p:nvPr>
        </p:nvSpPr>
        <p:spPr>
          <a:xfrm>
            <a:off x="6703908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7" name="Google Shape;1477;p252"/>
          <p:cNvSpPr txBox="1">
            <a:spLocks noGrp="1"/>
          </p:cNvSpPr>
          <p:nvPr>
            <p:ph type="body" idx="2"/>
          </p:nvPr>
        </p:nvSpPr>
        <p:spPr>
          <a:xfrm>
            <a:off x="6127139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8" name="Google Shape;1478;p252"/>
          <p:cNvSpPr txBox="1">
            <a:spLocks noGrp="1"/>
          </p:cNvSpPr>
          <p:nvPr>
            <p:ph type="body" idx="3"/>
          </p:nvPr>
        </p:nvSpPr>
        <p:spPr>
          <a:xfrm>
            <a:off x="5550371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9" name="Google Shape;1479;p252"/>
          <p:cNvSpPr txBox="1">
            <a:spLocks noGrp="1"/>
          </p:cNvSpPr>
          <p:nvPr>
            <p:ph type="body" idx="4"/>
          </p:nvPr>
        </p:nvSpPr>
        <p:spPr>
          <a:xfrm>
            <a:off x="3878672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0" name="Google Shape;1480;p252"/>
          <p:cNvSpPr txBox="1">
            <a:spLocks noGrp="1"/>
          </p:cNvSpPr>
          <p:nvPr>
            <p:ph type="body" idx="5"/>
          </p:nvPr>
        </p:nvSpPr>
        <p:spPr>
          <a:xfrm>
            <a:off x="3301903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1" name="Google Shape;1481;p252"/>
          <p:cNvSpPr txBox="1">
            <a:spLocks noGrp="1"/>
          </p:cNvSpPr>
          <p:nvPr>
            <p:ph type="body" idx="6"/>
          </p:nvPr>
        </p:nvSpPr>
        <p:spPr>
          <a:xfrm>
            <a:off x="2725135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2" name="Google Shape;1482;p252"/>
          <p:cNvSpPr>
            <a:spLocks noGrp="1"/>
          </p:cNvSpPr>
          <p:nvPr>
            <p:ph type="body" idx="7"/>
          </p:nvPr>
        </p:nvSpPr>
        <p:spPr>
          <a:xfrm rot="-2700000">
            <a:off x="3692425" y="4859874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3" name="Google Shape;1483;p252"/>
          <p:cNvSpPr>
            <a:spLocks noGrp="1"/>
          </p:cNvSpPr>
          <p:nvPr>
            <p:ph type="body" idx="8"/>
          </p:nvPr>
        </p:nvSpPr>
        <p:spPr>
          <a:xfrm rot="-2700000">
            <a:off x="6589071" y="4859874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4" name="Google Shape;1484;p252"/>
          <p:cNvSpPr>
            <a:spLocks noGrp="1"/>
          </p:cNvSpPr>
          <p:nvPr>
            <p:ph type="body" idx="9"/>
          </p:nvPr>
        </p:nvSpPr>
        <p:spPr>
          <a:xfrm rot="2700000">
            <a:off x="6589071" y="2292301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5" name="Google Shape;1485;p252"/>
          <p:cNvSpPr>
            <a:spLocks noGrp="1"/>
          </p:cNvSpPr>
          <p:nvPr>
            <p:ph type="body" idx="13"/>
          </p:nvPr>
        </p:nvSpPr>
        <p:spPr>
          <a:xfrm rot="2700000">
            <a:off x="3692425" y="2292302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6" name="Google Shape;1486;p252"/>
          <p:cNvSpPr txBox="1">
            <a:spLocks noGrp="1"/>
          </p:cNvSpPr>
          <p:nvPr>
            <p:ph type="body" idx="14"/>
          </p:nvPr>
        </p:nvSpPr>
        <p:spPr>
          <a:xfrm>
            <a:off x="2725135" y="1484665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7" name="Google Shape;1487;p252"/>
          <p:cNvSpPr txBox="1">
            <a:spLocks noGrp="1"/>
          </p:cNvSpPr>
          <p:nvPr>
            <p:ph type="body" idx="15"/>
          </p:nvPr>
        </p:nvSpPr>
        <p:spPr>
          <a:xfrm>
            <a:off x="3301903" y="216112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8" name="Google Shape;1488;p252"/>
          <p:cNvSpPr txBox="1">
            <a:spLocks noGrp="1"/>
          </p:cNvSpPr>
          <p:nvPr>
            <p:ph type="body" idx="16"/>
          </p:nvPr>
        </p:nvSpPr>
        <p:spPr>
          <a:xfrm>
            <a:off x="3878672" y="283759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9" name="Google Shape;1489;p252"/>
          <p:cNvSpPr txBox="1">
            <a:spLocks noGrp="1"/>
          </p:cNvSpPr>
          <p:nvPr>
            <p:ph type="body" idx="17"/>
          </p:nvPr>
        </p:nvSpPr>
        <p:spPr>
          <a:xfrm>
            <a:off x="5550371" y="1496710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0" name="Google Shape;1490;p252"/>
          <p:cNvSpPr txBox="1">
            <a:spLocks noGrp="1"/>
          </p:cNvSpPr>
          <p:nvPr>
            <p:ph type="body" idx="18"/>
          </p:nvPr>
        </p:nvSpPr>
        <p:spPr>
          <a:xfrm>
            <a:off x="6127139" y="2173174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1" name="Google Shape;1491;p252"/>
          <p:cNvSpPr txBox="1">
            <a:spLocks noGrp="1"/>
          </p:cNvSpPr>
          <p:nvPr>
            <p:ph type="body" idx="19"/>
          </p:nvPr>
        </p:nvSpPr>
        <p:spPr>
          <a:xfrm>
            <a:off x="6703908" y="2849637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2" name="Google Shape;1492;p252"/>
          <p:cNvSpPr txBox="1">
            <a:spLocks noGrp="1"/>
          </p:cNvSpPr>
          <p:nvPr>
            <p:ph type="body" idx="20"/>
          </p:nvPr>
        </p:nvSpPr>
        <p:spPr>
          <a:xfrm>
            <a:off x="9637781" y="3540747"/>
            <a:ext cx="2281936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3" name="Google Shape;1493;p252"/>
          <p:cNvSpPr txBox="1">
            <a:spLocks noGrp="1"/>
          </p:cNvSpPr>
          <p:nvPr>
            <p:ph type="body" idx="21"/>
          </p:nvPr>
        </p:nvSpPr>
        <p:spPr>
          <a:xfrm>
            <a:off x="1312517" y="423938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4" name="Google Shape;1494;p252"/>
          <p:cNvSpPr txBox="1">
            <a:spLocks noGrp="1"/>
          </p:cNvSpPr>
          <p:nvPr>
            <p:ph type="body" idx="22"/>
          </p:nvPr>
        </p:nvSpPr>
        <p:spPr>
          <a:xfrm>
            <a:off x="735748" y="4915846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5" name="Google Shape;1495;p252"/>
          <p:cNvSpPr txBox="1">
            <a:spLocks noGrp="1"/>
          </p:cNvSpPr>
          <p:nvPr>
            <p:ph type="body" idx="23"/>
          </p:nvPr>
        </p:nvSpPr>
        <p:spPr>
          <a:xfrm>
            <a:off x="158980" y="559230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6" name="Google Shape;1496;p252"/>
          <p:cNvSpPr>
            <a:spLocks noGrp="1"/>
          </p:cNvSpPr>
          <p:nvPr>
            <p:ph type="body" idx="24"/>
          </p:nvPr>
        </p:nvSpPr>
        <p:spPr>
          <a:xfrm rot="-2700000">
            <a:off x="1126270" y="4859874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7" name="Google Shape;1497;p252"/>
          <p:cNvSpPr>
            <a:spLocks noGrp="1"/>
          </p:cNvSpPr>
          <p:nvPr>
            <p:ph type="body" idx="25"/>
          </p:nvPr>
        </p:nvSpPr>
        <p:spPr>
          <a:xfrm rot="2700000">
            <a:off x="1126270" y="2292302"/>
            <a:ext cx="3026664" cy="475488"/>
          </a:xfrm>
          <a:prstGeom prst="rightArrow">
            <a:avLst>
              <a:gd name="adj1" fmla="val 606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8" name="Google Shape;1498;p252"/>
          <p:cNvSpPr txBox="1">
            <a:spLocks noGrp="1"/>
          </p:cNvSpPr>
          <p:nvPr>
            <p:ph type="body" idx="26"/>
          </p:nvPr>
        </p:nvSpPr>
        <p:spPr>
          <a:xfrm>
            <a:off x="158980" y="1484665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9" name="Google Shape;1499;p252"/>
          <p:cNvSpPr txBox="1">
            <a:spLocks noGrp="1"/>
          </p:cNvSpPr>
          <p:nvPr>
            <p:ph type="body" idx="27"/>
          </p:nvPr>
        </p:nvSpPr>
        <p:spPr>
          <a:xfrm>
            <a:off x="735748" y="2161129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0" name="Google Shape;1500;p252"/>
          <p:cNvSpPr txBox="1">
            <a:spLocks noGrp="1"/>
          </p:cNvSpPr>
          <p:nvPr>
            <p:ph type="body" idx="28"/>
          </p:nvPr>
        </p:nvSpPr>
        <p:spPr>
          <a:xfrm>
            <a:off x="1312517" y="2837592"/>
            <a:ext cx="1164308" cy="556191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400"/>
              <a:buChar char="•"/>
              <a:defRPr sz="140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1" name="Google Shape;1501;p252"/>
          <p:cNvSpPr>
            <a:spLocks noGrp="1"/>
          </p:cNvSpPr>
          <p:nvPr>
            <p:ph type="body" idx="29"/>
          </p:nvPr>
        </p:nvSpPr>
        <p:spPr>
          <a:xfrm>
            <a:off x="1323289" y="3624716"/>
            <a:ext cx="8287056" cy="384048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02" name="Google Shape;1502;p25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03" name="Google Shape;1503;p25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5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5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5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5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1">
  <p:cSld name="table 1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5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25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1" name="Google Shape;1511;p25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2" name="Google Shape;1512;p25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3" name="Google Shape;1513;p25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4" name="Google Shape;1514;p253"/>
          <p:cNvSpPr txBox="1">
            <a:spLocks noGrp="1"/>
          </p:cNvSpPr>
          <p:nvPr>
            <p:ph type="body" idx="1"/>
          </p:nvPr>
        </p:nvSpPr>
        <p:spPr>
          <a:xfrm>
            <a:off x="482600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5" name="Google Shape;1515;p253"/>
          <p:cNvSpPr txBox="1">
            <a:spLocks noGrp="1"/>
          </p:cNvSpPr>
          <p:nvPr>
            <p:ph type="body" idx="2"/>
          </p:nvPr>
        </p:nvSpPr>
        <p:spPr>
          <a:xfrm>
            <a:off x="482600" y="1780295"/>
            <a:ext cx="2594864" cy="607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6" name="Google Shape;1516;p253"/>
          <p:cNvSpPr txBox="1">
            <a:spLocks noGrp="1"/>
          </p:cNvSpPr>
          <p:nvPr>
            <p:ph type="body" idx="3"/>
          </p:nvPr>
        </p:nvSpPr>
        <p:spPr>
          <a:xfrm>
            <a:off x="482600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7" name="Google Shape;1517;p253"/>
          <p:cNvSpPr txBox="1">
            <a:spLocks noGrp="1"/>
          </p:cNvSpPr>
          <p:nvPr>
            <p:ph type="body" idx="4"/>
          </p:nvPr>
        </p:nvSpPr>
        <p:spPr>
          <a:xfrm>
            <a:off x="482600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8" name="Google Shape;1518;p253"/>
          <p:cNvSpPr txBox="1">
            <a:spLocks noGrp="1"/>
          </p:cNvSpPr>
          <p:nvPr>
            <p:ph type="body" idx="5"/>
          </p:nvPr>
        </p:nvSpPr>
        <p:spPr>
          <a:xfrm>
            <a:off x="9114537" y="2040590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9" name="Google Shape;1519;p253"/>
          <p:cNvSpPr txBox="1">
            <a:spLocks noGrp="1"/>
          </p:cNvSpPr>
          <p:nvPr>
            <p:ph type="body" idx="6"/>
          </p:nvPr>
        </p:nvSpPr>
        <p:spPr>
          <a:xfrm>
            <a:off x="9114537" y="1780295"/>
            <a:ext cx="2594864" cy="607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0" name="Google Shape;1520;p253"/>
          <p:cNvSpPr txBox="1">
            <a:spLocks noGrp="1"/>
          </p:cNvSpPr>
          <p:nvPr>
            <p:ph type="body" idx="7"/>
          </p:nvPr>
        </p:nvSpPr>
        <p:spPr>
          <a:xfrm>
            <a:off x="9114537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1" name="Google Shape;1521;p253"/>
          <p:cNvSpPr txBox="1">
            <a:spLocks noGrp="1"/>
          </p:cNvSpPr>
          <p:nvPr>
            <p:ph type="body" idx="8"/>
          </p:nvPr>
        </p:nvSpPr>
        <p:spPr>
          <a:xfrm>
            <a:off x="9114537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2" name="Google Shape;1522;p253"/>
          <p:cNvSpPr txBox="1">
            <a:spLocks noGrp="1"/>
          </p:cNvSpPr>
          <p:nvPr>
            <p:ph type="body" idx="9"/>
          </p:nvPr>
        </p:nvSpPr>
        <p:spPr>
          <a:xfrm>
            <a:off x="6237224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3" name="Google Shape;1523;p253"/>
          <p:cNvSpPr txBox="1">
            <a:spLocks noGrp="1"/>
          </p:cNvSpPr>
          <p:nvPr>
            <p:ph type="body" idx="13"/>
          </p:nvPr>
        </p:nvSpPr>
        <p:spPr>
          <a:xfrm>
            <a:off x="6237224" y="1780295"/>
            <a:ext cx="2594864" cy="6072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4" name="Google Shape;1524;p253"/>
          <p:cNvSpPr txBox="1">
            <a:spLocks noGrp="1"/>
          </p:cNvSpPr>
          <p:nvPr>
            <p:ph type="body" idx="14"/>
          </p:nvPr>
        </p:nvSpPr>
        <p:spPr>
          <a:xfrm>
            <a:off x="6237224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5" name="Google Shape;1525;p253"/>
          <p:cNvSpPr txBox="1">
            <a:spLocks noGrp="1"/>
          </p:cNvSpPr>
          <p:nvPr>
            <p:ph type="body" idx="15"/>
          </p:nvPr>
        </p:nvSpPr>
        <p:spPr>
          <a:xfrm>
            <a:off x="6237224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6" name="Google Shape;1526;p253"/>
          <p:cNvSpPr txBox="1">
            <a:spLocks noGrp="1"/>
          </p:cNvSpPr>
          <p:nvPr>
            <p:ph type="body" idx="16"/>
          </p:nvPr>
        </p:nvSpPr>
        <p:spPr>
          <a:xfrm>
            <a:off x="3359912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7" name="Google Shape;1527;p253"/>
          <p:cNvSpPr txBox="1">
            <a:spLocks noGrp="1"/>
          </p:cNvSpPr>
          <p:nvPr>
            <p:ph type="body" idx="17"/>
          </p:nvPr>
        </p:nvSpPr>
        <p:spPr>
          <a:xfrm>
            <a:off x="3359912" y="1780295"/>
            <a:ext cx="2594864" cy="607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8" name="Google Shape;1528;p253"/>
          <p:cNvSpPr txBox="1">
            <a:spLocks noGrp="1"/>
          </p:cNvSpPr>
          <p:nvPr>
            <p:ph type="body" idx="18"/>
          </p:nvPr>
        </p:nvSpPr>
        <p:spPr>
          <a:xfrm>
            <a:off x="3359912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9" name="Google Shape;1529;p253"/>
          <p:cNvSpPr txBox="1">
            <a:spLocks noGrp="1"/>
          </p:cNvSpPr>
          <p:nvPr>
            <p:ph type="body" idx="19"/>
          </p:nvPr>
        </p:nvSpPr>
        <p:spPr>
          <a:xfrm>
            <a:off x="3359912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30" name="Google Shape;1530;p25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31" name="Google Shape;1531;p25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5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5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5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5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2">
  <p:cSld name="table 2"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5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25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9" name="Google Shape;1539;p25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25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1" name="Google Shape;1541;p25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2" name="Google Shape;1542;p254"/>
          <p:cNvSpPr txBox="1">
            <a:spLocks noGrp="1"/>
          </p:cNvSpPr>
          <p:nvPr>
            <p:ph type="body" idx="1"/>
          </p:nvPr>
        </p:nvSpPr>
        <p:spPr>
          <a:xfrm>
            <a:off x="482600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3" name="Google Shape;1543;p254"/>
          <p:cNvSpPr txBox="1">
            <a:spLocks noGrp="1"/>
          </p:cNvSpPr>
          <p:nvPr>
            <p:ph type="body" idx="2"/>
          </p:nvPr>
        </p:nvSpPr>
        <p:spPr>
          <a:xfrm>
            <a:off x="482600" y="1780295"/>
            <a:ext cx="2594864" cy="607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4" name="Google Shape;1544;p254"/>
          <p:cNvSpPr txBox="1">
            <a:spLocks noGrp="1"/>
          </p:cNvSpPr>
          <p:nvPr>
            <p:ph type="body" idx="3"/>
          </p:nvPr>
        </p:nvSpPr>
        <p:spPr>
          <a:xfrm>
            <a:off x="482600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5" name="Google Shape;1545;p254"/>
          <p:cNvSpPr txBox="1">
            <a:spLocks noGrp="1"/>
          </p:cNvSpPr>
          <p:nvPr>
            <p:ph type="body" idx="4"/>
          </p:nvPr>
        </p:nvSpPr>
        <p:spPr>
          <a:xfrm>
            <a:off x="482600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6" name="Google Shape;1546;p254"/>
          <p:cNvSpPr txBox="1">
            <a:spLocks noGrp="1"/>
          </p:cNvSpPr>
          <p:nvPr>
            <p:ph type="body" idx="5"/>
          </p:nvPr>
        </p:nvSpPr>
        <p:spPr>
          <a:xfrm>
            <a:off x="9114537" y="2040590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7" name="Google Shape;1547;p254"/>
          <p:cNvSpPr txBox="1">
            <a:spLocks noGrp="1"/>
          </p:cNvSpPr>
          <p:nvPr>
            <p:ph type="body" idx="6"/>
          </p:nvPr>
        </p:nvSpPr>
        <p:spPr>
          <a:xfrm>
            <a:off x="9114537" y="1780295"/>
            <a:ext cx="2594864" cy="607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8" name="Google Shape;1548;p254"/>
          <p:cNvSpPr txBox="1">
            <a:spLocks noGrp="1"/>
          </p:cNvSpPr>
          <p:nvPr>
            <p:ph type="body" idx="7"/>
          </p:nvPr>
        </p:nvSpPr>
        <p:spPr>
          <a:xfrm>
            <a:off x="9114537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9" name="Google Shape;1549;p254"/>
          <p:cNvSpPr txBox="1">
            <a:spLocks noGrp="1"/>
          </p:cNvSpPr>
          <p:nvPr>
            <p:ph type="body" idx="8"/>
          </p:nvPr>
        </p:nvSpPr>
        <p:spPr>
          <a:xfrm>
            <a:off x="9114537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0" name="Google Shape;1550;p254"/>
          <p:cNvSpPr txBox="1">
            <a:spLocks noGrp="1"/>
          </p:cNvSpPr>
          <p:nvPr>
            <p:ph type="body" idx="9"/>
          </p:nvPr>
        </p:nvSpPr>
        <p:spPr>
          <a:xfrm>
            <a:off x="6237224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1" name="Google Shape;1551;p254"/>
          <p:cNvSpPr txBox="1">
            <a:spLocks noGrp="1"/>
          </p:cNvSpPr>
          <p:nvPr>
            <p:ph type="body" idx="13"/>
          </p:nvPr>
        </p:nvSpPr>
        <p:spPr>
          <a:xfrm>
            <a:off x="6237224" y="1780295"/>
            <a:ext cx="2594864" cy="6072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2" name="Google Shape;1552;p254"/>
          <p:cNvSpPr txBox="1">
            <a:spLocks noGrp="1"/>
          </p:cNvSpPr>
          <p:nvPr>
            <p:ph type="body" idx="14"/>
          </p:nvPr>
        </p:nvSpPr>
        <p:spPr>
          <a:xfrm>
            <a:off x="6237224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3" name="Google Shape;1553;p254"/>
          <p:cNvSpPr txBox="1">
            <a:spLocks noGrp="1"/>
          </p:cNvSpPr>
          <p:nvPr>
            <p:ph type="body" idx="15"/>
          </p:nvPr>
        </p:nvSpPr>
        <p:spPr>
          <a:xfrm>
            <a:off x="6237224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4" name="Google Shape;1554;p254"/>
          <p:cNvSpPr txBox="1">
            <a:spLocks noGrp="1"/>
          </p:cNvSpPr>
          <p:nvPr>
            <p:ph type="body" idx="16"/>
          </p:nvPr>
        </p:nvSpPr>
        <p:spPr>
          <a:xfrm>
            <a:off x="2864769" y="2034398"/>
            <a:ext cx="3585150" cy="29616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5" name="Google Shape;1555;p254"/>
          <p:cNvSpPr txBox="1">
            <a:spLocks noGrp="1"/>
          </p:cNvSpPr>
          <p:nvPr>
            <p:ph type="body" idx="17"/>
          </p:nvPr>
        </p:nvSpPr>
        <p:spPr>
          <a:xfrm>
            <a:off x="2864769" y="1548551"/>
            <a:ext cx="3585150" cy="838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6" name="Google Shape;1556;p254"/>
          <p:cNvSpPr txBox="1">
            <a:spLocks noGrp="1"/>
          </p:cNvSpPr>
          <p:nvPr>
            <p:ph type="body" idx="18"/>
          </p:nvPr>
        </p:nvSpPr>
        <p:spPr>
          <a:xfrm>
            <a:off x="2864769" y="5506854"/>
            <a:ext cx="3585150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7" name="Google Shape;1557;p254"/>
          <p:cNvSpPr txBox="1">
            <a:spLocks noGrp="1"/>
          </p:cNvSpPr>
          <p:nvPr>
            <p:ph type="body" idx="19"/>
          </p:nvPr>
        </p:nvSpPr>
        <p:spPr>
          <a:xfrm>
            <a:off x="2864769" y="5129878"/>
            <a:ext cx="3585150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58" name="Google Shape;1558;p25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59" name="Google Shape;1559;p25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5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5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5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5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2"/>
          <p:cNvSpPr txBox="1">
            <a:spLocks noGrp="1"/>
          </p:cNvSpPr>
          <p:nvPr>
            <p:ph type="body" idx="1"/>
          </p:nvPr>
        </p:nvSpPr>
        <p:spPr>
          <a:xfrm>
            <a:off x="838200" y="1643174"/>
            <a:ext cx="3448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2"/>
          <p:cNvSpPr txBox="1">
            <a:spLocks noGrp="1"/>
          </p:cNvSpPr>
          <p:nvPr>
            <p:ph type="body" idx="2"/>
          </p:nvPr>
        </p:nvSpPr>
        <p:spPr>
          <a:xfrm>
            <a:off x="7905750" y="1643174"/>
            <a:ext cx="3448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2"/>
          <p:cNvSpPr txBox="1">
            <a:spLocks noGrp="1"/>
          </p:cNvSpPr>
          <p:nvPr>
            <p:ph type="body" idx="3"/>
          </p:nvPr>
        </p:nvSpPr>
        <p:spPr>
          <a:xfrm>
            <a:off x="4371975" y="1643174"/>
            <a:ext cx="3448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" name="Google Shape;97;p19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98" name="Google Shape;98;p19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9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9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9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3">
  <p:cSld name="table 3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55"/>
          <p:cNvSpPr txBox="1">
            <a:spLocks noGrp="1"/>
          </p:cNvSpPr>
          <p:nvPr>
            <p:ph type="body" idx="1"/>
          </p:nvPr>
        </p:nvSpPr>
        <p:spPr>
          <a:xfrm>
            <a:off x="3359912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6" name="Google Shape;1566;p255"/>
          <p:cNvSpPr txBox="1">
            <a:spLocks noGrp="1"/>
          </p:cNvSpPr>
          <p:nvPr>
            <p:ph type="body" idx="2"/>
          </p:nvPr>
        </p:nvSpPr>
        <p:spPr>
          <a:xfrm>
            <a:off x="3359912" y="1780295"/>
            <a:ext cx="2594864" cy="607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7" name="Google Shape;1567;p255"/>
          <p:cNvSpPr txBox="1">
            <a:spLocks noGrp="1"/>
          </p:cNvSpPr>
          <p:nvPr>
            <p:ph type="body" idx="3"/>
          </p:nvPr>
        </p:nvSpPr>
        <p:spPr>
          <a:xfrm>
            <a:off x="3359912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8" name="Google Shape;1568;p255"/>
          <p:cNvSpPr txBox="1">
            <a:spLocks noGrp="1"/>
          </p:cNvSpPr>
          <p:nvPr>
            <p:ph type="body" idx="4"/>
          </p:nvPr>
        </p:nvSpPr>
        <p:spPr>
          <a:xfrm>
            <a:off x="3359912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9" name="Google Shape;1569;p25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25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1" name="Google Shape;1571;p255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2" name="Google Shape;1572;p25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255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255"/>
          <p:cNvSpPr txBox="1">
            <a:spLocks noGrp="1"/>
          </p:cNvSpPr>
          <p:nvPr>
            <p:ph type="body" idx="5"/>
          </p:nvPr>
        </p:nvSpPr>
        <p:spPr>
          <a:xfrm>
            <a:off x="482600" y="2034398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5" name="Google Shape;1575;p255"/>
          <p:cNvSpPr txBox="1">
            <a:spLocks noGrp="1"/>
          </p:cNvSpPr>
          <p:nvPr>
            <p:ph type="body" idx="6"/>
          </p:nvPr>
        </p:nvSpPr>
        <p:spPr>
          <a:xfrm>
            <a:off x="482600" y="1780295"/>
            <a:ext cx="2594864" cy="6072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6" name="Google Shape;1576;p255"/>
          <p:cNvSpPr txBox="1">
            <a:spLocks noGrp="1"/>
          </p:cNvSpPr>
          <p:nvPr>
            <p:ph type="body" idx="7"/>
          </p:nvPr>
        </p:nvSpPr>
        <p:spPr>
          <a:xfrm>
            <a:off x="482600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7" name="Google Shape;1577;p255"/>
          <p:cNvSpPr txBox="1">
            <a:spLocks noGrp="1"/>
          </p:cNvSpPr>
          <p:nvPr>
            <p:ph type="body" idx="8"/>
          </p:nvPr>
        </p:nvSpPr>
        <p:spPr>
          <a:xfrm>
            <a:off x="482600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8" name="Google Shape;1578;p255"/>
          <p:cNvSpPr txBox="1">
            <a:spLocks noGrp="1"/>
          </p:cNvSpPr>
          <p:nvPr>
            <p:ph type="body" idx="9"/>
          </p:nvPr>
        </p:nvSpPr>
        <p:spPr>
          <a:xfrm>
            <a:off x="9114537" y="2040590"/>
            <a:ext cx="2594864" cy="257417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9" name="Google Shape;1579;p255"/>
          <p:cNvSpPr txBox="1">
            <a:spLocks noGrp="1"/>
          </p:cNvSpPr>
          <p:nvPr>
            <p:ph type="body" idx="13"/>
          </p:nvPr>
        </p:nvSpPr>
        <p:spPr>
          <a:xfrm>
            <a:off x="9114537" y="1780295"/>
            <a:ext cx="2594864" cy="607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0" name="Google Shape;1580;p255"/>
          <p:cNvSpPr txBox="1">
            <a:spLocks noGrp="1"/>
          </p:cNvSpPr>
          <p:nvPr>
            <p:ph type="body" idx="14"/>
          </p:nvPr>
        </p:nvSpPr>
        <p:spPr>
          <a:xfrm>
            <a:off x="9114537" y="5161362"/>
            <a:ext cx="2594864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1" name="Google Shape;1581;p255"/>
          <p:cNvSpPr txBox="1">
            <a:spLocks noGrp="1"/>
          </p:cNvSpPr>
          <p:nvPr>
            <p:ph type="body" idx="15"/>
          </p:nvPr>
        </p:nvSpPr>
        <p:spPr>
          <a:xfrm>
            <a:off x="9114537" y="4784386"/>
            <a:ext cx="2594864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2" name="Google Shape;1582;p255"/>
          <p:cNvSpPr txBox="1">
            <a:spLocks noGrp="1"/>
          </p:cNvSpPr>
          <p:nvPr>
            <p:ph type="body" idx="16"/>
          </p:nvPr>
        </p:nvSpPr>
        <p:spPr>
          <a:xfrm>
            <a:off x="5742081" y="2034398"/>
            <a:ext cx="3585150" cy="29616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640075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3" name="Google Shape;1583;p255"/>
          <p:cNvSpPr txBox="1">
            <a:spLocks noGrp="1"/>
          </p:cNvSpPr>
          <p:nvPr>
            <p:ph type="body" idx="17"/>
          </p:nvPr>
        </p:nvSpPr>
        <p:spPr>
          <a:xfrm>
            <a:off x="5742081" y="1548551"/>
            <a:ext cx="3585150" cy="838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4" name="Google Shape;1584;p255"/>
          <p:cNvSpPr txBox="1">
            <a:spLocks noGrp="1"/>
          </p:cNvSpPr>
          <p:nvPr>
            <p:ph type="body" idx="18"/>
          </p:nvPr>
        </p:nvSpPr>
        <p:spPr>
          <a:xfrm>
            <a:off x="5742081" y="5506854"/>
            <a:ext cx="3585150" cy="783448"/>
          </a:xfrm>
          <a:prstGeom prst="rect">
            <a:avLst/>
          </a:prstGeom>
          <a:solidFill>
            <a:srgbClr val="AAB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5" name="Google Shape;1585;p255"/>
          <p:cNvSpPr txBox="1">
            <a:spLocks noGrp="1"/>
          </p:cNvSpPr>
          <p:nvPr>
            <p:ph type="body" idx="19"/>
          </p:nvPr>
        </p:nvSpPr>
        <p:spPr>
          <a:xfrm>
            <a:off x="5742081" y="5129878"/>
            <a:ext cx="3585150" cy="387470"/>
          </a:xfrm>
          <a:prstGeom prst="rect">
            <a:avLst/>
          </a:prstGeom>
          <a:solidFill>
            <a:srgbClr val="D3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 b="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86" name="Google Shape;1586;p25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87" name="Google Shape;1587;p25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5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5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5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5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4">
  <p:cSld name="table 4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256"/>
          <p:cNvSpPr/>
          <p:nvPr/>
        </p:nvSpPr>
        <p:spPr>
          <a:xfrm>
            <a:off x="482600" y="1773746"/>
            <a:ext cx="3242056" cy="42550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CD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256"/>
          <p:cNvSpPr/>
          <p:nvPr/>
        </p:nvSpPr>
        <p:spPr>
          <a:xfrm>
            <a:off x="4474972" y="1773746"/>
            <a:ext cx="3242056" cy="42550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CD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256"/>
          <p:cNvSpPr/>
          <p:nvPr/>
        </p:nvSpPr>
        <p:spPr>
          <a:xfrm>
            <a:off x="8467344" y="1773746"/>
            <a:ext cx="3242056" cy="42550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CD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25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25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25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9" name="Google Shape;1599;p25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25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1" name="Google Shape;1601;p256"/>
          <p:cNvSpPr txBox="1">
            <a:spLocks noGrp="1"/>
          </p:cNvSpPr>
          <p:nvPr>
            <p:ph type="body" idx="1"/>
          </p:nvPr>
        </p:nvSpPr>
        <p:spPr>
          <a:xfrm>
            <a:off x="482600" y="1780295"/>
            <a:ext cx="3242056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2" name="Google Shape;1602;p256"/>
          <p:cNvSpPr txBox="1">
            <a:spLocks noGrp="1"/>
          </p:cNvSpPr>
          <p:nvPr>
            <p:ph type="body" idx="2"/>
          </p:nvPr>
        </p:nvSpPr>
        <p:spPr>
          <a:xfrm>
            <a:off x="482600" y="240654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3" name="Google Shape;1603;p256"/>
          <p:cNvSpPr txBox="1">
            <a:spLocks noGrp="1"/>
          </p:cNvSpPr>
          <p:nvPr>
            <p:ph type="body" idx="3"/>
          </p:nvPr>
        </p:nvSpPr>
        <p:spPr>
          <a:xfrm>
            <a:off x="482600" y="319213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4" name="Google Shape;1604;p256"/>
          <p:cNvSpPr txBox="1">
            <a:spLocks noGrp="1"/>
          </p:cNvSpPr>
          <p:nvPr>
            <p:ph type="body" idx="4"/>
          </p:nvPr>
        </p:nvSpPr>
        <p:spPr>
          <a:xfrm>
            <a:off x="8467345" y="1780295"/>
            <a:ext cx="3242056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5" name="Google Shape;1605;p256"/>
          <p:cNvSpPr txBox="1">
            <a:spLocks noGrp="1"/>
          </p:cNvSpPr>
          <p:nvPr>
            <p:ph type="body" idx="5"/>
          </p:nvPr>
        </p:nvSpPr>
        <p:spPr>
          <a:xfrm>
            <a:off x="8467345" y="240654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6" name="Google Shape;1606;p256"/>
          <p:cNvSpPr txBox="1">
            <a:spLocks noGrp="1"/>
          </p:cNvSpPr>
          <p:nvPr>
            <p:ph type="body" idx="6"/>
          </p:nvPr>
        </p:nvSpPr>
        <p:spPr>
          <a:xfrm>
            <a:off x="8467345" y="319213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7" name="Google Shape;1607;p256"/>
          <p:cNvSpPr txBox="1">
            <a:spLocks noGrp="1"/>
          </p:cNvSpPr>
          <p:nvPr>
            <p:ph type="body" idx="7"/>
          </p:nvPr>
        </p:nvSpPr>
        <p:spPr>
          <a:xfrm>
            <a:off x="4474972" y="1780295"/>
            <a:ext cx="3242056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8" name="Google Shape;1608;p256"/>
          <p:cNvSpPr txBox="1">
            <a:spLocks noGrp="1"/>
          </p:cNvSpPr>
          <p:nvPr>
            <p:ph type="body" idx="8"/>
          </p:nvPr>
        </p:nvSpPr>
        <p:spPr>
          <a:xfrm>
            <a:off x="4474972" y="240654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9" name="Google Shape;1609;p256"/>
          <p:cNvSpPr txBox="1">
            <a:spLocks noGrp="1"/>
          </p:cNvSpPr>
          <p:nvPr>
            <p:ph type="body" idx="9"/>
          </p:nvPr>
        </p:nvSpPr>
        <p:spPr>
          <a:xfrm>
            <a:off x="4474972" y="319213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0" name="Google Shape;1610;p256"/>
          <p:cNvSpPr txBox="1">
            <a:spLocks noGrp="1"/>
          </p:cNvSpPr>
          <p:nvPr>
            <p:ph type="body" idx="13"/>
          </p:nvPr>
        </p:nvSpPr>
        <p:spPr>
          <a:xfrm>
            <a:off x="482600" y="3588139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1" name="Google Shape;1611;p256"/>
          <p:cNvSpPr txBox="1">
            <a:spLocks noGrp="1"/>
          </p:cNvSpPr>
          <p:nvPr>
            <p:ph type="body" idx="14"/>
          </p:nvPr>
        </p:nvSpPr>
        <p:spPr>
          <a:xfrm>
            <a:off x="8467345" y="3588139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2" name="Google Shape;1612;p256"/>
          <p:cNvSpPr txBox="1">
            <a:spLocks noGrp="1"/>
          </p:cNvSpPr>
          <p:nvPr>
            <p:ph type="body" idx="15"/>
          </p:nvPr>
        </p:nvSpPr>
        <p:spPr>
          <a:xfrm>
            <a:off x="4474972" y="3588139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3" name="Google Shape;1613;p256"/>
          <p:cNvSpPr txBox="1">
            <a:spLocks noGrp="1"/>
          </p:cNvSpPr>
          <p:nvPr>
            <p:ph type="body" idx="16"/>
          </p:nvPr>
        </p:nvSpPr>
        <p:spPr>
          <a:xfrm>
            <a:off x="482600" y="3984141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4" name="Google Shape;1614;p256"/>
          <p:cNvSpPr txBox="1">
            <a:spLocks noGrp="1"/>
          </p:cNvSpPr>
          <p:nvPr>
            <p:ph type="body" idx="17"/>
          </p:nvPr>
        </p:nvSpPr>
        <p:spPr>
          <a:xfrm>
            <a:off x="8467345" y="3984141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5" name="Google Shape;1615;p256"/>
          <p:cNvSpPr txBox="1">
            <a:spLocks noGrp="1"/>
          </p:cNvSpPr>
          <p:nvPr>
            <p:ph type="body" idx="18"/>
          </p:nvPr>
        </p:nvSpPr>
        <p:spPr>
          <a:xfrm>
            <a:off x="4474972" y="3984141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6" name="Google Shape;1616;p256"/>
          <p:cNvSpPr txBox="1">
            <a:spLocks noGrp="1"/>
          </p:cNvSpPr>
          <p:nvPr>
            <p:ph type="body" idx="19"/>
          </p:nvPr>
        </p:nvSpPr>
        <p:spPr>
          <a:xfrm>
            <a:off x="482600" y="4380144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7" name="Google Shape;1617;p256"/>
          <p:cNvSpPr txBox="1">
            <a:spLocks noGrp="1"/>
          </p:cNvSpPr>
          <p:nvPr>
            <p:ph type="body" idx="20"/>
          </p:nvPr>
        </p:nvSpPr>
        <p:spPr>
          <a:xfrm>
            <a:off x="8467345" y="4380144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8" name="Google Shape;1618;p256"/>
          <p:cNvSpPr txBox="1">
            <a:spLocks noGrp="1"/>
          </p:cNvSpPr>
          <p:nvPr>
            <p:ph type="body" idx="21"/>
          </p:nvPr>
        </p:nvSpPr>
        <p:spPr>
          <a:xfrm>
            <a:off x="4474972" y="4380144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9" name="Google Shape;1619;p256"/>
          <p:cNvSpPr txBox="1">
            <a:spLocks noGrp="1"/>
          </p:cNvSpPr>
          <p:nvPr>
            <p:ph type="body" idx="22"/>
          </p:nvPr>
        </p:nvSpPr>
        <p:spPr>
          <a:xfrm>
            <a:off x="482600" y="477614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0" name="Google Shape;1620;p256"/>
          <p:cNvSpPr txBox="1">
            <a:spLocks noGrp="1"/>
          </p:cNvSpPr>
          <p:nvPr>
            <p:ph type="body" idx="23"/>
          </p:nvPr>
        </p:nvSpPr>
        <p:spPr>
          <a:xfrm>
            <a:off x="8467345" y="477614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1" name="Google Shape;1621;p256"/>
          <p:cNvSpPr txBox="1">
            <a:spLocks noGrp="1"/>
          </p:cNvSpPr>
          <p:nvPr>
            <p:ph type="body" idx="24"/>
          </p:nvPr>
        </p:nvSpPr>
        <p:spPr>
          <a:xfrm>
            <a:off x="4474972" y="4776146"/>
            <a:ext cx="3242056" cy="38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 b="0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22" name="Google Shape;1622;p256"/>
          <p:cNvGrpSpPr/>
          <p:nvPr/>
        </p:nvGrpSpPr>
        <p:grpSpPr>
          <a:xfrm>
            <a:off x="482600" y="3192136"/>
            <a:ext cx="3242056" cy="1584010"/>
            <a:chOff x="482600" y="3192136"/>
            <a:chExt cx="3242056" cy="1584010"/>
          </a:xfrm>
        </p:grpSpPr>
        <p:cxnSp>
          <p:nvCxnSpPr>
            <p:cNvPr id="1623" name="Google Shape;1623;p256"/>
            <p:cNvCxnSpPr/>
            <p:nvPr/>
          </p:nvCxnSpPr>
          <p:spPr>
            <a:xfrm>
              <a:off x="482600" y="4776146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4" name="Google Shape;1624;p256"/>
            <p:cNvCxnSpPr/>
            <p:nvPr/>
          </p:nvCxnSpPr>
          <p:spPr>
            <a:xfrm>
              <a:off x="482600" y="3192136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5" name="Google Shape;1625;p256"/>
            <p:cNvCxnSpPr/>
            <p:nvPr/>
          </p:nvCxnSpPr>
          <p:spPr>
            <a:xfrm>
              <a:off x="482600" y="3588139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6" name="Google Shape;1626;p256"/>
            <p:cNvCxnSpPr/>
            <p:nvPr/>
          </p:nvCxnSpPr>
          <p:spPr>
            <a:xfrm>
              <a:off x="482600" y="3984141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7" name="Google Shape;1627;p256"/>
            <p:cNvCxnSpPr/>
            <p:nvPr/>
          </p:nvCxnSpPr>
          <p:spPr>
            <a:xfrm>
              <a:off x="482600" y="4380144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28" name="Google Shape;1628;p256"/>
          <p:cNvSpPr txBox="1">
            <a:spLocks noGrp="1"/>
          </p:cNvSpPr>
          <p:nvPr>
            <p:ph type="body" idx="25"/>
          </p:nvPr>
        </p:nvSpPr>
        <p:spPr>
          <a:xfrm>
            <a:off x="4474972" y="521960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000"/>
              <a:buNone/>
              <a:defRPr sz="2000" b="1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9" name="Google Shape;1629;p256"/>
          <p:cNvSpPr txBox="1">
            <a:spLocks noGrp="1"/>
          </p:cNvSpPr>
          <p:nvPr>
            <p:ph type="body" idx="26"/>
          </p:nvPr>
        </p:nvSpPr>
        <p:spPr>
          <a:xfrm>
            <a:off x="482600" y="521960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000"/>
              <a:buNone/>
              <a:defRPr sz="2000" b="1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0" name="Google Shape;1630;p256"/>
          <p:cNvSpPr txBox="1">
            <a:spLocks noGrp="1"/>
          </p:cNvSpPr>
          <p:nvPr>
            <p:ph type="body" idx="27"/>
          </p:nvPr>
        </p:nvSpPr>
        <p:spPr>
          <a:xfrm>
            <a:off x="8467345" y="5219609"/>
            <a:ext cx="3242056" cy="78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7681"/>
              </a:buClr>
              <a:buSzPts val="2000"/>
              <a:buNone/>
              <a:defRPr sz="2000" b="1">
                <a:solidFill>
                  <a:srgbClr val="6476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1" name="Google Shape;1631;p256"/>
          <p:cNvGrpSpPr/>
          <p:nvPr/>
        </p:nvGrpSpPr>
        <p:grpSpPr>
          <a:xfrm>
            <a:off x="4474972" y="3192136"/>
            <a:ext cx="3242056" cy="1584010"/>
            <a:chOff x="482600" y="3192136"/>
            <a:chExt cx="3242056" cy="1584010"/>
          </a:xfrm>
        </p:grpSpPr>
        <p:cxnSp>
          <p:nvCxnSpPr>
            <p:cNvPr id="1632" name="Google Shape;1632;p256"/>
            <p:cNvCxnSpPr/>
            <p:nvPr/>
          </p:nvCxnSpPr>
          <p:spPr>
            <a:xfrm>
              <a:off x="482600" y="4776146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3" name="Google Shape;1633;p256"/>
            <p:cNvCxnSpPr/>
            <p:nvPr/>
          </p:nvCxnSpPr>
          <p:spPr>
            <a:xfrm>
              <a:off x="482600" y="3192136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4" name="Google Shape;1634;p256"/>
            <p:cNvCxnSpPr/>
            <p:nvPr/>
          </p:nvCxnSpPr>
          <p:spPr>
            <a:xfrm>
              <a:off x="482600" y="3588139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5" name="Google Shape;1635;p256"/>
            <p:cNvCxnSpPr/>
            <p:nvPr/>
          </p:nvCxnSpPr>
          <p:spPr>
            <a:xfrm>
              <a:off x="482600" y="3984141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6" name="Google Shape;1636;p256"/>
            <p:cNvCxnSpPr/>
            <p:nvPr/>
          </p:nvCxnSpPr>
          <p:spPr>
            <a:xfrm>
              <a:off x="482600" y="4380144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7" name="Google Shape;1637;p256"/>
          <p:cNvGrpSpPr/>
          <p:nvPr/>
        </p:nvGrpSpPr>
        <p:grpSpPr>
          <a:xfrm>
            <a:off x="8467344" y="3192136"/>
            <a:ext cx="3242056" cy="1584010"/>
            <a:chOff x="482600" y="3192136"/>
            <a:chExt cx="3242056" cy="1584010"/>
          </a:xfrm>
        </p:grpSpPr>
        <p:cxnSp>
          <p:nvCxnSpPr>
            <p:cNvPr id="1638" name="Google Shape;1638;p256"/>
            <p:cNvCxnSpPr/>
            <p:nvPr/>
          </p:nvCxnSpPr>
          <p:spPr>
            <a:xfrm>
              <a:off x="482600" y="4776146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9" name="Google Shape;1639;p256"/>
            <p:cNvCxnSpPr/>
            <p:nvPr/>
          </p:nvCxnSpPr>
          <p:spPr>
            <a:xfrm>
              <a:off x="482600" y="3192136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0" name="Google Shape;1640;p256"/>
            <p:cNvCxnSpPr/>
            <p:nvPr/>
          </p:nvCxnSpPr>
          <p:spPr>
            <a:xfrm>
              <a:off x="482600" y="3588139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1" name="Google Shape;1641;p256"/>
            <p:cNvCxnSpPr/>
            <p:nvPr/>
          </p:nvCxnSpPr>
          <p:spPr>
            <a:xfrm>
              <a:off x="482600" y="3984141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2" name="Google Shape;1642;p256"/>
            <p:cNvCxnSpPr/>
            <p:nvPr/>
          </p:nvCxnSpPr>
          <p:spPr>
            <a:xfrm>
              <a:off x="482600" y="4380144"/>
              <a:ext cx="3242056" cy="0"/>
            </a:xfrm>
            <a:prstGeom prst="straightConnector1">
              <a:avLst/>
            </a:prstGeom>
            <a:noFill/>
            <a:ln w="9525" cap="flat" cmpd="sng">
              <a:solidFill>
                <a:srgbClr val="E7EAE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43" name="Google Shape;1643;p25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44" name="Google Shape;1644;p25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5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257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" name="Google Shape;1652;p257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" name="Google Shape;1653;p257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4" name="Google Shape;1654;p257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5" name="Google Shape;1655;p25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56" name="Google Shape;1656;p25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5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5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5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5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table">
  <p:cSld name="full width table"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5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25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4" name="Google Shape;1664;p25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25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25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7" name="Google Shape;1667;p25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68" name="Google Shape;1668;p25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5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5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5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5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voice">
  <p:cSld name="invoice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5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259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6" name="Google Shape;1676;p259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7" name="Google Shape;1677;p259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8" name="Google Shape;1678;p259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9" name="Google Shape;1679;p259"/>
          <p:cNvSpPr txBox="1">
            <a:spLocks noGrp="1"/>
          </p:cNvSpPr>
          <p:nvPr>
            <p:ph type="body" idx="1"/>
          </p:nvPr>
        </p:nvSpPr>
        <p:spPr>
          <a:xfrm>
            <a:off x="482598" y="1981511"/>
            <a:ext cx="5236031" cy="18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0" name="Google Shape;1680;p259"/>
          <p:cNvSpPr txBox="1">
            <a:spLocks noGrp="1"/>
          </p:cNvSpPr>
          <p:nvPr>
            <p:ph type="body" idx="2"/>
          </p:nvPr>
        </p:nvSpPr>
        <p:spPr>
          <a:xfrm>
            <a:off x="482597" y="1630415"/>
            <a:ext cx="5236031" cy="332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81" name="Google Shape;1681;p25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682" name="Google Shape;1682;p25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5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5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5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 and chart">
  <p:cSld name="map and chart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6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26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260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26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260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3" name="Google Shape;1693;p260"/>
          <p:cNvSpPr txBox="1">
            <a:spLocks noGrp="1"/>
          </p:cNvSpPr>
          <p:nvPr>
            <p:ph type="body" idx="1"/>
          </p:nvPr>
        </p:nvSpPr>
        <p:spPr>
          <a:xfrm>
            <a:off x="482598" y="2967665"/>
            <a:ext cx="3246120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4" name="Google Shape;1694;p260"/>
          <p:cNvSpPr txBox="1">
            <a:spLocks noGrp="1"/>
          </p:cNvSpPr>
          <p:nvPr>
            <p:ph type="body" idx="2"/>
          </p:nvPr>
        </p:nvSpPr>
        <p:spPr>
          <a:xfrm>
            <a:off x="8467345" y="2967665"/>
            <a:ext cx="3246120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5" name="Google Shape;1695;p260"/>
          <p:cNvSpPr txBox="1">
            <a:spLocks noGrp="1"/>
          </p:cNvSpPr>
          <p:nvPr>
            <p:ph type="body" idx="3"/>
          </p:nvPr>
        </p:nvSpPr>
        <p:spPr>
          <a:xfrm>
            <a:off x="4472940" y="2967665"/>
            <a:ext cx="3246120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6" name="Google Shape;1696;p260"/>
          <p:cNvSpPr txBox="1">
            <a:spLocks noGrp="1"/>
          </p:cNvSpPr>
          <p:nvPr>
            <p:ph type="body" idx="4"/>
          </p:nvPr>
        </p:nvSpPr>
        <p:spPr>
          <a:xfrm>
            <a:off x="482598" y="3593919"/>
            <a:ext cx="3246120" cy="111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7" name="Google Shape;1697;p260"/>
          <p:cNvSpPr txBox="1">
            <a:spLocks noGrp="1"/>
          </p:cNvSpPr>
          <p:nvPr>
            <p:ph type="body" idx="5"/>
          </p:nvPr>
        </p:nvSpPr>
        <p:spPr>
          <a:xfrm>
            <a:off x="4472940" y="3593919"/>
            <a:ext cx="3246120" cy="111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8" name="Google Shape;1698;p260"/>
          <p:cNvSpPr txBox="1">
            <a:spLocks noGrp="1"/>
          </p:cNvSpPr>
          <p:nvPr>
            <p:ph type="body" idx="6"/>
          </p:nvPr>
        </p:nvSpPr>
        <p:spPr>
          <a:xfrm>
            <a:off x="8467345" y="3593919"/>
            <a:ext cx="3246120" cy="111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9" name="Google Shape;1699;p260"/>
          <p:cNvSpPr>
            <a:spLocks noGrp="1"/>
          </p:cNvSpPr>
          <p:nvPr>
            <p:ph type="chart" idx="7"/>
          </p:nvPr>
        </p:nvSpPr>
        <p:spPr>
          <a:xfrm>
            <a:off x="482598" y="4730711"/>
            <a:ext cx="3246120" cy="151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0" name="Google Shape;1700;p260"/>
          <p:cNvSpPr>
            <a:spLocks noGrp="1"/>
          </p:cNvSpPr>
          <p:nvPr>
            <p:ph type="chart" idx="8"/>
          </p:nvPr>
        </p:nvSpPr>
        <p:spPr>
          <a:xfrm>
            <a:off x="4472940" y="4730711"/>
            <a:ext cx="3246120" cy="151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1" name="Google Shape;1701;p260"/>
          <p:cNvSpPr>
            <a:spLocks noGrp="1"/>
          </p:cNvSpPr>
          <p:nvPr>
            <p:ph type="chart" idx="9"/>
          </p:nvPr>
        </p:nvSpPr>
        <p:spPr>
          <a:xfrm>
            <a:off x="8467345" y="4730711"/>
            <a:ext cx="3246120" cy="151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02" name="Google Shape;1702;p26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03" name="Google Shape;1703;p26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6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6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6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6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 and chart 2">
  <p:cSld name="map and chart 2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6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26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1" name="Google Shape;1711;p261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2" name="Google Shape;1712;p26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3" name="Google Shape;1713;p261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4" name="Google Shape;1714;p261"/>
          <p:cNvSpPr txBox="1">
            <a:spLocks noGrp="1"/>
          </p:cNvSpPr>
          <p:nvPr>
            <p:ph type="body" idx="1"/>
          </p:nvPr>
        </p:nvSpPr>
        <p:spPr>
          <a:xfrm>
            <a:off x="482598" y="4224965"/>
            <a:ext cx="5613402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5" name="Google Shape;1715;p261"/>
          <p:cNvSpPr txBox="1">
            <a:spLocks noGrp="1"/>
          </p:cNvSpPr>
          <p:nvPr>
            <p:ph type="body" idx="2"/>
          </p:nvPr>
        </p:nvSpPr>
        <p:spPr>
          <a:xfrm>
            <a:off x="482598" y="4851219"/>
            <a:ext cx="5613402" cy="111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6" name="Google Shape;1716;p261"/>
          <p:cNvSpPr>
            <a:spLocks noGrp="1"/>
          </p:cNvSpPr>
          <p:nvPr>
            <p:ph type="chart" idx="3"/>
          </p:nvPr>
        </p:nvSpPr>
        <p:spPr>
          <a:xfrm>
            <a:off x="6642100" y="3378201"/>
            <a:ext cx="507136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7" name="Google Shape;1717;p261"/>
          <p:cNvSpPr txBox="1">
            <a:spLocks noGrp="1"/>
          </p:cNvSpPr>
          <p:nvPr>
            <p:ph type="body" idx="4"/>
          </p:nvPr>
        </p:nvSpPr>
        <p:spPr>
          <a:xfrm>
            <a:off x="6642100" y="1668688"/>
            <a:ext cx="5067302" cy="153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18" name="Google Shape;1718;p26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19" name="Google Shape;1719;p26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6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6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 4">
  <p:cSld name="map 4"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26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26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7" name="Google Shape;1727;p262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6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262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0" name="Google Shape;1730;p262"/>
          <p:cNvSpPr txBox="1">
            <a:spLocks noGrp="1"/>
          </p:cNvSpPr>
          <p:nvPr>
            <p:ph type="body" idx="1"/>
          </p:nvPr>
        </p:nvSpPr>
        <p:spPr>
          <a:xfrm>
            <a:off x="482598" y="5361758"/>
            <a:ext cx="5613402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1" name="Google Shape;1731;p262"/>
          <p:cNvSpPr txBox="1">
            <a:spLocks noGrp="1"/>
          </p:cNvSpPr>
          <p:nvPr>
            <p:ph type="body" idx="2"/>
          </p:nvPr>
        </p:nvSpPr>
        <p:spPr>
          <a:xfrm>
            <a:off x="6642100" y="1668688"/>
            <a:ext cx="5067302" cy="289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32" name="Google Shape;1732;p262"/>
          <p:cNvCxnSpPr/>
          <p:nvPr/>
        </p:nvCxnSpPr>
        <p:spPr>
          <a:xfrm>
            <a:off x="6642100" y="4714194"/>
            <a:ext cx="5067302" cy="0"/>
          </a:xfrm>
          <a:prstGeom prst="straightConnector1">
            <a:avLst/>
          </a:prstGeom>
          <a:noFill/>
          <a:ln w="9525" cap="flat" cmpd="sng">
            <a:solidFill>
              <a:srgbClr val="B9C3C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3" name="Google Shape;1733;p26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34" name="Google Shape;1734;p26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6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6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 and chart 3">
  <p:cSld name="map and chart 3"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6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26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263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3" name="Google Shape;1743;p26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263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5" name="Google Shape;1745;p263"/>
          <p:cNvSpPr txBox="1">
            <a:spLocks noGrp="1"/>
          </p:cNvSpPr>
          <p:nvPr>
            <p:ph type="body" idx="1"/>
          </p:nvPr>
        </p:nvSpPr>
        <p:spPr>
          <a:xfrm>
            <a:off x="482598" y="2694810"/>
            <a:ext cx="2743200" cy="6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6" name="Google Shape;1746;p263"/>
          <p:cNvSpPr txBox="1">
            <a:spLocks noGrp="1"/>
          </p:cNvSpPr>
          <p:nvPr>
            <p:ph type="body" idx="2"/>
          </p:nvPr>
        </p:nvSpPr>
        <p:spPr>
          <a:xfrm>
            <a:off x="482598" y="3302053"/>
            <a:ext cx="2743200" cy="266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7" name="Google Shape;1747;p263"/>
          <p:cNvSpPr>
            <a:spLocks noGrp="1"/>
          </p:cNvSpPr>
          <p:nvPr>
            <p:ph type="chart" idx="3"/>
          </p:nvPr>
        </p:nvSpPr>
        <p:spPr>
          <a:xfrm>
            <a:off x="6642100" y="3378201"/>
            <a:ext cx="507136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8" name="Google Shape;1748;p263"/>
          <p:cNvSpPr txBox="1">
            <a:spLocks noGrp="1"/>
          </p:cNvSpPr>
          <p:nvPr>
            <p:ph type="body" idx="4"/>
          </p:nvPr>
        </p:nvSpPr>
        <p:spPr>
          <a:xfrm>
            <a:off x="6642100" y="1668688"/>
            <a:ext cx="5067302" cy="153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49" name="Google Shape;1749;p26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50" name="Google Shape;1750;p26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6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6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6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6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6 icons left">
  <p:cSld name="content and 6 icons left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6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26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8" name="Google Shape;1758;p264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26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264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1" name="Google Shape;1761;p264"/>
          <p:cNvSpPr txBox="1">
            <a:spLocks noGrp="1"/>
          </p:cNvSpPr>
          <p:nvPr>
            <p:ph type="body" idx="1"/>
          </p:nvPr>
        </p:nvSpPr>
        <p:spPr>
          <a:xfrm>
            <a:off x="482598" y="2295143"/>
            <a:ext cx="6939282" cy="12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2" name="Google Shape;1762;p264"/>
          <p:cNvSpPr txBox="1">
            <a:spLocks noGrp="1"/>
          </p:cNvSpPr>
          <p:nvPr>
            <p:ph type="body" idx="2"/>
          </p:nvPr>
        </p:nvSpPr>
        <p:spPr>
          <a:xfrm>
            <a:off x="482598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3" name="Google Shape;1763;p264"/>
          <p:cNvSpPr txBox="1">
            <a:spLocks noGrp="1"/>
          </p:cNvSpPr>
          <p:nvPr>
            <p:ph type="body" idx="3"/>
          </p:nvPr>
        </p:nvSpPr>
        <p:spPr>
          <a:xfrm>
            <a:off x="1718562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4" name="Google Shape;1764;p264"/>
          <p:cNvSpPr txBox="1">
            <a:spLocks noGrp="1"/>
          </p:cNvSpPr>
          <p:nvPr>
            <p:ph type="body" idx="4"/>
          </p:nvPr>
        </p:nvSpPr>
        <p:spPr>
          <a:xfrm>
            <a:off x="2954526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5" name="Google Shape;1765;p264"/>
          <p:cNvSpPr txBox="1">
            <a:spLocks noGrp="1"/>
          </p:cNvSpPr>
          <p:nvPr>
            <p:ph type="body" idx="5"/>
          </p:nvPr>
        </p:nvSpPr>
        <p:spPr>
          <a:xfrm>
            <a:off x="4190490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6" name="Google Shape;1766;p264"/>
          <p:cNvSpPr txBox="1">
            <a:spLocks noGrp="1"/>
          </p:cNvSpPr>
          <p:nvPr>
            <p:ph type="body" idx="6"/>
          </p:nvPr>
        </p:nvSpPr>
        <p:spPr>
          <a:xfrm>
            <a:off x="5426454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7" name="Google Shape;1767;p264"/>
          <p:cNvSpPr txBox="1">
            <a:spLocks noGrp="1"/>
          </p:cNvSpPr>
          <p:nvPr>
            <p:ph type="body" idx="7"/>
          </p:nvPr>
        </p:nvSpPr>
        <p:spPr>
          <a:xfrm>
            <a:off x="6662418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8" name="Google Shape;1768;p264"/>
          <p:cNvSpPr txBox="1">
            <a:spLocks noGrp="1"/>
          </p:cNvSpPr>
          <p:nvPr>
            <p:ph type="body" idx="8"/>
          </p:nvPr>
        </p:nvSpPr>
        <p:spPr>
          <a:xfrm>
            <a:off x="482598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9" name="Google Shape;1769;p264"/>
          <p:cNvSpPr txBox="1">
            <a:spLocks noGrp="1"/>
          </p:cNvSpPr>
          <p:nvPr>
            <p:ph type="body" idx="9"/>
          </p:nvPr>
        </p:nvSpPr>
        <p:spPr>
          <a:xfrm>
            <a:off x="482598" y="4889678"/>
            <a:ext cx="6939282" cy="13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0" name="Google Shape;1770;p264"/>
          <p:cNvSpPr txBox="1">
            <a:spLocks noGrp="1"/>
          </p:cNvSpPr>
          <p:nvPr>
            <p:ph type="body" idx="13"/>
          </p:nvPr>
        </p:nvSpPr>
        <p:spPr>
          <a:xfrm>
            <a:off x="1718562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1" name="Google Shape;1771;p264"/>
          <p:cNvSpPr txBox="1">
            <a:spLocks noGrp="1"/>
          </p:cNvSpPr>
          <p:nvPr>
            <p:ph type="body" idx="14"/>
          </p:nvPr>
        </p:nvSpPr>
        <p:spPr>
          <a:xfrm>
            <a:off x="2954526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2" name="Google Shape;1772;p264"/>
          <p:cNvSpPr txBox="1">
            <a:spLocks noGrp="1"/>
          </p:cNvSpPr>
          <p:nvPr>
            <p:ph type="body" idx="15"/>
          </p:nvPr>
        </p:nvSpPr>
        <p:spPr>
          <a:xfrm>
            <a:off x="4190490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3" name="Google Shape;1773;p264"/>
          <p:cNvSpPr txBox="1">
            <a:spLocks noGrp="1"/>
          </p:cNvSpPr>
          <p:nvPr>
            <p:ph type="body" idx="16"/>
          </p:nvPr>
        </p:nvSpPr>
        <p:spPr>
          <a:xfrm>
            <a:off x="5426454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4" name="Google Shape;1774;p264"/>
          <p:cNvSpPr txBox="1">
            <a:spLocks noGrp="1"/>
          </p:cNvSpPr>
          <p:nvPr>
            <p:ph type="body" idx="17"/>
          </p:nvPr>
        </p:nvSpPr>
        <p:spPr>
          <a:xfrm>
            <a:off x="6662418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5" name="Google Shape;1775;p264"/>
          <p:cNvSpPr txBox="1">
            <a:spLocks noGrp="1"/>
          </p:cNvSpPr>
          <p:nvPr>
            <p:ph type="body" idx="18"/>
          </p:nvPr>
        </p:nvSpPr>
        <p:spPr>
          <a:xfrm>
            <a:off x="482598" y="1766691"/>
            <a:ext cx="6939282" cy="41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76" name="Google Shape;1776;p26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777" name="Google Shape;1777;p26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6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6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6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6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">
  <p:cSld name="4 ico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93"/>
          <p:cNvSpPr txBox="1">
            <a:spLocks noGrp="1"/>
          </p:cNvSpPr>
          <p:nvPr>
            <p:ph type="body" idx="1"/>
          </p:nvPr>
        </p:nvSpPr>
        <p:spPr>
          <a:xfrm>
            <a:off x="354775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3"/>
          <p:cNvSpPr txBox="1">
            <a:spLocks noGrp="1"/>
          </p:cNvSpPr>
          <p:nvPr>
            <p:ph type="body" idx="2"/>
          </p:nvPr>
        </p:nvSpPr>
        <p:spPr>
          <a:xfrm>
            <a:off x="3316627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Font typeface="Arial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3"/>
          <p:cNvSpPr txBox="1">
            <a:spLocks noGrp="1"/>
          </p:cNvSpPr>
          <p:nvPr>
            <p:ph type="body" idx="3"/>
          </p:nvPr>
        </p:nvSpPr>
        <p:spPr>
          <a:xfrm>
            <a:off x="6278479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3"/>
          <p:cNvSpPr txBox="1">
            <a:spLocks noGrp="1"/>
          </p:cNvSpPr>
          <p:nvPr>
            <p:ph type="body" idx="4"/>
          </p:nvPr>
        </p:nvSpPr>
        <p:spPr>
          <a:xfrm>
            <a:off x="9240330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93"/>
          <p:cNvSpPr txBox="1">
            <a:spLocks noGrp="1"/>
          </p:cNvSpPr>
          <p:nvPr>
            <p:ph type="body" idx="5"/>
          </p:nvPr>
        </p:nvSpPr>
        <p:spPr>
          <a:xfrm>
            <a:off x="354775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3"/>
          <p:cNvSpPr txBox="1">
            <a:spLocks noGrp="1"/>
          </p:cNvSpPr>
          <p:nvPr>
            <p:ph type="body" idx="6"/>
          </p:nvPr>
        </p:nvSpPr>
        <p:spPr>
          <a:xfrm>
            <a:off x="3316627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3"/>
          <p:cNvSpPr txBox="1">
            <a:spLocks noGrp="1"/>
          </p:cNvSpPr>
          <p:nvPr>
            <p:ph type="body" idx="7"/>
          </p:nvPr>
        </p:nvSpPr>
        <p:spPr>
          <a:xfrm>
            <a:off x="6278479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93"/>
          <p:cNvSpPr txBox="1">
            <a:spLocks noGrp="1"/>
          </p:cNvSpPr>
          <p:nvPr>
            <p:ph type="body" idx="8"/>
          </p:nvPr>
        </p:nvSpPr>
        <p:spPr>
          <a:xfrm>
            <a:off x="9240330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3"/>
          <p:cNvSpPr>
            <a:spLocks noGrp="1"/>
          </p:cNvSpPr>
          <p:nvPr>
            <p:ph type="body" idx="9"/>
          </p:nvPr>
        </p:nvSpPr>
        <p:spPr>
          <a:xfrm>
            <a:off x="354775" y="1686031"/>
            <a:ext cx="2596896" cy="2596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93"/>
          <p:cNvSpPr>
            <a:spLocks noGrp="1"/>
          </p:cNvSpPr>
          <p:nvPr>
            <p:ph type="body" idx="13"/>
          </p:nvPr>
        </p:nvSpPr>
        <p:spPr>
          <a:xfrm>
            <a:off x="3313467" y="1686031"/>
            <a:ext cx="2596896" cy="2596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3"/>
          <p:cNvSpPr>
            <a:spLocks noGrp="1"/>
          </p:cNvSpPr>
          <p:nvPr>
            <p:ph type="body" idx="14"/>
          </p:nvPr>
        </p:nvSpPr>
        <p:spPr>
          <a:xfrm>
            <a:off x="6280058" y="1686031"/>
            <a:ext cx="2596896" cy="25968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3"/>
          <p:cNvSpPr>
            <a:spLocks noGrp="1"/>
          </p:cNvSpPr>
          <p:nvPr>
            <p:ph type="body" idx="15"/>
          </p:nvPr>
        </p:nvSpPr>
        <p:spPr>
          <a:xfrm>
            <a:off x="9246649" y="1686031"/>
            <a:ext cx="2596896" cy="2596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1" name="Google Shape;121;p19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22" name="Google Shape;122;p19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6 icons right">
  <p:cSld name="content and 6 icons right"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65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265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265"/>
          <p:cNvSpPr txBox="1">
            <a:spLocks noGrp="1"/>
          </p:cNvSpPr>
          <p:nvPr>
            <p:ph type="dt" idx="10"/>
          </p:nvPr>
        </p:nvSpPr>
        <p:spPr>
          <a:xfrm>
            <a:off x="482598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65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265"/>
          <p:cNvSpPr txBox="1">
            <a:spLocks noGrp="1"/>
          </p:cNvSpPr>
          <p:nvPr>
            <p:ph type="sldNum" idx="12"/>
          </p:nvPr>
        </p:nvSpPr>
        <p:spPr>
          <a:xfrm>
            <a:off x="8970265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8" name="Google Shape;1788;p265"/>
          <p:cNvSpPr txBox="1">
            <a:spLocks noGrp="1"/>
          </p:cNvSpPr>
          <p:nvPr>
            <p:ph type="body" idx="1"/>
          </p:nvPr>
        </p:nvSpPr>
        <p:spPr>
          <a:xfrm>
            <a:off x="4774183" y="2295143"/>
            <a:ext cx="6939282" cy="12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9" name="Google Shape;1789;p265"/>
          <p:cNvSpPr txBox="1">
            <a:spLocks noGrp="1"/>
          </p:cNvSpPr>
          <p:nvPr>
            <p:ph type="body" idx="2"/>
          </p:nvPr>
        </p:nvSpPr>
        <p:spPr>
          <a:xfrm>
            <a:off x="4774183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0" name="Google Shape;1790;p265"/>
          <p:cNvSpPr txBox="1">
            <a:spLocks noGrp="1"/>
          </p:cNvSpPr>
          <p:nvPr>
            <p:ph type="body" idx="3"/>
          </p:nvPr>
        </p:nvSpPr>
        <p:spPr>
          <a:xfrm>
            <a:off x="6010147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1" name="Google Shape;1791;p265"/>
          <p:cNvSpPr txBox="1">
            <a:spLocks noGrp="1"/>
          </p:cNvSpPr>
          <p:nvPr>
            <p:ph type="body" idx="4"/>
          </p:nvPr>
        </p:nvSpPr>
        <p:spPr>
          <a:xfrm>
            <a:off x="7246111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2" name="Google Shape;1792;p265"/>
          <p:cNvSpPr txBox="1">
            <a:spLocks noGrp="1"/>
          </p:cNvSpPr>
          <p:nvPr>
            <p:ph type="body" idx="5"/>
          </p:nvPr>
        </p:nvSpPr>
        <p:spPr>
          <a:xfrm>
            <a:off x="8482075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3" name="Google Shape;1793;p265"/>
          <p:cNvSpPr txBox="1">
            <a:spLocks noGrp="1"/>
          </p:cNvSpPr>
          <p:nvPr>
            <p:ph type="body" idx="6"/>
          </p:nvPr>
        </p:nvSpPr>
        <p:spPr>
          <a:xfrm>
            <a:off x="9718039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4" name="Google Shape;1794;p265"/>
          <p:cNvSpPr txBox="1">
            <a:spLocks noGrp="1"/>
          </p:cNvSpPr>
          <p:nvPr>
            <p:ph type="body" idx="7"/>
          </p:nvPr>
        </p:nvSpPr>
        <p:spPr>
          <a:xfrm>
            <a:off x="10954003" y="3640616"/>
            <a:ext cx="759462" cy="75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5" name="Google Shape;1795;p265"/>
          <p:cNvSpPr txBox="1">
            <a:spLocks noGrp="1"/>
          </p:cNvSpPr>
          <p:nvPr>
            <p:ph type="body" idx="8"/>
          </p:nvPr>
        </p:nvSpPr>
        <p:spPr>
          <a:xfrm>
            <a:off x="4774183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6" name="Google Shape;1796;p265"/>
          <p:cNvSpPr txBox="1">
            <a:spLocks noGrp="1"/>
          </p:cNvSpPr>
          <p:nvPr>
            <p:ph type="body" idx="9"/>
          </p:nvPr>
        </p:nvSpPr>
        <p:spPr>
          <a:xfrm>
            <a:off x="4774183" y="4889678"/>
            <a:ext cx="6939282" cy="13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7681"/>
              </a:buClr>
              <a:buSzPts val="1600"/>
              <a:buNone/>
              <a:defRPr sz="1600">
                <a:solidFill>
                  <a:srgbClr val="6476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7" name="Google Shape;1797;p265"/>
          <p:cNvSpPr txBox="1">
            <a:spLocks noGrp="1"/>
          </p:cNvSpPr>
          <p:nvPr>
            <p:ph type="body" idx="13"/>
          </p:nvPr>
        </p:nvSpPr>
        <p:spPr>
          <a:xfrm>
            <a:off x="6010147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8" name="Google Shape;1798;p265"/>
          <p:cNvSpPr txBox="1">
            <a:spLocks noGrp="1"/>
          </p:cNvSpPr>
          <p:nvPr>
            <p:ph type="body" idx="14"/>
          </p:nvPr>
        </p:nvSpPr>
        <p:spPr>
          <a:xfrm>
            <a:off x="7246111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9" name="Google Shape;1799;p265"/>
          <p:cNvSpPr txBox="1">
            <a:spLocks noGrp="1"/>
          </p:cNvSpPr>
          <p:nvPr>
            <p:ph type="body" idx="15"/>
          </p:nvPr>
        </p:nvSpPr>
        <p:spPr>
          <a:xfrm>
            <a:off x="8482075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0" name="Google Shape;1800;p265"/>
          <p:cNvSpPr txBox="1">
            <a:spLocks noGrp="1"/>
          </p:cNvSpPr>
          <p:nvPr>
            <p:ph type="body" idx="16"/>
          </p:nvPr>
        </p:nvSpPr>
        <p:spPr>
          <a:xfrm>
            <a:off x="9718039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1" name="Google Shape;1801;p265"/>
          <p:cNvSpPr txBox="1">
            <a:spLocks noGrp="1"/>
          </p:cNvSpPr>
          <p:nvPr>
            <p:ph type="body" idx="17"/>
          </p:nvPr>
        </p:nvSpPr>
        <p:spPr>
          <a:xfrm>
            <a:off x="10954003" y="4419089"/>
            <a:ext cx="759462" cy="286232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2" name="Google Shape;1802;p265"/>
          <p:cNvSpPr txBox="1">
            <a:spLocks noGrp="1"/>
          </p:cNvSpPr>
          <p:nvPr>
            <p:ph type="body" idx="18"/>
          </p:nvPr>
        </p:nvSpPr>
        <p:spPr>
          <a:xfrm>
            <a:off x="4774183" y="1766691"/>
            <a:ext cx="6939282" cy="41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03" name="Google Shape;1803;p265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04" name="Google Shape;1804;p265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65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65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65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6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c">
  <p:cSld name="iMac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Google Shape;1810;p266"/>
          <p:cNvGrpSpPr/>
          <p:nvPr/>
        </p:nvGrpSpPr>
        <p:grpSpPr>
          <a:xfrm>
            <a:off x="1036776" y="1717358"/>
            <a:ext cx="5059198" cy="4416742"/>
            <a:chOff x="3742268" y="2033349"/>
            <a:chExt cx="4296282" cy="3750707"/>
          </a:xfrm>
        </p:grpSpPr>
        <p:sp>
          <p:nvSpPr>
            <p:cNvPr id="1811" name="Google Shape;1811;p266"/>
            <p:cNvSpPr/>
            <p:nvPr/>
          </p:nvSpPr>
          <p:spPr>
            <a:xfrm>
              <a:off x="5156233" y="5716335"/>
              <a:ext cx="1464334" cy="677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solidFill>
              <a:srgbClr val="32373C">
                <a:alpha val="9411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66"/>
            <p:cNvSpPr/>
            <p:nvPr/>
          </p:nvSpPr>
          <p:spPr>
            <a:xfrm>
              <a:off x="5148520" y="5698509"/>
              <a:ext cx="1479760" cy="6772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18" y="7200"/>
                  </a:moveTo>
                  <a:lnTo>
                    <a:pt x="21600" y="0"/>
                  </a:lnTo>
                  <a:cubicBezTo>
                    <a:pt x="21575" y="2780"/>
                    <a:pt x="21355" y="12687"/>
                    <a:pt x="20651" y="13859"/>
                  </a:cubicBezTo>
                  <a:cubicBezTo>
                    <a:pt x="19347" y="16026"/>
                    <a:pt x="17405" y="15717"/>
                    <a:pt x="17405" y="15717"/>
                  </a:cubicBezTo>
                  <a:lnTo>
                    <a:pt x="12405" y="15717"/>
                  </a:lnTo>
                  <a:lnTo>
                    <a:pt x="9195" y="15717"/>
                  </a:lnTo>
                  <a:lnTo>
                    <a:pt x="4195" y="15717"/>
                  </a:lnTo>
                  <a:cubicBezTo>
                    <a:pt x="4195" y="15717"/>
                    <a:pt x="2253" y="16026"/>
                    <a:pt x="949" y="13859"/>
                  </a:cubicBezTo>
                  <a:cubicBezTo>
                    <a:pt x="245" y="12687"/>
                    <a:pt x="25" y="4217"/>
                    <a:pt x="0" y="1437"/>
                  </a:cubicBezTo>
                  <a:lnTo>
                    <a:pt x="82" y="5385"/>
                  </a:lnTo>
                  <a:cubicBezTo>
                    <a:pt x="82" y="5385"/>
                    <a:pt x="124" y="14404"/>
                    <a:pt x="496" y="17423"/>
                  </a:cubicBezTo>
                  <a:cubicBezTo>
                    <a:pt x="868" y="20442"/>
                    <a:pt x="2101" y="21600"/>
                    <a:pt x="2983" y="21600"/>
                  </a:cubicBezTo>
                  <a:cubicBezTo>
                    <a:pt x="3502" y="21600"/>
                    <a:pt x="6673" y="21600"/>
                    <a:pt x="9195" y="21600"/>
                  </a:cubicBezTo>
                  <a:cubicBezTo>
                    <a:pt x="10959" y="21600"/>
                    <a:pt x="12405" y="21600"/>
                    <a:pt x="12405" y="21600"/>
                  </a:cubicBezTo>
                  <a:cubicBezTo>
                    <a:pt x="14927" y="21600"/>
                    <a:pt x="18098" y="21600"/>
                    <a:pt x="18617" y="21600"/>
                  </a:cubicBezTo>
                  <a:cubicBezTo>
                    <a:pt x="19499" y="21600"/>
                    <a:pt x="20732" y="20442"/>
                    <a:pt x="21104" y="17423"/>
                  </a:cubicBezTo>
                  <a:cubicBezTo>
                    <a:pt x="21476" y="14404"/>
                    <a:pt x="21518" y="7200"/>
                    <a:pt x="21518" y="720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29411"/>
                  </a:srgbClr>
                </a:gs>
                <a:gs pos="17000">
                  <a:srgbClr val="000000">
                    <a:alpha val="29411"/>
                  </a:srgbClr>
                </a:gs>
                <a:gs pos="76000">
                  <a:srgbClr val="32373C">
                    <a:alpha val="80000"/>
                  </a:srgbClr>
                </a:gs>
                <a:gs pos="100000">
                  <a:srgbClr val="32373C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66"/>
            <p:cNvSpPr/>
            <p:nvPr/>
          </p:nvSpPr>
          <p:spPr>
            <a:xfrm>
              <a:off x="3742268" y="4635867"/>
              <a:ext cx="4296281" cy="485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5382"/>
                  </a:moveTo>
                  <a:cubicBezTo>
                    <a:pt x="0" y="18816"/>
                    <a:pt x="315" y="21600"/>
                    <a:pt x="703" y="21600"/>
                  </a:cubicBezTo>
                  <a:lnTo>
                    <a:pt x="20897" y="21600"/>
                  </a:lnTo>
                  <a:cubicBezTo>
                    <a:pt x="21285" y="21600"/>
                    <a:pt x="21600" y="18816"/>
                    <a:pt x="21600" y="15382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15382"/>
                    <a:pt x="0" y="15382"/>
                  </a:cubicBezTo>
                  <a:close/>
                </a:path>
              </a:pathLst>
            </a:custGeom>
            <a:gradFill>
              <a:gsLst>
                <a:gs pos="0">
                  <a:srgbClr val="C8CBCF"/>
                </a:gs>
                <a:gs pos="100000">
                  <a:srgbClr val="E7E7E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66"/>
            <p:cNvSpPr/>
            <p:nvPr/>
          </p:nvSpPr>
          <p:spPr>
            <a:xfrm>
              <a:off x="3742268" y="2033349"/>
              <a:ext cx="4296282" cy="26076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75" y="19911"/>
                  </a:moveTo>
                  <a:lnTo>
                    <a:pt x="1025" y="19911"/>
                  </a:lnTo>
                  <a:lnTo>
                    <a:pt x="1025" y="1737"/>
                  </a:lnTo>
                  <a:lnTo>
                    <a:pt x="20575" y="1737"/>
                  </a:lnTo>
                  <a:cubicBezTo>
                    <a:pt x="20575" y="1737"/>
                    <a:pt x="20575" y="19911"/>
                    <a:pt x="20575" y="19911"/>
                  </a:cubicBezTo>
                  <a:close/>
                  <a:moveTo>
                    <a:pt x="20897" y="0"/>
                  </a:moveTo>
                  <a:lnTo>
                    <a:pt x="703" y="0"/>
                  </a:lnTo>
                  <a:cubicBezTo>
                    <a:pt x="315" y="0"/>
                    <a:pt x="0" y="518"/>
                    <a:pt x="0" y="115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158"/>
                  </a:lnTo>
                  <a:cubicBezTo>
                    <a:pt x="21600" y="518"/>
                    <a:pt x="21285" y="0"/>
                    <a:pt x="20897" y="0"/>
                  </a:cubicBezTo>
                  <a:close/>
                </a:path>
              </a:pathLst>
            </a:custGeom>
            <a:gradFill>
              <a:gsLst>
                <a:gs pos="0">
                  <a:srgbClr val="32373C"/>
                </a:gs>
                <a:gs pos="6000">
                  <a:srgbClr val="32373C"/>
                </a:gs>
                <a:gs pos="62000">
                  <a:srgbClr val="000000"/>
                </a:gs>
                <a:gs pos="100000">
                  <a:srgbClr val="000000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66"/>
            <p:cNvSpPr/>
            <p:nvPr/>
          </p:nvSpPr>
          <p:spPr>
            <a:xfrm>
              <a:off x="5154883" y="5711236"/>
              <a:ext cx="1468712" cy="45147"/>
            </a:xfrm>
            <a:custGeom>
              <a:avLst/>
              <a:gdLst/>
              <a:ahLst/>
              <a:cxnLst/>
              <a:rect l="l" t="t" r="r" b="b"/>
              <a:pathLst>
                <a:path w="21516" h="21600" extrusionOk="0">
                  <a:moveTo>
                    <a:pt x="21512" y="0"/>
                  </a:moveTo>
                  <a:cubicBezTo>
                    <a:pt x="21499" y="3516"/>
                    <a:pt x="21438" y="9477"/>
                    <a:pt x="21185" y="12548"/>
                  </a:cubicBezTo>
                  <a:cubicBezTo>
                    <a:pt x="20811" y="17077"/>
                    <a:pt x="19488" y="18813"/>
                    <a:pt x="18603" y="18813"/>
                  </a:cubicBezTo>
                  <a:cubicBezTo>
                    <a:pt x="18082" y="18813"/>
                    <a:pt x="14899" y="18813"/>
                    <a:pt x="12368" y="18813"/>
                  </a:cubicBezTo>
                  <a:cubicBezTo>
                    <a:pt x="12368" y="18813"/>
                    <a:pt x="10917" y="18813"/>
                    <a:pt x="9148" y="18813"/>
                  </a:cubicBezTo>
                  <a:cubicBezTo>
                    <a:pt x="6617" y="18813"/>
                    <a:pt x="3434" y="18813"/>
                    <a:pt x="2913" y="18813"/>
                  </a:cubicBezTo>
                  <a:cubicBezTo>
                    <a:pt x="2028" y="18813"/>
                    <a:pt x="705" y="17077"/>
                    <a:pt x="331" y="12548"/>
                  </a:cubicBezTo>
                  <a:cubicBezTo>
                    <a:pt x="78" y="9477"/>
                    <a:pt x="17" y="3516"/>
                    <a:pt x="4" y="0"/>
                  </a:cubicBezTo>
                  <a:lnTo>
                    <a:pt x="2" y="0"/>
                  </a:lnTo>
                  <a:cubicBezTo>
                    <a:pt x="2" y="0"/>
                    <a:pt x="-42" y="10806"/>
                    <a:pt x="331" y="15335"/>
                  </a:cubicBezTo>
                  <a:cubicBezTo>
                    <a:pt x="705" y="19864"/>
                    <a:pt x="2028" y="21600"/>
                    <a:pt x="2913" y="21600"/>
                  </a:cubicBezTo>
                  <a:cubicBezTo>
                    <a:pt x="3434" y="21600"/>
                    <a:pt x="6617" y="21600"/>
                    <a:pt x="9148" y="21600"/>
                  </a:cubicBezTo>
                  <a:cubicBezTo>
                    <a:pt x="10917" y="21600"/>
                    <a:pt x="12368" y="21600"/>
                    <a:pt x="12368" y="21600"/>
                  </a:cubicBezTo>
                  <a:cubicBezTo>
                    <a:pt x="14899" y="21600"/>
                    <a:pt x="18082" y="21600"/>
                    <a:pt x="18603" y="21600"/>
                  </a:cubicBezTo>
                  <a:cubicBezTo>
                    <a:pt x="19488" y="21600"/>
                    <a:pt x="20811" y="19864"/>
                    <a:pt x="21185" y="15335"/>
                  </a:cubicBezTo>
                  <a:cubicBezTo>
                    <a:pt x="21558" y="10806"/>
                    <a:pt x="21514" y="0"/>
                    <a:pt x="21514" y="0"/>
                  </a:cubicBezTo>
                  <a:cubicBezTo>
                    <a:pt x="21514" y="0"/>
                    <a:pt x="21512" y="0"/>
                    <a:pt x="21512" y="0"/>
                  </a:cubicBezTo>
                  <a:close/>
                </a:path>
              </a:pathLst>
            </a:cu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66"/>
            <p:cNvSpPr/>
            <p:nvPr/>
          </p:nvSpPr>
          <p:spPr>
            <a:xfrm>
              <a:off x="5148520" y="5119465"/>
              <a:ext cx="1480148" cy="610751"/>
            </a:xfrm>
            <a:custGeom>
              <a:avLst/>
              <a:gdLst/>
              <a:ahLst/>
              <a:cxnLst/>
              <a:rect l="l" t="t" r="r" b="b"/>
              <a:pathLst>
                <a:path w="20919" h="21568" extrusionOk="0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A4A7A8"/>
                </a:gs>
                <a:gs pos="34000">
                  <a:srgbClr val="F5F8FA"/>
                </a:gs>
                <a:gs pos="66000">
                  <a:srgbClr val="A4A7A8"/>
                </a:gs>
                <a:gs pos="100000">
                  <a:srgbClr val="A4A7A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66"/>
            <p:cNvSpPr/>
            <p:nvPr/>
          </p:nvSpPr>
          <p:spPr>
            <a:xfrm>
              <a:off x="5148520" y="5119465"/>
              <a:ext cx="1480148" cy="610751"/>
            </a:xfrm>
            <a:custGeom>
              <a:avLst/>
              <a:gdLst/>
              <a:ahLst/>
              <a:cxnLst/>
              <a:rect l="l" t="t" r="r" b="b"/>
              <a:pathLst>
                <a:path w="20919" h="21568" extrusionOk="0">
                  <a:moveTo>
                    <a:pt x="20738" y="19920"/>
                  </a:moveTo>
                  <a:cubicBezTo>
                    <a:pt x="20559" y="19543"/>
                    <a:pt x="18693" y="15429"/>
                    <a:pt x="18281" y="13714"/>
                  </a:cubicBezTo>
                  <a:cubicBezTo>
                    <a:pt x="17870" y="12000"/>
                    <a:pt x="17568" y="0"/>
                    <a:pt x="17568" y="0"/>
                  </a:cubicBezTo>
                  <a:lnTo>
                    <a:pt x="12013" y="0"/>
                  </a:lnTo>
                  <a:lnTo>
                    <a:pt x="8905" y="0"/>
                  </a:lnTo>
                  <a:lnTo>
                    <a:pt x="3350" y="0"/>
                  </a:lnTo>
                  <a:cubicBezTo>
                    <a:pt x="3350" y="0"/>
                    <a:pt x="3048" y="12000"/>
                    <a:pt x="2637" y="13714"/>
                  </a:cubicBezTo>
                  <a:cubicBezTo>
                    <a:pt x="2225" y="15429"/>
                    <a:pt x="359" y="19543"/>
                    <a:pt x="180" y="19920"/>
                  </a:cubicBezTo>
                  <a:cubicBezTo>
                    <a:pt x="2" y="20297"/>
                    <a:pt x="-341" y="21120"/>
                    <a:pt x="921" y="21360"/>
                  </a:cubicBezTo>
                  <a:cubicBezTo>
                    <a:pt x="2184" y="21600"/>
                    <a:pt x="4064" y="21566"/>
                    <a:pt x="4064" y="21566"/>
                  </a:cubicBezTo>
                  <a:lnTo>
                    <a:pt x="8905" y="21566"/>
                  </a:lnTo>
                  <a:lnTo>
                    <a:pt x="12013" y="21566"/>
                  </a:lnTo>
                  <a:lnTo>
                    <a:pt x="16854" y="21566"/>
                  </a:lnTo>
                  <a:cubicBezTo>
                    <a:pt x="16854" y="21566"/>
                    <a:pt x="18734" y="21600"/>
                    <a:pt x="19997" y="21360"/>
                  </a:cubicBezTo>
                  <a:cubicBezTo>
                    <a:pt x="21259" y="21120"/>
                    <a:pt x="20916" y="20297"/>
                    <a:pt x="20738" y="1992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6000">
                  <a:srgbClr val="FFFFFF">
                    <a:alpha val="0"/>
                  </a:srgbClr>
                </a:gs>
                <a:gs pos="65000">
                  <a:srgbClr val="000000">
                    <a:alpha val="29411"/>
                  </a:srgbClr>
                </a:gs>
                <a:gs pos="9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66"/>
            <p:cNvSpPr/>
            <p:nvPr/>
          </p:nvSpPr>
          <p:spPr>
            <a:xfrm>
              <a:off x="5148520" y="5704872"/>
              <a:ext cx="1480363" cy="45147"/>
            </a:xfrm>
            <a:custGeom>
              <a:avLst/>
              <a:gdLst/>
              <a:ahLst/>
              <a:cxnLst/>
              <a:rect l="l" t="t" r="r" b="b"/>
              <a:pathLst>
                <a:path w="21516" h="21600" extrusionOk="0">
                  <a:moveTo>
                    <a:pt x="21515" y="0"/>
                  </a:moveTo>
                  <a:lnTo>
                    <a:pt x="21512" y="0"/>
                  </a:lnTo>
                  <a:cubicBezTo>
                    <a:pt x="21487" y="4170"/>
                    <a:pt x="21268" y="8231"/>
                    <a:pt x="20567" y="9989"/>
                  </a:cubicBezTo>
                  <a:cubicBezTo>
                    <a:pt x="19268" y="13239"/>
                    <a:pt x="17335" y="12776"/>
                    <a:pt x="17335" y="12776"/>
                  </a:cubicBezTo>
                  <a:lnTo>
                    <a:pt x="12356" y="12776"/>
                  </a:lnTo>
                  <a:lnTo>
                    <a:pt x="9160" y="12776"/>
                  </a:lnTo>
                  <a:lnTo>
                    <a:pt x="4181" y="12776"/>
                  </a:lnTo>
                  <a:cubicBezTo>
                    <a:pt x="4181" y="12776"/>
                    <a:pt x="2248" y="13239"/>
                    <a:pt x="949" y="9989"/>
                  </a:cubicBezTo>
                  <a:cubicBezTo>
                    <a:pt x="248" y="8231"/>
                    <a:pt x="29" y="4170"/>
                    <a:pt x="4" y="0"/>
                  </a:cubicBezTo>
                  <a:lnTo>
                    <a:pt x="1" y="0"/>
                  </a:lnTo>
                  <a:cubicBezTo>
                    <a:pt x="1" y="0"/>
                    <a:pt x="-42" y="10806"/>
                    <a:pt x="328" y="15335"/>
                  </a:cubicBezTo>
                  <a:cubicBezTo>
                    <a:pt x="699" y="19864"/>
                    <a:pt x="2096" y="21600"/>
                    <a:pt x="2974" y="21600"/>
                  </a:cubicBezTo>
                  <a:cubicBezTo>
                    <a:pt x="3491" y="21600"/>
                    <a:pt x="6649" y="21600"/>
                    <a:pt x="9160" y="21600"/>
                  </a:cubicBezTo>
                  <a:cubicBezTo>
                    <a:pt x="10916" y="21600"/>
                    <a:pt x="12356" y="21600"/>
                    <a:pt x="12356" y="21600"/>
                  </a:cubicBezTo>
                  <a:cubicBezTo>
                    <a:pt x="14867" y="21600"/>
                    <a:pt x="18025" y="21600"/>
                    <a:pt x="18542" y="21600"/>
                  </a:cubicBezTo>
                  <a:cubicBezTo>
                    <a:pt x="19420" y="21600"/>
                    <a:pt x="20817" y="19864"/>
                    <a:pt x="21188" y="15335"/>
                  </a:cubicBezTo>
                  <a:cubicBezTo>
                    <a:pt x="21558" y="10806"/>
                    <a:pt x="21515" y="0"/>
                    <a:pt x="21515" y="0"/>
                  </a:cubicBezTo>
                  <a:close/>
                </a:path>
              </a:pathLst>
            </a:custGeom>
            <a:gradFill>
              <a:gsLst>
                <a:gs pos="0">
                  <a:srgbClr val="6A6A6A"/>
                </a:gs>
                <a:gs pos="13000">
                  <a:srgbClr val="F5F8FA"/>
                </a:gs>
                <a:gs pos="87000">
                  <a:srgbClr val="F5F8FA"/>
                </a:gs>
                <a:gs pos="100000">
                  <a:srgbClr val="6A6A6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66"/>
            <p:cNvSpPr/>
            <p:nvPr/>
          </p:nvSpPr>
          <p:spPr>
            <a:xfrm>
              <a:off x="5148520" y="5342174"/>
              <a:ext cx="563717" cy="388408"/>
            </a:xfrm>
            <a:custGeom>
              <a:avLst/>
              <a:gdLst/>
              <a:ahLst/>
              <a:cxnLst/>
              <a:rect l="l" t="t" r="r" b="b"/>
              <a:pathLst>
                <a:path w="20714" h="21549" extrusionOk="0">
                  <a:moveTo>
                    <a:pt x="9190" y="0"/>
                  </a:moveTo>
                  <a:cubicBezTo>
                    <a:pt x="8788" y="0"/>
                    <a:pt x="8391" y="32"/>
                    <a:pt x="7999" y="92"/>
                  </a:cubicBezTo>
                  <a:cubicBezTo>
                    <a:pt x="7690" y="4243"/>
                    <a:pt x="7297" y="8100"/>
                    <a:pt x="6856" y="9211"/>
                  </a:cubicBezTo>
                  <a:cubicBezTo>
                    <a:pt x="5786" y="11904"/>
                    <a:pt x="933" y="18368"/>
                    <a:pt x="470" y="18961"/>
                  </a:cubicBezTo>
                  <a:cubicBezTo>
                    <a:pt x="6" y="19553"/>
                    <a:pt x="-886" y="20846"/>
                    <a:pt x="2396" y="21223"/>
                  </a:cubicBezTo>
                  <a:cubicBezTo>
                    <a:pt x="5678" y="21600"/>
                    <a:pt x="10566" y="21546"/>
                    <a:pt x="10566" y="21546"/>
                  </a:cubicBezTo>
                  <a:lnTo>
                    <a:pt x="20377" y="21546"/>
                  </a:lnTo>
                  <a:cubicBezTo>
                    <a:pt x="20596" y="20209"/>
                    <a:pt x="20714" y="18811"/>
                    <a:pt x="20714" y="17372"/>
                  </a:cubicBezTo>
                  <a:cubicBezTo>
                    <a:pt x="20714" y="7778"/>
                    <a:pt x="15555" y="0"/>
                    <a:pt x="91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35000">
                  <a:srgbClr val="FFFFFF">
                    <a:alpha val="0"/>
                  </a:srgbClr>
                </a:gs>
                <a:gs pos="94000">
                  <a:srgbClr val="F5F8FA"/>
                </a:gs>
                <a:gs pos="100000">
                  <a:srgbClr val="F5F8FA"/>
                </a:gs>
              </a:gsLst>
              <a:lin ang="90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66"/>
            <p:cNvSpPr/>
            <p:nvPr/>
          </p:nvSpPr>
          <p:spPr>
            <a:xfrm>
              <a:off x="6064811" y="5342174"/>
              <a:ext cx="563717" cy="388408"/>
            </a:xfrm>
            <a:custGeom>
              <a:avLst/>
              <a:gdLst/>
              <a:ahLst/>
              <a:cxnLst/>
              <a:rect l="l" t="t" r="r" b="b"/>
              <a:pathLst>
                <a:path w="20714" h="21549" extrusionOk="0">
                  <a:moveTo>
                    <a:pt x="11524" y="0"/>
                  </a:moveTo>
                  <a:cubicBezTo>
                    <a:pt x="11926" y="0"/>
                    <a:pt x="12323" y="32"/>
                    <a:pt x="12715" y="92"/>
                  </a:cubicBezTo>
                  <a:cubicBezTo>
                    <a:pt x="13024" y="4243"/>
                    <a:pt x="13417" y="8100"/>
                    <a:pt x="13858" y="9211"/>
                  </a:cubicBezTo>
                  <a:cubicBezTo>
                    <a:pt x="14928" y="11904"/>
                    <a:pt x="19781" y="18368"/>
                    <a:pt x="20244" y="18961"/>
                  </a:cubicBezTo>
                  <a:cubicBezTo>
                    <a:pt x="20708" y="19553"/>
                    <a:pt x="21600" y="20846"/>
                    <a:pt x="18318" y="21223"/>
                  </a:cubicBezTo>
                  <a:cubicBezTo>
                    <a:pt x="15036" y="21600"/>
                    <a:pt x="10148" y="21546"/>
                    <a:pt x="10148" y="21546"/>
                  </a:cubicBezTo>
                  <a:lnTo>
                    <a:pt x="337" y="21546"/>
                  </a:lnTo>
                  <a:cubicBezTo>
                    <a:pt x="118" y="20209"/>
                    <a:pt x="0" y="18811"/>
                    <a:pt x="0" y="17372"/>
                  </a:cubicBezTo>
                  <a:cubicBezTo>
                    <a:pt x="0" y="7778"/>
                    <a:pt x="5159" y="0"/>
                    <a:pt x="11524" y="0"/>
                  </a:cubicBezTo>
                  <a:close/>
                </a:path>
              </a:pathLst>
            </a:custGeom>
            <a:gradFill>
              <a:gsLst>
                <a:gs pos="0">
                  <a:srgbClr val="F5F8FA"/>
                </a:gs>
                <a:gs pos="21000">
                  <a:srgbClr val="F5F8FA"/>
                </a:gs>
                <a:gs pos="78000">
                  <a:srgbClr val="EEEFF1">
                    <a:alpha val="0"/>
                  </a:srgbClr>
                </a:gs>
                <a:gs pos="100000">
                  <a:srgbClr val="EEEFF1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66"/>
            <p:cNvSpPr/>
            <p:nvPr/>
          </p:nvSpPr>
          <p:spPr>
            <a:xfrm>
              <a:off x="3742268" y="4642230"/>
              <a:ext cx="4296281" cy="58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1E1E3">
                    <a:alpha val="0"/>
                  </a:srgbClr>
                </a:gs>
                <a:gs pos="100000">
                  <a:srgbClr val="9EA0A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66"/>
            <p:cNvSpPr/>
            <p:nvPr/>
          </p:nvSpPr>
          <p:spPr>
            <a:xfrm>
              <a:off x="5861191" y="2084254"/>
              <a:ext cx="55723" cy="55723"/>
            </a:xfrm>
            <a:custGeom>
              <a:avLst/>
              <a:gdLst/>
              <a:ahLst/>
              <a:cxnLst/>
              <a:rect l="l" t="t" r="r" b="b"/>
              <a:pathLst>
                <a:path w="19678" h="19678" extrusionOk="0">
                  <a:moveTo>
                    <a:pt x="16797" y="2883"/>
                  </a:moveTo>
                  <a:cubicBezTo>
                    <a:pt x="12953" y="-961"/>
                    <a:pt x="6723" y="-961"/>
                    <a:pt x="2882" y="2883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7" y="16797"/>
                  </a:cubicBezTo>
                  <a:cubicBezTo>
                    <a:pt x="20637" y="12953"/>
                    <a:pt x="20639" y="6723"/>
                    <a:pt x="16797" y="2883"/>
                  </a:cubicBezTo>
                  <a:close/>
                </a:path>
              </a:pathLst>
            </a:custGeom>
            <a:gradFill>
              <a:gsLst>
                <a:gs pos="0">
                  <a:srgbClr val="666666"/>
                </a:gs>
                <a:gs pos="28000">
                  <a:srgbClr val="666666"/>
                </a:gs>
                <a:gs pos="86000">
                  <a:srgbClr val="090909"/>
                </a:gs>
                <a:gs pos="100000">
                  <a:srgbClr val="090909"/>
                </a:gs>
              </a:gsLst>
              <a:lin ang="3558017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66"/>
            <p:cNvSpPr/>
            <p:nvPr/>
          </p:nvSpPr>
          <p:spPr>
            <a:xfrm>
              <a:off x="5867554" y="2090617"/>
              <a:ext cx="43907" cy="438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74747"/>
                </a:gs>
                <a:gs pos="30000">
                  <a:srgbClr val="474747"/>
                </a:gs>
                <a:gs pos="70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66"/>
            <p:cNvSpPr/>
            <p:nvPr/>
          </p:nvSpPr>
          <p:spPr>
            <a:xfrm>
              <a:off x="5883462" y="2106525"/>
              <a:ext cx="10795" cy="107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5" name="Google Shape;1825;p266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266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7" name="Google Shape;1827;p266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8" name="Google Shape;1828;p266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66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0" name="Google Shape;1830;p266"/>
          <p:cNvSpPr txBox="1">
            <a:spLocks noGrp="1"/>
          </p:cNvSpPr>
          <p:nvPr>
            <p:ph type="body" idx="1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1831" name="Google Shape;1831;p266"/>
          <p:cNvSpPr txBox="1">
            <a:spLocks noGrp="1"/>
          </p:cNvSpPr>
          <p:nvPr>
            <p:ph type="body" idx="2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2" name="Google Shape;1832;p266"/>
          <p:cNvSpPr>
            <a:spLocks noGrp="1"/>
          </p:cNvSpPr>
          <p:nvPr>
            <p:ph type="pic" idx="3"/>
          </p:nvPr>
        </p:nvSpPr>
        <p:spPr>
          <a:xfrm>
            <a:off x="1273978" y="1965559"/>
            <a:ext cx="4581144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33" name="Google Shape;1833;p266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34" name="Google Shape;1834;p266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66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66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66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66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Book">
  <p:cSld name="MacBook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67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267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267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267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67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5" name="Google Shape;1845;p267"/>
          <p:cNvSpPr txBox="1">
            <a:spLocks noGrp="1"/>
          </p:cNvSpPr>
          <p:nvPr>
            <p:ph type="body" idx="1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1846" name="Google Shape;1846;p267"/>
          <p:cNvSpPr txBox="1">
            <a:spLocks noGrp="1"/>
          </p:cNvSpPr>
          <p:nvPr>
            <p:ph type="body" idx="2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47" name="Google Shape;1847;p2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08" y="1801199"/>
            <a:ext cx="6167436" cy="3544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p267"/>
          <p:cNvSpPr>
            <a:spLocks noGrp="1"/>
          </p:cNvSpPr>
          <p:nvPr>
            <p:ph type="pic" idx="3"/>
          </p:nvPr>
        </p:nvSpPr>
        <p:spPr>
          <a:xfrm>
            <a:off x="963750" y="2037929"/>
            <a:ext cx="4645152" cy="28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49" name="Google Shape;1849;p267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50" name="Google Shape;1850;p267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67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67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67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67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le watch">
  <p:cSld name="apple watch"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68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268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8" name="Google Shape;1858;p268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9" name="Google Shape;1859;p268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0" name="Google Shape;1860;p268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1" name="Google Shape;1861;p268"/>
          <p:cNvSpPr txBox="1">
            <a:spLocks noGrp="1"/>
          </p:cNvSpPr>
          <p:nvPr>
            <p:ph type="body" idx="1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1862" name="Google Shape;1862;p268"/>
          <p:cNvSpPr txBox="1">
            <a:spLocks noGrp="1"/>
          </p:cNvSpPr>
          <p:nvPr>
            <p:ph type="body" idx="2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3" name="Google Shape;1863;p268"/>
          <p:cNvSpPr/>
          <p:nvPr/>
        </p:nvSpPr>
        <p:spPr>
          <a:xfrm>
            <a:off x="4523145" y="2996164"/>
            <a:ext cx="177209" cy="410605"/>
          </a:xfrm>
          <a:custGeom>
            <a:avLst/>
            <a:gdLst/>
            <a:ahLst/>
            <a:cxnLst/>
            <a:rect l="l" t="t" r="r" b="b"/>
            <a:pathLst>
              <a:path w="123" h="285" extrusionOk="0">
                <a:moveTo>
                  <a:pt x="62" y="0"/>
                </a:moveTo>
                <a:lnTo>
                  <a:pt x="81" y="4"/>
                </a:lnTo>
                <a:lnTo>
                  <a:pt x="98" y="11"/>
                </a:lnTo>
                <a:lnTo>
                  <a:pt x="111" y="25"/>
                </a:lnTo>
                <a:lnTo>
                  <a:pt x="121" y="42"/>
                </a:lnTo>
                <a:lnTo>
                  <a:pt x="123" y="61"/>
                </a:lnTo>
                <a:lnTo>
                  <a:pt x="123" y="224"/>
                </a:lnTo>
                <a:lnTo>
                  <a:pt x="121" y="243"/>
                </a:lnTo>
                <a:lnTo>
                  <a:pt x="111" y="260"/>
                </a:lnTo>
                <a:lnTo>
                  <a:pt x="98" y="273"/>
                </a:lnTo>
                <a:lnTo>
                  <a:pt x="81" y="282"/>
                </a:lnTo>
                <a:lnTo>
                  <a:pt x="62" y="285"/>
                </a:lnTo>
                <a:lnTo>
                  <a:pt x="42" y="282"/>
                </a:lnTo>
                <a:lnTo>
                  <a:pt x="25" y="273"/>
                </a:lnTo>
                <a:lnTo>
                  <a:pt x="12" y="260"/>
                </a:lnTo>
                <a:lnTo>
                  <a:pt x="3" y="243"/>
                </a:lnTo>
                <a:lnTo>
                  <a:pt x="0" y="224"/>
                </a:lnTo>
                <a:lnTo>
                  <a:pt x="0" y="61"/>
                </a:lnTo>
                <a:lnTo>
                  <a:pt x="3" y="42"/>
                </a:lnTo>
                <a:lnTo>
                  <a:pt x="12" y="25"/>
                </a:lnTo>
                <a:lnTo>
                  <a:pt x="25" y="11"/>
                </a:lnTo>
                <a:lnTo>
                  <a:pt x="42" y="4"/>
                </a:lnTo>
                <a:lnTo>
                  <a:pt x="6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268"/>
          <p:cNvSpPr/>
          <p:nvPr/>
        </p:nvSpPr>
        <p:spPr>
          <a:xfrm>
            <a:off x="4569248" y="4203183"/>
            <a:ext cx="122461" cy="609423"/>
          </a:xfrm>
          <a:custGeom>
            <a:avLst/>
            <a:gdLst/>
            <a:ahLst/>
            <a:cxnLst/>
            <a:rect l="l" t="t" r="r" b="b"/>
            <a:pathLst>
              <a:path w="85" h="423" extrusionOk="0">
                <a:moveTo>
                  <a:pt x="42" y="0"/>
                </a:moveTo>
                <a:lnTo>
                  <a:pt x="59" y="4"/>
                </a:lnTo>
                <a:lnTo>
                  <a:pt x="72" y="13"/>
                </a:lnTo>
                <a:lnTo>
                  <a:pt x="81" y="27"/>
                </a:lnTo>
                <a:lnTo>
                  <a:pt x="85" y="44"/>
                </a:lnTo>
                <a:lnTo>
                  <a:pt x="85" y="380"/>
                </a:lnTo>
                <a:lnTo>
                  <a:pt x="81" y="397"/>
                </a:lnTo>
                <a:lnTo>
                  <a:pt x="72" y="410"/>
                </a:lnTo>
                <a:lnTo>
                  <a:pt x="59" y="419"/>
                </a:lnTo>
                <a:lnTo>
                  <a:pt x="42" y="423"/>
                </a:lnTo>
                <a:lnTo>
                  <a:pt x="26" y="419"/>
                </a:lnTo>
                <a:lnTo>
                  <a:pt x="11" y="410"/>
                </a:lnTo>
                <a:lnTo>
                  <a:pt x="2" y="397"/>
                </a:lnTo>
                <a:lnTo>
                  <a:pt x="0" y="380"/>
                </a:lnTo>
                <a:lnTo>
                  <a:pt x="0" y="44"/>
                </a:lnTo>
                <a:lnTo>
                  <a:pt x="2" y="27"/>
                </a:lnTo>
                <a:lnTo>
                  <a:pt x="11" y="13"/>
                </a:lnTo>
                <a:lnTo>
                  <a:pt x="26" y="4"/>
                </a:lnTo>
                <a:lnTo>
                  <a:pt x="42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268"/>
          <p:cNvSpPr/>
          <p:nvPr/>
        </p:nvSpPr>
        <p:spPr>
          <a:xfrm>
            <a:off x="1997569" y="1313407"/>
            <a:ext cx="2645155" cy="5077084"/>
          </a:xfrm>
          <a:custGeom>
            <a:avLst/>
            <a:gdLst/>
            <a:ahLst/>
            <a:cxnLst/>
            <a:rect l="l" t="t" r="r" b="b"/>
            <a:pathLst>
              <a:path w="1836" h="3524" extrusionOk="0">
                <a:moveTo>
                  <a:pt x="843" y="0"/>
                </a:moveTo>
                <a:lnTo>
                  <a:pt x="993" y="0"/>
                </a:lnTo>
                <a:lnTo>
                  <a:pt x="1141" y="5"/>
                </a:lnTo>
                <a:lnTo>
                  <a:pt x="1287" y="16"/>
                </a:lnTo>
                <a:lnTo>
                  <a:pt x="1319" y="18"/>
                </a:lnTo>
                <a:lnTo>
                  <a:pt x="1354" y="24"/>
                </a:lnTo>
                <a:lnTo>
                  <a:pt x="1385" y="31"/>
                </a:lnTo>
                <a:lnTo>
                  <a:pt x="1413" y="43"/>
                </a:lnTo>
                <a:lnTo>
                  <a:pt x="1436" y="59"/>
                </a:lnTo>
                <a:lnTo>
                  <a:pt x="1455" y="80"/>
                </a:lnTo>
                <a:lnTo>
                  <a:pt x="1469" y="103"/>
                </a:lnTo>
                <a:lnTo>
                  <a:pt x="1480" y="132"/>
                </a:lnTo>
                <a:lnTo>
                  <a:pt x="1486" y="166"/>
                </a:lnTo>
                <a:lnTo>
                  <a:pt x="1489" y="204"/>
                </a:lnTo>
                <a:lnTo>
                  <a:pt x="1489" y="221"/>
                </a:lnTo>
                <a:lnTo>
                  <a:pt x="1493" y="284"/>
                </a:lnTo>
                <a:lnTo>
                  <a:pt x="1498" y="334"/>
                </a:lnTo>
                <a:lnTo>
                  <a:pt x="1504" y="384"/>
                </a:lnTo>
                <a:lnTo>
                  <a:pt x="1515" y="432"/>
                </a:lnTo>
                <a:lnTo>
                  <a:pt x="1528" y="480"/>
                </a:lnTo>
                <a:lnTo>
                  <a:pt x="1545" y="528"/>
                </a:lnTo>
                <a:lnTo>
                  <a:pt x="1565" y="572"/>
                </a:lnTo>
                <a:lnTo>
                  <a:pt x="1590" y="614"/>
                </a:lnTo>
                <a:lnTo>
                  <a:pt x="1618" y="653"/>
                </a:lnTo>
                <a:lnTo>
                  <a:pt x="1652" y="689"/>
                </a:lnTo>
                <a:lnTo>
                  <a:pt x="1692" y="721"/>
                </a:lnTo>
                <a:lnTo>
                  <a:pt x="1697" y="725"/>
                </a:lnTo>
                <a:lnTo>
                  <a:pt x="1703" y="729"/>
                </a:lnTo>
                <a:lnTo>
                  <a:pt x="1732" y="750"/>
                </a:lnTo>
                <a:lnTo>
                  <a:pt x="1760" y="776"/>
                </a:lnTo>
                <a:lnTo>
                  <a:pt x="1785" y="805"/>
                </a:lnTo>
                <a:lnTo>
                  <a:pt x="1806" y="836"/>
                </a:lnTo>
                <a:lnTo>
                  <a:pt x="1821" y="871"/>
                </a:lnTo>
                <a:lnTo>
                  <a:pt x="1832" y="906"/>
                </a:lnTo>
                <a:lnTo>
                  <a:pt x="1836" y="943"/>
                </a:lnTo>
                <a:lnTo>
                  <a:pt x="1836" y="2546"/>
                </a:lnTo>
                <a:lnTo>
                  <a:pt x="1834" y="2568"/>
                </a:lnTo>
                <a:lnTo>
                  <a:pt x="1830" y="2589"/>
                </a:lnTo>
                <a:lnTo>
                  <a:pt x="1821" y="2630"/>
                </a:lnTo>
                <a:lnTo>
                  <a:pt x="1806" y="2669"/>
                </a:lnTo>
                <a:lnTo>
                  <a:pt x="1786" y="2705"/>
                </a:lnTo>
                <a:lnTo>
                  <a:pt x="1761" y="2739"/>
                </a:lnTo>
                <a:lnTo>
                  <a:pt x="1731" y="2769"/>
                </a:lnTo>
                <a:lnTo>
                  <a:pt x="1700" y="2796"/>
                </a:lnTo>
                <a:lnTo>
                  <a:pt x="1665" y="2821"/>
                </a:lnTo>
                <a:lnTo>
                  <a:pt x="1646" y="2835"/>
                </a:lnTo>
                <a:lnTo>
                  <a:pt x="1628" y="2850"/>
                </a:lnTo>
                <a:lnTo>
                  <a:pt x="1592" y="2896"/>
                </a:lnTo>
                <a:lnTo>
                  <a:pt x="1566" y="2941"/>
                </a:lnTo>
                <a:lnTo>
                  <a:pt x="1545" y="2987"/>
                </a:lnTo>
                <a:lnTo>
                  <a:pt x="1529" y="3033"/>
                </a:lnTo>
                <a:lnTo>
                  <a:pt x="1519" y="3079"/>
                </a:lnTo>
                <a:lnTo>
                  <a:pt x="1511" y="3125"/>
                </a:lnTo>
                <a:lnTo>
                  <a:pt x="1507" y="3168"/>
                </a:lnTo>
                <a:lnTo>
                  <a:pt x="1503" y="3211"/>
                </a:lnTo>
                <a:lnTo>
                  <a:pt x="1501" y="3253"/>
                </a:lnTo>
                <a:lnTo>
                  <a:pt x="1497" y="3294"/>
                </a:lnTo>
                <a:lnTo>
                  <a:pt x="1491" y="3332"/>
                </a:lnTo>
                <a:lnTo>
                  <a:pt x="1482" y="3367"/>
                </a:lnTo>
                <a:lnTo>
                  <a:pt x="1473" y="3392"/>
                </a:lnTo>
                <a:lnTo>
                  <a:pt x="1463" y="3415"/>
                </a:lnTo>
                <a:lnTo>
                  <a:pt x="1447" y="3436"/>
                </a:lnTo>
                <a:lnTo>
                  <a:pt x="1429" y="3455"/>
                </a:lnTo>
                <a:lnTo>
                  <a:pt x="1406" y="3470"/>
                </a:lnTo>
                <a:lnTo>
                  <a:pt x="1379" y="3483"/>
                </a:lnTo>
                <a:lnTo>
                  <a:pt x="1346" y="3494"/>
                </a:lnTo>
                <a:lnTo>
                  <a:pt x="1307" y="3500"/>
                </a:lnTo>
                <a:lnTo>
                  <a:pt x="1285" y="3503"/>
                </a:lnTo>
                <a:lnTo>
                  <a:pt x="1247" y="3508"/>
                </a:lnTo>
                <a:lnTo>
                  <a:pt x="1139" y="3517"/>
                </a:lnTo>
                <a:lnTo>
                  <a:pt x="1029" y="3523"/>
                </a:lnTo>
                <a:lnTo>
                  <a:pt x="918" y="3524"/>
                </a:lnTo>
                <a:lnTo>
                  <a:pt x="807" y="3523"/>
                </a:lnTo>
                <a:lnTo>
                  <a:pt x="697" y="3517"/>
                </a:lnTo>
                <a:lnTo>
                  <a:pt x="589" y="3508"/>
                </a:lnTo>
                <a:lnTo>
                  <a:pt x="551" y="3503"/>
                </a:lnTo>
                <a:lnTo>
                  <a:pt x="529" y="3500"/>
                </a:lnTo>
                <a:lnTo>
                  <a:pt x="490" y="3494"/>
                </a:lnTo>
                <a:lnTo>
                  <a:pt x="457" y="3483"/>
                </a:lnTo>
                <a:lnTo>
                  <a:pt x="430" y="3470"/>
                </a:lnTo>
                <a:lnTo>
                  <a:pt x="407" y="3455"/>
                </a:lnTo>
                <a:lnTo>
                  <a:pt x="389" y="3436"/>
                </a:lnTo>
                <a:lnTo>
                  <a:pt x="373" y="3415"/>
                </a:lnTo>
                <a:lnTo>
                  <a:pt x="363" y="3392"/>
                </a:lnTo>
                <a:lnTo>
                  <a:pt x="354" y="3367"/>
                </a:lnTo>
                <a:lnTo>
                  <a:pt x="345" y="3332"/>
                </a:lnTo>
                <a:lnTo>
                  <a:pt x="339" y="3294"/>
                </a:lnTo>
                <a:lnTo>
                  <a:pt x="335" y="3253"/>
                </a:lnTo>
                <a:lnTo>
                  <a:pt x="333" y="3211"/>
                </a:lnTo>
                <a:lnTo>
                  <a:pt x="329" y="3168"/>
                </a:lnTo>
                <a:lnTo>
                  <a:pt x="325" y="3125"/>
                </a:lnTo>
                <a:lnTo>
                  <a:pt x="317" y="3079"/>
                </a:lnTo>
                <a:lnTo>
                  <a:pt x="307" y="3033"/>
                </a:lnTo>
                <a:lnTo>
                  <a:pt x="291" y="2987"/>
                </a:lnTo>
                <a:lnTo>
                  <a:pt x="270" y="2941"/>
                </a:lnTo>
                <a:lnTo>
                  <a:pt x="244" y="2896"/>
                </a:lnTo>
                <a:lnTo>
                  <a:pt x="208" y="2850"/>
                </a:lnTo>
                <a:lnTo>
                  <a:pt x="190" y="2835"/>
                </a:lnTo>
                <a:lnTo>
                  <a:pt x="171" y="2821"/>
                </a:lnTo>
                <a:lnTo>
                  <a:pt x="142" y="2800"/>
                </a:lnTo>
                <a:lnTo>
                  <a:pt x="113" y="2774"/>
                </a:lnTo>
                <a:lnTo>
                  <a:pt x="87" y="2744"/>
                </a:lnTo>
                <a:lnTo>
                  <a:pt x="66" y="2724"/>
                </a:lnTo>
                <a:lnTo>
                  <a:pt x="47" y="2701"/>
                </a:lnTo>
                <a:lnTo>
                  <a:pt x="34" y="2676"/>
                </a:lnTo>
                <a:lnTo>
                  <a:pt x="23" y="2648"/>
                </a:lnTo>
                <a:lnTo>
                  <a:pt x="13" y="2619"/>
                </a:lnTo>
                <a:lnTo>
                  <a:pt x="6" y="2589"/>
                </a:lnTo>
                <a:lnTo>
                  <a:pt x="2" y="2568"/>
                </a:lnTo>
                <a:lnTo>
                  <a:pt x="0" y="2546"/>
                </a:lnTo>
                <a:lnTo>
                  <a:pt x="0" y="943"/>
                </a:lnTo>
                <a:lnTo>
                  <a:pt x="4" y="906"/>
                </a:lnTo>
                <a:lnTo>
                  <a:pt x="15" y="871"/>
                </a:lnTo>
                <a:lnTo>
                  <a:pt x="30" y="836"/>
                </a:lnTo>
                <a:lnTo>
                  <a:pt x="51" y="805"/>
                </a:lnTo>
                <a:lnTo>
                  <a:pt x="76" y="776"/>
                </a:lnTo>
                <a:lnTo>
                  <a:pt x="104" y="750"/>
                </a:lnTo>
                <a:lnTo>
                  <a:pt x="133" y="729"/>
                </a:lnTo>
                <a:lnTo>
                  <a:pt x="139" y="725"/>
                </a:lnTo>
                <a:lnTo>
                  <a:pt x="144" y="721"/>
                </a:lnTo>
                <a:lnTo>
                  <a:pt x="180" y="692"/>
                </a:lnTo>
                <a:lnTo>
                  <a:pt x="210" y="662"/>
                </a:lnTo>
                <a:lnTo>
                  <a:pt x="240" y="623"/>
                </a:lnTo>
                <a:lnTo>
                  <a:pt x="266" y="581"/>
                </a:lnTo>
                <a:lnTo>
                  <a:pt x="288" y="535"/>
                </a:lnTo>
                <a:lnTo>
                  <a:pt x="305" y="487"/>
                </a:lnTo>
                <a:lnTo>
                  <a:pt x="320" y="437"/>
                </a:lnTo>
                <a:lnTo>
                  <a:pt x="330" y="386"/>
                </a:lnTo>
                <a:lnTo>
                  <a:pt x="338" y="335"/>
                </a:lnTo>
                <a:lnTo>
                  <a:pt x="343" y="284"/>
                </a:lnTo>
                <a:lnTo>
                  <a:pt x="347" y="221"/>
                </a:lnTo>
                <a:lnTo>
                  <a:pt x="347" y="204"/>
                </a:lnTo>
                <a:lnTo>
                  <a:pt x="350" y="166"/>
                </a:lnTo>
                <a:lnTo>
                  <a:pt x="356" y="132"/>
                </a:lnTo>
                <a:lnTo>
                  <a:pt x="367" y="103"/>
                </a:lnTo>
                <a:lnTo>
                  <a:pt x="381" y="80"/>
                </a:lnTo>
                <a:lnTo>
                  <a:pt x="400" y="59"/>
                </a:lnTo>
                <a:lnTo>
                  <a:pt x="423" y="43"/>
                </a:lnTo>
                <a:lnTo>
                  <a:pt x="451" y="31"/>
                </a:lnTo>
                <a:lnTo>
                  <a:pt x="482" y="24"/>
                </a:lnTo>
                <a:lnTo>
                  <a:pt x="517" y="18"/>
                </a:lnTo>
                <a:lnTo>
                  <a:pt x="549" y="16"/>
                </a:lnTo>
                <a:lnTo>
                  <a:pt x="695" y="5"/>
                </a:lnTo>
                <a:lnTo>
                  <a:pt x="843" y="0"/>
                </a:lnTo>
                <a:close/>
              </a:path>
            </a:pathLst>
          </a:custGeom>
          <a:solidFill>
            <a:srgbClr val="D0E5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268"/>
          <p:cNvSpPr/>
          <p:nvPr/>
        </p:nvSpPr>
        <p:spPr>
          <a:xfrm>
            <a:off x="1997569" y="2277247"/>
            <a:ext cx="2645155" cy="3149406"/>
          </a:xfrm>
          <a:custGeom>
            <a:avLst/>
            <a:gdLst/>
            <a:ahLst/>
            <a:cxnLst/>
            <a:rect l="l" t="t" r="r" b="b"/>
            <a:pathLst>
              <a:path w="1836" h="2186" extrusionOk="0">
                <a:moveTo>
                  <a:pt x="345" y="0"/>
                </a:moveTo>
                <a:lnTo>
                  <a:pt x="1498" y="0"/>
                </a:lnTo>
                <a:lnTo>
                  <a:pt x="1533" y="0"/>
                </a:lnTo>
                <a:lnTo>
                  <a:pt x="1563" y="1"/>
                </a:lnTo>
                <a:lnTo>
                  <a:pt x="1590" y="5"/>
                </a:lnTo>
                <a:lnTo>
                  <a:pt x="1614" y="10"/>
                </a:lnTo>
                <a:lnTo>
                  <a:pt x="1639" y="21"/>
                </a:lnTo>
                <a:lnTo>
                  <a:pt x="1664" y="34"/>
                </a:lnTo>
                <a:lnTo>
                  <a:pt x="1692" y="52"/>
                </a:lnTo>
                <a:lnTo>
                  <a:pt x="1697" y="56"/>
                </a:lnTo>
                <a:lnTo>
                  <a:pt x="1703" y="60"/>
                </a:lnTo>
                <a:lnTo>
                  <a:pt x="1732" y="81"/>
                </a:lnTo>
                <a:lnTo>
                  <a:pt x="1760" y="107"/>
                </a:lnTo>
                <a:lnTo>
                  <a:pt x="1785" y="136"/>
                </a:lnTo>
                <a:lnTo>
                  <a:pt x="1806" y="167"/>
                </a:lnTo>
                <a:lnTo>
                  <a:pt x="1821" y="202"/>
                </a:lnTo>
                <a:lnTo>
                  <a:pt x="1832" y="237"/>
                </a:lnTo>
                <a:lnTo>
                  <a:pt x="1836" y="274"/>
                </a:lnTo>
                <a:lnTo>
                  <a:pt x="1836" y="1877"/>
                </a:lnTo>
                <a:lnTo>
                  <a:pt x="1834" y="1899"/>
                </a:lnTo>
                <a:lnTo>
                  <a:pt x="1830" y="1920"/>
                </a:lnTo>
                <a:lnTo>
                  <a:pt x="1821" y="1961"/>
                </a:lnTo>
                <a:lnTo>
                  <a:pt x="1806" y="2000"/>
                </a:lnTo>
                <a:lnTo>
                  <a:pt x="1786" y="2036"/>
                </a:lnTo>
                <a:lnTo>
                  <a:pt x="1761" y="2070"/>
                </a:lnTo>
                <a:lnTo>
                  <a:pt x="1731" y="2100"/>
                </a:lnTo>
                <a:lnTo>
                  <a:pt x="1700" y="2127"/>
                </a:lnTo>
                <a:lnTo>
                  <a:pt x="1665" y="2152"/>
                </a:lnTo>
                <a:lnTo>
                  <a:pt x="1635" y="2168"/>
                </a:lnTo>
                <a:lnTo>
                  <a:pt x="1604" y="2178"/>
                </a:lnTo>
                <a:lnTo>
                  <a:pt x="1571" y="2183"/>
                </a:lnTo>
                <a:lnTo>
                  <a:pt x="1537" y="2186"/>
                </a:lnTo>
                <a:lnTo>
                  <a:pt x="1502" y="2186"/>
                </a:lnTo>
                <a:lnTo>
                  <a:pt x="338" y="2186"/>
                </a:lnTo>
                <a:lnTo>
                  <a:pt x="282" y="2183"/>
                </a:lnTo>
                <a:lnTo>
                  <a:pt x="231" y="2176"/>
                </a:lnTo>
                <a:lnTo>
                  <a:pt x="185" y="2163"/>
                </a:lnTo>
                <a:lnTo>
                  <a:pt x="177" y="2157"/>
                </a:lnTo>
                <a:lnTo>
                  <a:pt x="171" y="2152"/>
                </a:lnTo>
                <a:lnTo>
                  <a:pt x="136" y="2127"/>
                </a:lnTo>
                <a:lnTo>
                  <a:pt x="105" y="2100"/>
                </a:lnTo>
                <a:lnTo>
                  <a:pt x="75" y="2070"/>
                </a:lnTo>
                <a:lnTo>
                  <a:pt x="50" y="2036"/>
                </a:lnTo>
                <a:lnTo>
                  <a:pt x="30" y="2000"/>
                </a:lnTo>
                <a:lnTo>
                  <a:pt x="15" y="1961"/>
                </a:lnTo>
                <a:lnTo>
                  <a:pt x="6" y="1920"/>
                </a:lnTo>
                <a:lnTo>
                  <a:pt x="2" y="1899"/>
                </a:lnTo>
                <a:lnTo>
                  <a:pt x="0" y="1877"/>
                </a:lnTo>
                <a:lnTo>
                  <a:pt x="0" y="274"/>
                </a:lnTo>
                <a:lnTo>
                  <a:pt x="4" y="237"/>
                </a:lnTo>
                <a:lnTo>
                  <a:pt x="15" y="202"/>
                </a:lnTo>
                <a:lnTo>
                  <a:pt x="30" y="167"/>
                </a:lnTo>
                <a:lnTo>
                  <a:pt x="51" y="136"/>
                </a:lnTo>
                <a:lnTo>
                  <a:pt x="76" y="107"/>
                </a:lnTo>
                <a:lnTo>
                  <a:pt x="104" y="81"/>
                </a:lnTo>
                <a:lnTo>
                  <a:pt x="133" y="60"/>
                </a:lnTo>
                <a:lnTo>
                  <a:pt x="139" y="56"/>
                </a:lnTo>
                <a:lnTo>
                  <a:pt x="144" y="52"/>
                </a:lnTo>
                <a:lnTo>
                  <a:pt x="176" y="31"/>
                </a:lnTo>
                <a:lnTo>
                  <a:pt x="207" y="17"/>
                </a:lnTo>
                <a:lnTo>
                  <a:pt x="239" y="8"/>
                </a:lnTo>
                <a:lnTo>
                  <a:pt x="271" y="3"/>
                </a:lnTo>
                <a:lnTo>
                  <a:pt x="307" y="0"/>
                </a:lnTo>
                <a:lnTo>
                  <a:pt x="34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268"/>
          <p:cNvSpPr/>
          <p:nvPr/>
        </p:nvSpPr>
        <p:spPr>
          <a:xfrm>
            <a:off x="2068165" y="2344960"/>
            <a:ext cx="2503965" cy="3013978"/>
          </a:xfrm>
          <a:custGeom>
            <a:avLst/>
            <a:gdLst/>
            <a:ahLst/>
            <a:cxnLst/>
            <a:rect l="l" t="t" r="r" b="b"/>
            <a:pathLst>
              <a:path w="1738" h="2092" extrusionOk="0">
                <a:moveTo>
                  <a:pt x="296" y="0"/>
                </a:moveTo>
                <a:lnTo>
                  <a:pt x="1449" y="0"/>
                </a:lnTo>
                <a:lnTo>
                  <a:pt x="1479" y="1"/>
                </a:lnTo>
                <a:lnTo>
                  <a:pt x="1504" y="1"/>
                </a:lnTo>
                <a:lnTo>
                  <a:pt x="1527" y="4"/>
                </a:lnTo>
                <a:lnTo>
                  <a:pt x="1548" y="9"/>
                </a:lnTo>
                <a:lnTo>
                  <a:pt x="1569" y="17"/>
                </a:lnTo>
                <a:lnTo>
                  <a:pt x="1592" y="29"/>
                </a:lnTo>
                <a:lnTo>
                  <a:pt x="1615" y="45"/>
                </a:lnTo>
                <a:lnTo>
                  <a:pt x="1619" y="47"/>
                </a:lnTo>
                <a:lnTo>
                  <a:pt x="1620" y="48"/>
                </a:lnTo>
                <a:lnTo>
                  <a:pt x="1622" y="48"/>
                </a:lnTo>
                <a:lnTo>
                  <a:pt x="1628" y="54"/>
                </a:lnTo>
                <a:lnTo>
                  <a:pt x="1656" y="73"/>
                </a:lnTo>
                <a:lnTo>
                  <a:pt x="1682" y="98"/>
                </a:lnTo>
                <a:lnTo>
                  <a:pt x="1704" y="128"/>
                </a:lnTo>
                <a:lnTo>
                  <a:pt x="1723" y="160"/>
                </a:lnTo>
                <a:lnTo>
                  <a:pt x="1734" y="192"/>
                </a:lnTo>
                <a:lnTo>
                  <a:pt x="1738" y="227"/>
                </a:lnTo>
                <a:lnTo>
                  <a:pt x="1738" y="1830"/>
                </a:lnTo>
                <a:lnTo>
                  <a:pt x="1734" y="1863"/>
                </a:lnTo>
                <a:lnTo>
                  <a:pt x="1734" y="1864"/>
                </a:lnTo>
                <a:lnTo>
                  <a:pt x="1734" y="1867"/>
                </a:lnTo>
                <a:lnTo>
                  <a:pt x="1726" y="1902"/>
                </a:lnTo>
                <a:lnTo>
                  <a:pt x="1712" y="1935"/>
                </a:lnTo>
                <a:lnTo>
                  <a:pt x="1694" y="1966"/>
                </a:lnTo>
                <a:lnTo>
                  <a:pt x="1671" y="1994"/>
                </a:lnTo>
                <a:lnTo>
                  <a:pt x="1647" y="2020"/>
                </a:lnTo>
                <a:lnTo>
                  <a:pt x="1619" y="2044"/>
                </a:lnTo>
                <a:lnTo>
                  <a:pt x="1590" y="2064"/>
                </a:lnTo>
                <a:lnTo>
                  <a:pt x="1565" y="2078"/>
                </a:lnTo>
                <a:lnTo>
                  <a:pt x="1538" y="2085"/>
                </a:lnTo>
                <a:lnTo>
                  <a:pt x="1510" y="2089"/>
                </a:lnTo>
                <a:lnTo>
                  <a:pt x="1482" y="2091"/>
                </a:lnTo>
                <a:lnTo>
                  <a:pt x="1453" y="2092"/>
                </a:lnTo>
                <a:lnTo>
                  <a:pt x="289" y="2092"/>
                </a:lnTo>
                <a:lnTo>
                  <a:pt x="245" y="2089"/>
                </a:lnTo>
                <a:lnTo>
                  <a:pt x="201" y="2083"/>
                </a:lnTo>
                <a:lnTo>
                  <a:pt x="158" y="2072"/>
                </a:lnTo>
                <a:lnTo>
                  <a:pt x="148" y="2064"/>
                </a:lnTo>
                <a:lnTo>
                  <a:pt x="119" y="2044"/>
                </a:lnTo>
                <a:lnTo>
                  <a:pt x="91" y="2020"/>
                </a:lnTo>
                <a:lnTo>
                  <a:pt x="67" y="1994"/>
                </a:lnTo>
                <a:lnTo>
                  <a:pt x="44" y="1965"/>
                </a:lnTo>
                <a:lnTo>
                  <a:pt x="26" y="1934"/>
                </a:lnTo>
                <a:lnTo>
                  <a:pt x="12" y="1901"/>
                </a:lnTo>
                <a:lnTo>
                  <a:pt x="4" y="1867"/>
                </a:lnTo>
                <a:lnTo>
                  <a:pt x="4" y="1864"/>
                </a:lnTo>
                <a:lnTo>
                  <a:pt x="4" y="1863"/>
                </a:lnTo>
                <a:lnTo>
                  <a:pt x="0" y="1830"/>
                </a:lnTo>
                <a:lnTo>
                  <a:pt x="0" y="227"/>
                </a:lnTo>
                <a:lnTo>
                  <a:pt x="4" y="192"/>
                </a:lnTo>
                <a:lnTo>
                  <a:pt x="15" y="160"/>
                </a:lnTo>
                <a:lnTo>
                  <a:pt x="34" y="128"/>
                </a:lnTo>
                <a:lnTo>
                  <a:pt x="56" y="98"/>
                </a:lnTo>
                <a:lnTo>
                  <a:pt x="82" y="73"/>
                </a:lnTo>
                <a:lnTo>
                  <a:pt x="110" y="54"/>
                </a:lnTo>
                <a:lnTo>
                  <a:pt x="116" y="48"/>
                </a:lnTo>
                <a:lnTo>
                  <a:pt x="118" y="48"/>
                </a:lnTo>
                <a:lnTo>
                  <a:pt x="119" y="47"/>
                </a:lnTo>
                <a:lnTo>
                  <a:pt x="123" y="45"/>
                </a:lnTo>
                <a:lnTo>
                  <a:pt x="150" y="26"/>
                </a:lnTo>
                <a:lnTo>
                  <a:pt x="178" y="14"/>
                </a:lnTo>
                <a:lnTo>
                  <a:pt x="204" y="7"/>
                </a:lnTo>
                <a:lnTo>
                  <a:pt x="233" y="3"/>
                </a:lnTo>
                <a:lnTo>
                  <a:pt x="263" y="1"/>
                </a:lnTo>
                <a:lnTo>
                  <a:pt x="296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268"/>
          <p:cNvSpPr>
            <a:spLocks noGrp="1"/>
          </p:cNvSpPr>
          <p:nvPr>
            <p:ph type="pic" idx="3"/>
          </p:nvPr>
        </p:nvSpPr>
        <p:spPr>
          <a:xfrm>
            <a:off x="2144522" y="2424200"/>
            <a:ext cx="2350008" cy="2852928"/>
          </a:xfrm>
          <a:prstGeom prst="roundRect">
            <a:avLst>
              <a:gd name="adj" fmla="val 1234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69" name="Google Shape;1869;p268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70" name="Google Shape;1870;p268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68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68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68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68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Pad black">
  <p:cSld name="iPad black"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69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269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8" name="Google Shape;1878;p269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9" name="Google Shape;1879;p269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0" name="Google Shape;1880;p269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1" name="Google Shape;1881;p269"/>
          <p:cNvSpPr txBox="1">
            <a:spLocks noGrp="1"/>
          </p:cNvSpPr>
          <p:nvPr>
            <p:ph type="body" idx="1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1882" name="Google Shape;1882;p269"/>
          <p:cNvSpPr txBox="1">
            <a:spLocks noGrp="1"/>
          </p:cNvSpPr>
          <p:nvPr>
            <p:ph type="body" idx="2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B9C3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83" name="Google Shape;1883;p269"/>
          <p:cNvGrpSpPr/>
          <p:nvPr/>
        </p:nvGrpSpPr>
        <p:grpSpPr>
          <a:xfrm>
            <a:off x="1743159" y="1778377"/>
            <a:ext cx="3136689" cy="4080933"/>
            <a:chOff x="14427200" y="12090400"/>
            <a:chExt cx="15590475" cy="20283713"/>
          </a:xfrm>
        </p:grpSpPr>
        <p:sp>
          <p:nvSpPr>
            <p:cNvPr id="1884" name="Google Shape;1884;p269"/>
            <p:cNvSpPr/>
            <p:nvPr/>
          </p:nvSpPr>
          <p:spPr>
            <a:xfrm>
              <a:off x="14427200" y="12090400"/>
              <a:ext cx="15590475" cy="202837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37" y="19571"/>
                  </a:moveTo>
                  <a:lnTo>
                    <a:pt x="2263" y="19571"/>
                  </a:lnTo>
                  <a:lnTo>
                    <a:pt x="2263" y="2006"/>
                  </a:lnTo>
                  <a:lnTo>
                    <a:pt x="19337" y="2006"/>
                  </a:lnTo>
                  <a:cubicBezTo>
                    <a:pt x="19337" y="2006"/>
                    <a:pt x="19337" y="19571"/>
                    <a:pt x="19337" y="19571"/>
                  </a:cubicBezTo>
                  <a:close/>
                  <a:moveTo>
                    <a:pt x="20539" y="0"/>
                  </a:moveTo>
                  <a:lnTo>
                    <a:pt x="1061" y="0"/>
                  </a:lnTo>
                  <a:cubicBezTo>
                    <a:pt x="476" y="0"/>
                    <a:pt x="0" y="366"/>
                    <a:pt x="0" y="815"/>
                  </a:cubicBezTo>
                  <a:lnTo>
                    <a:pt x="0" y="20785"/>
                  </a:lnTo>
                  <a:cubicBezTo>
                    <a:pt x="0" y="21234"/>
                    <a:pt x="476" y="21600"/>
                    <a:pt x="1061" y="21600"/>
                  </a:cubicBezTo>
                  <a:lnTo>
                    <a:pt x="20539" y="21600"/>
                  </a:lnTo>
                  <a:cubicBezTo>
                    <a:pt x="21124" y="21600"/>
                    <a:pt x="21600" y="21234"/>
                    <a:pt x="21600" y="20785"/>
                  </a:cubicBezTo>
                  <a:lnTo>
                    <a:pt x="21600" y="815"/>
                  </a:lnTo>
                  <a:cubicBezTo>
                    <a:pt x="21600" y="366"/>
                    <a:pt x="21124" y="0"/>
                    <a:pt x="20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69"/>
            <p:cNvSpPr/>
            <p:nvPr/>
          </p:nvSpPr>
          <p:spPr>
            <a:xfrm>
              <a:off x="14478000" y="12141200"/>
              <a:ext cx="15480431" cy="201736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26" y="19678"/>
                  </a:moveTo>
                  <a:lnTo>
                    <a:pt x="19474" y="19678"/>
                  </a:lnTo>
                  <a:lnTo>
                    <a:pt x="19474" y="1900"/>
                  </a:lnTo>
                  <a:lnTo>
                    <a:pt x="2126" y="1900"/>
                  </a:lnTo>
                  <a:cubicBezTo>
                    <a:pt x="2126" y="1900"/>
                    <a:pt x="2126" y="19678"/>
                    <a:pt x="2126" y="19678"/>
                  </a:cubicBezTo>
                  <a:close/>
                  <a:moveTo>
                    <a:pt x="991" y="21600"/>
                  </a:moveTo>
                  <a:cubicBezTo>
                    <a:pt x="445" y="21600"/>
                    <a:pt x="0" y="21259"/>
                    <a:pt x="0" y="20839"/>
                  </a:cubicBezTo>
                  <a:lnTo>
                    <a:pt x="0" y="761"/>
                  </a:lnTo>
                  <a:cubicBezTo>
                    <a:pt x="0" y="341"/>
                    <a:pt x="445" y="0"/>
                    <a:pt x="991" y="0"/>
                  </a:cubicBezTo>
                  <a:lnTo>
                    <a:pt x="20609" y="0"/>
                  </a:lnTo>
                  <a:cubicBezTo>
                    <a:pt x="21155" y="0"/>
                    <a:pt x="21600" y="341"/>
                    <a:pt x="21600" y="761"/>
                  </a:cubicBezTo>
                  <a:lnTo>
                    <a:pt x="21600" y="20839"/>
                  </a:lnTo>
                  <a:cubicBezTo>
                    <a:pt x="21600" y="21259"/>
                    <a:pt x="21155" y="21600"/>
                    <a:pt x="20609" y="21600"/>
                  </a:cubicBezTo>
                  <a:cubicBezTo>
                    <a:pt x="20609" y="21600"/>
                    <a:pt x="991" y="21600"/>
                    <a:pt x="991" y="2160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69"/>
            <p:cNvSpPr/>
            <p:nvPr/>
          </p:nvSpPr>
          <p:spPr>
            <a:xfrm>
              <a:off x="14528800" y="12192000"/>
              <a:ext cx="15384020" cy="200772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451" y="19661"/>
                  </a:moveTo>
                  <a:lnTo>
                    <a:pt x="2149" y="19661"/>
                  </a:lnTo>
                  <a:lnTo>
                    <a:pt x="2149" y="1916"/>
                  </a:lnTo>
                  <a:lnTo>
                    <a:pt x="19451" y="1916"/>
                  </a:lnTo>
                  <a:cubicBezTo>
                    <a:pt x="19451" y="1916"/>
                    <a:pt x="19451" y="19661"/>
                    <a:pt x="19451" y="19661"/>
                  </a:cubicBezTo>
                  <a:close/>
                  <a:moveTo>
                    <a:pt x="20670" y="0"/>
                  </a:moveTo>
                  <a:lnTo>
                    <a:pt x="930" y="0"/>
                  </a:lnTo>
                  <a:cubicBezTo>
                    <a:pt x="419" y="0"/>
                    <a:pt x="0" y="321"/>
                    <a:pt x="0" y="712"/>
                  </a:cubicBezTo>
                  <a:lnTo>
                    <a:pt x="0" y="20888"/>
                  </a:lnTo>
                  <a:cubicBezTo>
                    <a:pt x="0" y="21279"/>
                    <a:pt x="419" y="21600"/>
                    <a:pt x="930" y="21600"/>
                  </a:cubicBezTo>
                  <a:lnTo>
                    <a:pt x="20670" y="21600"/>
                  </a:lnTo>
                  <a:cubicBezTo>
                    <a:pt x="21182" y="21600"/>
                    <a:pt x="21600" y="21279"/>
                    <a:pt x="21600" y="20888"/>
                  </a:cubicBezTo>
                  <a:lnTo>
                    <a:pt x="21600" y="712"/>
                  </a:lnTo>
                  <a:cubicBezTo>
                    <a:pt x="21600" y="321"/>
                    <a:pt x="21182" y="0"/>
                    <a:pt x="20670" y="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69"/>
            <p:cNvSpPr/>
            <p:nvPr/>
          </p:nvSpPr>
          <p:spPr>
            <a:xfrm>
              <a:off x="14516100" y="12179300"/>
              <a:ext cx="15411091" cy="201043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947" y="29"/>
                  </a:moveTo>
                  <a:cubicBezTo>
                    <a:pt x="446" y="29"/>
                    <a:pt x="38" y="342"/>
                    <a:pt x="38" y="726"/>
                  </a:cubicBezTo>
                  <a:lnTo>
                    <a:pt x="38" y="20874"/>
                  </a:lnTo>
                  <a:cubicBezTo>
                    <a:pt x="38" y="21258"/>
                    <a:pt x="446" y="21571"/>
                    <a:pt x="947" y="21571"/>
                  </a:cubicBezTo>
                  <a:lnTo>
                    <a:pt x="20653" y="21571"/>
                  </a:lnTo>
                  <a:cubicBezTo>
                    <a:pt x="21154" y="21571"/>
                    <a:pt x="21562" y="21258"/>
                    <a:pt x="21562" y="20874"/>
                  </a:cubicBezTo>
                  <a:lnTo>
                    <a:pt x="21562" y="726"/>
                  </a:lnTo>
                  <a:cubicBezTo>
                    <a:pt x="21562" y="342"/>
                    <a:pt x="21154" y="29"/>
                    <a:pt x="20653" y="29"/>
                  </a:cubicBezTo>
                  <a:cubicBezTo>
                    <a:pt x="20653" y="29"/>
                    <a:pt x="947" y="29"/>
                    <a:pt x="947" y="29"/>
                  </a:cubicBezTo>
                  <a:close/>
                  <a:moveTo>
                    <a:pt x="20653" y="21600"/>
                  </a:moveTo>
                  <a:lnTo>
                    <a:pt x="947" y="21600"/>
                  </a:lnTo>
                  <a:cubicBezTo>
                    <a:pt x="425" y="21600"/>
                    <a:pt x="0" y="21274"/>
                    <a:pt x="0" y="20874"/>
                  </a:cubicBezTo>
                  <a:lnTo>
                    <a:pt x="0" y="726"/>
                  </a:lnTo>
                  <a:cubicBezTo>
                    <a:pt x="0" y="326"/>
                    <a:pt x="425" y="0"/>
                    <a:pt x="947" y="0"/>
                  </a:cubicBezTo>
                  <a:lnTo>
                    <a:pt x="20653" y="0"/>
                  </a:lnTo>
                  <a:cubicBezTo>
                    <a:pt x="21175" y="0"/>
                    <a:pt x="21600" y="326"/>
                    <a:pt x="21600" y="726"/>
                  </a:cubicBezTo>
                  <a:lnTo>
                    <a:pt x="21600" y="20874"/>
                  </a:lnTo>
                  <a:cubicBezTo>
                    <a:pt x="21600" y="21274"/>
                    <a:pt x="21175" y="21600"/>
                    <a:pt x="20653" y="2160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69"/>
            <p:cNvSpPr/>
            <p:nvPr/>
          </p:nvSpPr>
          <p:spPr>
            <a:xfrm>
              <a:off x="17602200" y="12090400"/>
              <a:ext cx="9555755" cy="897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D1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69"/>
            <p:cNvSpPr/>
            <p:nvPr/>
          </p:nvSpPr>
          <p:spPr>
            <a:xfrm>
              <a:off x="16065500" y="13970000"/>
              <a:ext cx="12323458" cy="4037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38000">
                  <a:srgbClr val="292A2E"/>
                </a:gs>
                <a:gs pos="85000">
                  <a:srgbClr val="46474B"/>
                </a:gs>
                <a:gs pos="100000">
                  <a:srgbClr val="46474B"/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69"/>
            <p:cNvSpPr/>
            <p:nvPr/>
          </p:nvSpPr>
          <p:spPr>
            <a:xfrm>
              <a:off x="16254428" y="14061788"/>
              <a:ext cx="11950874" cy="215371"/>
            </a:xfrm>
            <a:custGeom>
              <a:avLst/>
              <a:gdLst/>
              <a:ahLst/>
              <a:cxnLst/>
              <a:rect l="l" t="t" r="r" b="b"/>
              <a:pathLst>
                <a:path w="11950874" h="215371" extrusionOk="0">
                  <a:moveTo>
                    <a:pt x="0" y="122970"/>
                  </a:moveTo>
                  <a:lnTo>
                    <a:pt x="42687" y="122970"/>
                  </a:lnTo>
                  <a:lnTo>
                    <a:pt x="42687" y="215370"/>
                  </a:lnTo>
                  <a:lnTo>
                    <a:pt x="0" y="215370"/>
                  </a:lnTo>
                  <a:close/>
                  <a:moveTo>
                    <a:pt x="11901472" y="98713"/>
                  </a:moveTo>
                  <a:lnTo>
                    <a:pt x="11901472" y="144861"/>
                  </a:lnTo>
                  <a:lnTo>
                    <a:pt x="11924532" y="144861"/>
                  </a:lnTo>
                  <a:cubicBezTo>
                    <a:pt x="11924532" y="144861"/>
                    <a:pt x="11924532" y="98713"/>
                    <a:pt x="11924532" y="98713"/>
                  </a:cubicBezTo>
                  <a:close/>
                  <a:moveTo>
                    <a:pt x="167288" y="75541"/>
                  </a:moveTo>
                  <a:lnTo>
                    <a:pt x="212884" y="75541"/>
                  </a:lnTo>
                  <a:lnTo>
                    <a:pt x="212884" y="215370"/>
                  </a:lnTo>
                  <a:lnTo>
                    <a:pt x="167288" y="215370"/>
                  </a:lnTo>
                  <a:close/>
                  <a:moveTo>
                    <a:pt x="85099" y="75541"/>
                  </a:moveTo>
                  <a:lnTo>
                    <a:pt x="124876" y="75541"/>
                  </a:lnTo>
                  <a:lnTo>
                    <a:pt x="124876" y="215371"/>
                  </a:lnTo>
                  <a:lnTo>
                    <a:pt x="85099" y="215371"/>
                  </a:lnTo>
                  <a:close/>
                  <a:moveTo>
                    <a:pt x="11582912" y="47913"/>
                  </a:moveTo>
                  <a:cubicBezTo>
                    <a:pt x="11576550" y="47913"/>
                    <a:pt x="11571272" y="53041"/>
                    <a:pt x="11571272" y="59456"/>
                  </a:cubicBezTo>
                  <a:lnTo>
                    <a:pt x="11571272" y="174845"/>
                  </a:lnTo>
                  <a:cubicBezTo>
                    <a:pt x="11571272" y="181196"/>
                    <a:pt x="11576550" y="186356"/>
                    <a:pt x="11582912" y="186356"/>
                  </a:cubicBezTo>
                  <a:lnTo>
                    <a:pt x="11859876" y="186356"/>
                  </a:lnTo>
                  <a:cubicBezTo>
                    <a:pt x="11866236" y="186356"/>
                    <a:pt x="11871308" y="181196"/>
                    <a:pt x="11871308" y="174845"/>
                  </a:cubicBezTo>
                  <a:cubicBezTo>
                    <a:pt x="11871308" y="174845"/>
                    <a:pt x="11871308" y="59456"/>
                    <a:pt x="11871308" y="59456"/>
                  </a:cubicBezTo>
                  <a:cubicBezTo>
                    <a:pt x="11871308" y="53041"/>
                    <a:pt x="11866236" y="47913"/>
                    <a:pt x="11859876" y="47913"/>
                  </a:cubicBezTo>
                  <a:close/>
                  <a:moveTo>
                    <a:pt x="255296" y="41048"/>
                  </a:moveTo>
                  <a:lnTo>
                    <a:pt x="295073" y="41048"/>
                  </a:lnTo>
                  <a:lnTo>
                    <a:pt x="295073" y="215371"/>
                  </a:lnTo>
                  <a:lnTo>
                    <a:pt x="255296" y="215371"/>
                  </a:lnTo>
                  <a:close/>
                  <a:moveTo>
                    <a:pt x="11593170" y="22513"/>
                  </a:moveTo>
                  <a:lnTo>
                    <a:pt x="11870162" y="22513"/>
                  </a:lnTo>
                  <a:cubicBezTo>
                    <a:pt x="11889178" y="22513"/>
                    <a:pt x="11904760" y="38052"/>
                    <a:pt x="11904760" y="57146"/>
                  </a:cubicBezTo>
                  <a:lnTo>
                    <a:pt x="11904760" y="68634"/>
                  </a:lnTo>
                  <a:cubicBezTo>
                    <a:pt x="11904760" y="68634"/>
                    <a:pt x="11950874" y="68634"/>
                    <a:pt x="11950874" y="68634"/>
                  </a:cubicBezTo>
                  <a:lnTo>
                    <a:pt x="11950874" y="160952"/>
                  </a:lnTo>
                  <a:lnTo>
                    <a:pt x="11904760" y="160952"/>
                  </a:lnTo>
                  <a:lnTo>
                    <a:pt x="11904760" y="172534"/>
                  </a:lnTo>
                  <a:cubicBezTo>
                    <a:pt x="11904760" y="191594"/>
                    <a:pt x="11889178" y="207133"/>
                    <a:pt x="11870162" y="207133"/>
                  </a:cubicBezTo>
                  <a:lnTo>
                    <a:pt x="11593170" y="207133"/>
                  </a:lnTo>
                  <a:cubicBezTo>
                    <a:pt x="11574028" y="207133"/>
                    <a:pt x="11558572" y="191594"/>
                    <a:pt x="11558572" y="172534"/>
                  </a:cubicBezTo>
                  <a:lnTo>
                    <a:pt x="11558572" y="57146"/>
                  </a:lnTo>
                  <a:cubicBezTo>
                    <a:pt x="11558572" y="38052"/>
                    <a:pt x="11574028" y="22513"/>
                    <a:pt x="11593170" y="22513"/>
                  </a:cubicBezTo>
                  <a:close/>
                  <a:moveTo>
                    <a:pt x="337485" y="0"/>
                  </a:moveTo>
                  <a:lnTo>
                    <a:pt x="383307" y="0"/>
                  </a:lnTo>
                  <a:lnTo>
                    <a:pt x="383307" y="215371"/>
                  </a:lnTo>
                  <a:lnTo>
                    <a:pt x="337485" y="21537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69"/>
            <p:cNvSpPr/>
            <p:nvPr/>
          </p:nvSpPr>
          <p:spPr>
            <a:xfrm>
              <a:off x="21729700" y="30861000"/>
              <a:ext cx="989640" cy="98964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2" y="1036"/>
                    <a:pt x="20564" y="5408"/>
                    <a:pt x="20564" y="10800"/>
                  </a:cubicBezTo>
                  <a:cubicBezTo>
                    <a:pt x="20564" y="16193"/>
                    <a:pt x="16192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647681"/>
                </a:gs>
                <a:gs pos="46000">
                  <a:srgbClr val="B5E65F"/>
                </a:gs>
                <a:gs pos="90000">
                  <a:schemeClr val="lt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69"/>
            <p:cNvSpPr/>
            <p:nvPr/>
          </p:nvSpPr>
          <p:spPr>
            <a:xfrm>
              <a:off x="21767800" y="30861000"/>
              <a:ext cx="809638" cy="32194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7" y="6227"/>
                    <a:pt x="20296" y="11195"/>
                  </a:cubicBezTo>
                  <a:lnTo>
                    <a:pt x="21600" y="9940"/>
                  </a:lnTo>
                  <a:cubicBezTo>
                    <a:pt x="19205" y="3808"/>
                    <a:pt x="15871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5E65F"/>
                </a:gs>
              </a:gsLst>
              <a:lin ang="20718678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69"/>
            <p:cNvSpPr/>
            <p:nvPr/>
          </p:nvSpPr>
          <p:spPr>
            <a:xfrm>
              <a:off x="21996400" y="12992100"/>
              <a:ext cx="272244" cy="2721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69"/>
            <p:cNvSpPr/>
            <p:nvPr/>
          </p:nvSpPr>
          <p:spPr>
            <a:xfrm>
              <a:off x="22110700" y="13106400"/>
              <a:ext cx="66933" cy="669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69"/>
            <p:cNvSpPr/>
            <p:nvPr/>
          </p:nvSpPr>
          <p:spPr>
            <a:xfrm>
              <a:off x="21704300" y="13068300"/>
              <a:ext cx="132873" cy="1328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8"/>
                  </a:moveTo>
                  <a:cubicBezTo>
                    <a:pt x="21600" y="16757"/>
                    <a:pt x="16773" y="21600"/>
                    <a:pt x="10797" y="21600"/>
                  </a:cubicBezTo>
                  <a:cubicBezTo>
                    <a:pt x="4795" y="21600"/>
                    <a:pt x="0" y="16757"/>
                    <a:pt x="0" y="10798"/>
                  </a:cubicBezTo>
                  <a:cubicBezTo>
                    <a:pt x="0" y="4826"/>
                    <a:pt x="4795" y="0"/>
                    <a:pt x="10797" y="0"/>
                  </a:cubicBezTo>
                  <a:cubicBezTo>
                    <a:pt x="16773" y="0"/>
                    <a:pt x="21600" y="4826"/>
                    <a:pt x="21600" y="1079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6" name="Google Shape;1896;p269"/>
          <p:cNvSpPr>
            <a:spLocks noGrp="1"/>
          </p:cNvSpPr>
          <p:nvPr>
            <p:ph type="pic" idx="3"/>
          </p:nvPr>
        </p:nvSpPr>
        <p:spPr>
          <a:xfrm>
            <a:off x="2071808" y="2236803"/>
            <a:ext cx="2479390" cy="323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897" name="Google Shape;1897;p269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898" name="Google Shape;1898;p269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69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69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69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69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Pad white">
  <p:cSld name="iPad white">
    <p:bg>
      <p:bgPr>
        <a:solidFill>
          <a:schemeClr val="lt2"/>
        </a:solidFill>
        <a:effectLst/>
      </p:bgPr>
    </p:bg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270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270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6" name="Google Shape;1906;p270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70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70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9" name="Google Shape;1909;p270"/>
          <p:cNvSpPr txBox="1">
            <a:spLocks noGrp="1"/>
          </p:cNvSpPr>
          <p:nvPr>
            <p:ph type="body" idx="1"/>
          </p:nvPr>
        </p:nvSpPr>
        <p:spPr>
          <a:xfrm>
            <a:off x="6565901" y="2640853"/>
            <a:ext cx="5143500" cy="34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464B"/>
              </a:buClr>
              <a:buSzPts val="1800"/>
              <a:buFont typeface="Arial"/>
              <a:buChar char="•"/>
              <a:defRPr sz="1800">
                <a:solidFill>
                  <a:srgbClr val="4746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2000"/>
              <a:buNone/>
              <a:defRPr sz="2000">
                <a:solidFill>
                  <a:srgbClr val="8B8D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800"/>
              <a:buNone/>
              <a:defRPr sz="1800">
                <a:solidFill>
                  <a:srgbClr val="8B8D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D8E"/>
              </a:buClr>
              <a:buSzPts val="1600"/>
              <a:buNone/>
              <a:defRPr sz="1600">
                <a:solidFill>
                  <a:srgbClr val="8B8D8E"/>
                </a:solidFill>
              </a:defRPr>
            </a:lvl9pPr>
          </a:lstStyle>
          <a:p>
            <a:endParaRPr/>
          </a:p>
        </p:txBody>
      </p:sp>
      <p:sp>
        <p:nvSpPr>
          <p:cNvPr id="1910" name="Google Shape;1910;p270"/>
          <p:cNvSpPr txBox="1">
            <a:spLocks noGrp="1"/>
          </p:cNvSpPr>
          <p:nvPr>
            <p:ph type="body" idx="2"/>
          </p:nvPr>
        </p:nvSpPr>
        <p:spPr>
          <a:xfrm>
            <a:off x="6565901" y="1701835"/>
            <a:ext cx="5143500" cy="666924"/>
          </a:xfrm>
          <a:prstGeom prst="rect">
            <a:avLst/>
          </a:prstGeom>
          <a:solidFill>
            <a:srgbClr val="D0D7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11" name="Google Shape;1911;p270"/>
          <p:cNvGrpSpPr/>
          <p:nvPr/>
        </p:nvGrpSpPr>
        <p:grpSpPr>
          <a:xfrm>
            <a:off x="1743159" y="1778377"/>
            <a:ext cx="3136689" cy="4080933"/>
            <a:chOff x="14427200" y="12090400"/>
            <a:chExt cx="15590475" cy="20283713"/>
          </a:xfrm>
        </p:grpSpPr>
        <p:sp>
          <p:nvSpPr>
            <p:cNvPr id="1912" name="Google Shape;1912;p270"/>
            <p:cNvSpPr/>
            <p:nvPr/>
          </p:nvSpPr>
          <p:spPr>
            <a:xfrm>
              <a:off x="14427200" y="12090400"/>
              <a:ext cx="15590475" cy="202837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37" y="19571"/>
                  </a:moveTo>
                  <a:lnTo>
                    <a:pt x="2263" y="19571"/>
                  </a:lnTo>
                  <a:lnTo>
                    <a:pt x="2263" y="2006"/>
                  </a:lnTo>
                  <a:lnTo>
                    <a:pt x="19337" y="2006"/>
                  </a:lnTo>
                  <a:cubicBezTo>
                    <a:pt x="19337" y="2006"/>
                    <a:pt x="19337" y="19571"/>
                    <a:pt x="19337" y="19571"/>
                  </a:cubicBezTo>
                  <a:close/>
                  <a:moveTo>
                    <a:pt x="20539" y="0"/>
                  </a:moveTo>
                  <a:lnTo>
                    <a:pt x="1061" y="0"/>
                  </a:lnTo>
                  <a:cubicBezTo>
                    <a:pt x="476" y="0"/>
                    <a:pt x="0" y="366"/>
                    <a:pt x="0" y="815"/>
                  </a:cubicBezTo>
                  <a:lnTo>
                    <a:pt x="0" y="20785"/>
                  </a:lnTo>
                  <a:cubicBezTo>
                    <a:pt x="0" y="21234"/>
                    <a:pt x="476" y="21600"/>
                    <a:pt x="1061" y="21600"/>
                  </a:cubicBezTo>
                  <a:lnTo>
                    <a:pt x="20539" y="21600"/>
                  </a:lnTo>
                  <a:cubicBezTo>
                    <a:pt x="21124" y="21600"/>
                    <a:pt x="21600" y="21234"/>
                    <a:pt x="21600" y="20785"/>
                  </a:cubicBezTo>
                  <a:lnTo>
                    <a:pt x="21600" y="815"/>
                  </a:lnTo>
                  <a:cubicBezTo>
                    <a:pt x="21600" y="366"/>
                    <a:pt x="21124" y="0"/>
                    <a:pt x="20539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70"/>
            <p:cNvSpPr/>
            <p:nvPr/>
          </p:nvSpPr>
          <p:spPr>
            <a:xfrm>
              <a:off x="14478000" y="12141200"/>
              <a:ext cx="15480431" cy="201736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26" y="19678"/>
                  </a:moveTo>
                  <a:lnTo>
                    <a:pt x="19474" y="19678"/>
                  </a:lnTo>
                  <a:lnTo>
                    <a:pt x="19474" y="1900"/>
                  </a:lnTo>
                  <a:lnTo>
                    <a:pt x="2126" y="1900"/>
                  </a:lnTo>
                  <a:cubicBezTo>
                    <a:pt x="2126" y="1900"/>
                    <a:pt x="2126" y="19678"/>
                    <a:pt x="2126" y="19678"/>
                  </a:cubicBezTo>
                  <a:close/>
                  <a:moveTo>
                    <a:pt x="991" y="21600"/>
                  </a:moveTo>
                  <a:cubicBezTo>
                    <a:pt x="445" y="21600"/>
                    <a:pt x="0" y="21259"/>
                    <a:pt x="0" y="20839"/>
                  </a:cubicBezTo>
                  <a:lnTo>
                    <a:pt x="0" y="761"/>
                  </a:lnTo>
                  <a:cubicBezTo>
                    <a:pt x="0" y="341"/>
                    <a:pt x="445" y="0"/>
                    <a:pt x="991" y="0"/>
                  </a:cubicBezTo>
                  <a:lnTo>
                    <a:pt x="20609" y="0"/>
                  </a:lnTo>
                  <a:cubicBezTo>
                    <a:pt x="21155" y="0"/>
                    <a:pt x="21600" y="341"/>
                    <a:pt x="21600" y="761"/>
                  </a:cubicBezTo>
                  <a:lnTo>
                    <a:pt x="21600" y="20839"/>
                  </a:lnTo>
                  <a:cubicBezTo>
                    <a:pt x="21600" y="21259"/>
                    <a:pt x="21155" y="21600"/>
                    <a:pt x="20609" y="21600"/>
                  </a:cubicBezTo>
                  <a:cubicBezTo>
                    <a:pt x="20609" y="21600"/>
                    <a:pt x="991" y="21600"/>
                    <a:pt x="991" y="21600"/>
                  </a:cubicBez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70"/>
            <p:cNvSpPr/>
            <p:nvPr/>
          </p:nvSpPr>
          <p:spPr>
            <a:xfrm>
              <a:off x="14528800" y="12192000"/>
              <a:ext cx="15384020" cy="200772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451" y="19661"/>
                  </a:moveTo>
                  <a:lnTo>
                    <a:pt x="2149" y="19661"/>
                  </a:lnTo>
                  <a:lnTo>
                    <a:pt x="2149" y="1916"/>
                  </a:lnTo>
                  <a:lnTo>
                    <a:pt x="19451" y="1916"/>
                  </a:lnTo>
                  <a:cubicBezTo>
                    <a:pt x="19451" y="1916"/>
                    <a:pt x="19451" y="19661"/>
                    <a:pt x="19451" y="19661"/>
                  </a:cubicBezTo>
                  <a:close/>
                  <a:moveTo>
                    <a:pt x="20670" y="0"/>
                  </a:moveTo>
                  <a:lnTo>
                    <a:pt x="930" y="0"/>
                  </a:lnTo>
                  <a:cubicBezTo>
                    <a:pt x="419" y="0"/>
                    <a:pt x="0" y="321"/>
                    <a:pt x="0" y="712"/>
                  </a:cubicBezTo>
                  <a:lnTo>
                    <a:pt x="0" y="20888"/>
                  </a:lnTo>
                  <a:cubicBezTo>
                    <a:pt x="0" y="21279"/>
                    <a:pt x="419" y="21600"/>
                    <a:pt x="930" y="21600"/>
                  </a:cubicBezTo>
                  <a:lnTo>
                    <a:pt x="20670" y="21600"/>
                  </a:lnTo>
                  <a:cubicBezTo>
                    <a:pt x="21182" y="21600"/>
                    <a:pt x="21600" y="21279"/>
                    <a:pt x="21600" y="20888"/>
                  </a:cubicBezTo>
                  <a:lnTo>
                    <a:pt x="21600" y="712"/>
                  </a:lnTo>
                  <a:cubicBezTo>
                    <a:pt x="21600" y="321"/>
                    <a:pt x="21182" y="0"/>
                    <a:pt x="20670" y="0"/>
                  </a:cubicBezTo>
                  <a:close/>
                </a:path>
              </a:pathLst>
            </a:custGeom>
            <a:gradFill>
              <a:gsLst>
                <a:gs pos="0">
                  <a:srgbClr val="D0D7DB"/>
                </a:gs>
                <a:gs pos="38000">
                  <a:srgbClr val="F0F2F5"/>
                </a:gs>
                <a:gs pos="85000">
                  <a:srgbClr val="FEFEFE"/>
                </a:gs>
                <a:gs pos="100000">
                  <a:srgbClr val="FEFEFE"/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70"/>
            <p:cNvSpPr/>
            <p:nvPr/>
          </p:nvSpPr>
          <p:spPr>
            <a:xfrm>
              <a:off x="14516100" y="12179300"/>
              <a:ext cx="15411091" cy="201043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947" y="29"/>
                  </a:moveTo>
                  <a:cubicBezTo>
                    <a:pt x="446" y="29"/>
                    <a:pt x="38" y="342"/>
                    <a:pt x="38" y="726"/>
                  </a:cubicBezTo>
                  <a:lnTo>
                    <a:pt x="38" y="20874"/>
                  </a:lnTo>
                  <a:cubicBezTo>
                    <a:pt x="38" y="21258"/>
                    <a:pt x="446" y="21571"/>
                    <a:pt x="947" y="21571"/>
                  </a:cubicBezTo>
                  <a:lnTo>
                    <a:pt x="20653" y="21571"/>
                  </a:lnTo>
                  <a:cubicBezTo>
                    <a:pt x="21154" y="21571"/>
                    <a:pt x="21562" y="21258"/>
                    <a:pt x="21562" y="20874"/>
                  </a:cubicBezTo>
                  <a:lnTo>
                    <a:pt x="21562" y="726"/>
                  </a:lnTo>
                  <a:cubicBezTo>
                    <a:pt x="21562" y="342"/>
                    <a:pt x="21154" y="29"/>
                    <a:pt x="20653" y="29"/>
                  </a:cubicBezTo>
                  <a:cubicBezTo>
                    <a:pt x="20653" y="29"/>
                    <a:pt x="947" y="29"/>
                    <a:pt x="947" y="29"/>
                  </a:cubicBezTo>
                  <a:close/>
                  <a:moveTo>
                    <a:pt x="20653" y="21600"/>
                  </a:moveTo>
                  <a:lnTo>
                    <a:pt x="947" y="21600"/>
                  </a:lnTo>
                  <a:cubicBezTo>
                    <a:pt x="425" y="21600"/>
                    <a:pt x="0" y="21274"/>
                    <a:pt x="0" y="20874"/>
                  </a:cubicBezTo>
                  <a:lnTo>
                    <a:pt x="0" y="726"/>
                  </a:lnTo>
                  <a:cubicBezTo>
                    <a:pt x="0" y="326"/>
                    <a:pt x="425" y="0"/>
                    <a:pt x="947" y="0"/>
                  </a:cubicBezTo>
                  <a:lnTo>
                    <a:pt x="20653" y="0"/>
                  </a:lnTo>
                  <a:cubicBezTo>
                    <a:pt x="21175" y="0"/>
                    <a:pt x="21600" y="326"/>
                    <a:pt x="21600" y="726"/>
                  </a:cubicBezTo>
                  <a:lnTo>
                    <a:pt x="21600" y="20874"/>
                  </a:lnTo>
                  <a:cubicBezTo>
                    <a:pt x="21600" y="21274"/>
                    <a:pt x="21175" y="21600"/>
                    <a:pt x="20653" y="21600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70"/>
            <p:cNvSpPr/>
            <p:nvPr/>
          </p:nvSpPr>
          <p:spPr>
            <a:xfrm>
              <a:off x="17602200" y="12090400"/>
              <a:ext cx="9555755" cy="897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70"/>
            <p:cNvSpPr/>
            <p:nvPr/>
          </p:nvSpPr>
          <p:spPr>
            <a:xfrm>
              <a:off x="16065500" y="13970000"/>
              <a:ext cx="12323458" cy="4037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70"/>
            <p:cNvSpPr/>
            <p:nvPr/>
          </p:nvSpPr>
          <p:spPr>
            <a:xfrm>
              <a:off x="16254428" y="14061788"/>
              <a:ext cx="11950874" cy="215371"/>
            </a:xfrm>
            <a:custGeom>
              <a:avLst/>
              <a:gdLst/>
              <a:ahLst/>
              <a:cxnLst/>
              <a:rect l="l" t="t" r="r" b="b"/>
              <a:pathLst>
                <a:path w="11950874" h="215371" extrusionOk="0">
                  <a:moveTo>
                    <a:pt x="0" y="122970"/>
                  </a:moveTo>
                  <a:lnTo>
                    <a:pt x="42687" y="122970"/>
                  </a:lnTo>
                  <a:lnTo>
                    <a:pt x="42687" y="215370"/>
                  </a:lnTo>
                  <a:lnTo>
                    <a:pt x="0" y="215370"/>
                  </a:lnTo>
                  <a:close/>
                  <a:moveTo>
                    <a:pt x="11901472" y="98713"/>
                  </a:moveTo>
                  <a:lnTo>
                    <a:pt x="11901472" y="144861"/>
                  </a:lnTo>
                  <a:lnTo>
                    <a:pt x="11924532" y="144861"/>
                  </a:lnTo>
                  <a:cubicBezTo>
                    <a:pt x="11924532" y="144861"/>
                    <a:pt x="11924532" y="98713"/>
                    <a:pt x="11924532" y="98713"/>
                  </a:cubicBezTo>
                  <a:close/>
                  <a:moveTo>
                    <a:pt x="167288" y="75541"/>
                  </a:moveTo>
                  <a:lnTo>
                    <a:pt x="212884" y="75541"/>
                  </a:lnTo>
                  <a:lnTo>
                    <a:pt x="212884" y="215370"/>
                  </a:lnTo>
                  <a:lnTo>
                    <a:pt x="167288" y="215370"/>
                  </a:lnTo>
                  <a:close/>
                  <a:moveTo>
                    <a:pt x="85099" y="75541"/>
                  </a:moveTo>
                  <a:lnTo>
                    <a:pt x="124876" y="75541"/>
                  </a:lnTo>
                  <a:lnTo>
                    <a:pt x="124876" y="215371"/>
                  </a:lnTo>
                  <a:lnTo>
                    <a:pt x="85099" y="215371"/>
                  </a:lnTo>
                  <a:close/>
                  <a:moveTo>
                    <a:pt x="11582912" y="47913"/>
                  </a:moveTo>
                  <a:cubicBezTo>
                    <a:pt x="11576550" y="47913"/>
                    <a:pt x="11571272" y="53041"/>
                    <a:pt x="11571272" y="59456"/>
                  </a:cubicBezTo>
                  <a:lnTo>
                    <a:pt x="11571272" y="174845"/>
                  </a:lnTo>
                  <a:cubicBezTo>
                    <a:pt x="11571272" y="181196"/>
                    <a:pt x="11576550" y="186356"/>
                    <a:pt x="11582912" y="186356"/>
                  </a:cubicBezTo>
                  <a:lnTo>
                    <a:pt x="11859876" y="186356"/>
                  </a:lnTo>
                  <a:cubicBezTo>
                    <a:pt x="11866236" y="186356"/>
                    <a:pt x="11871308" y="181196"/>
                    <a:pt x="11871308" y="174845"/>
                  </a:cubicBezTo>
                  <a:cubicBezTo>
                    <a:pt x="11871308" y="174845"/>
                    <a:pt x="11871308" y="59456"/>
                    <a:pt x="11871308" y="59456"/>
                  </a:cubicBezTo>
                  <a:cubicBezTo>
                    <a:pt x="11871308" y="53041"/>
                    <a:pt x="11866236" y="47913"/>
                    <a:pt x="11859876" y="47913"/>
                  </a:cubicBezTo>
                  <a:close/>
                  <a:moveTo>
                    <a:pt x="255296" y="41048"/>
                  </a:moveTo>
                  <a:lnTo>
                    <a:pt x="295073" y="41048"/>
                  </a:lnTo>
                  <a:lnTo>
                    <a:pt x="295073" y="215371"/>
                  </a:lnTo>
                  <a:lnTo>
                    <a:pt x="255296" y="215371"/>
                  </a:lnTo>
                  <a:close/>
                  <a:moveTo>
                    <a:pt x="11593170" y="22513"/>
                  </a:moveTo>
                  <a:lnTo>
                    <a:pt x="11870162" y="22513"/>
                  </a:lnTo>
                  <a:cubicBezTo>
                    <a:pt x="11889178" y="22513"/>
                    <a:pt x="11904760" y="38052"/>
                    <a:pt x="11904760" y="57146"/>
                  </a:cubicBezTo>
                  <a:lnTo>
                    <a:pt x="11904760" y="68634"/>
                  </a:lnTo>
                  <a:cubicBezTo>
                    <a:pt x="11904760" y="68634"/>
                    <a:pt x="11950874" y="68634"/>
                    <a:pt x="11950874" y="68634"/>
                  </a:cubicBezTo>
                  <a:lnTo>
                    <a:pt x="11950874" y="160952"/>
                  </a:lnTo>
                  <a:lnTo>
                    <a:pt x="11904760" y="160952"/>
                  </a:lnTo>
                  <a:lnTo>
                    <a:pt x="11904760" y="172534"/>
                  </a:lnTo>
                  <a:cubicBezTo>
                    <a:pt x="11904760" y="191594"/>
                    <a:pt x="11889178" y="207133"/>
                    <a:pt x="11870162" y="207133"/>
                  </a:cubicBezTo>
                  <a:lnTo>
                    <a:pt x="11593170" y="207133"/>
                  </a:lnTo>
                  <a:cubicBezTo>
                    <a:pt x="11574028" y="207133"/>
                    <a:pt x="11558572" y="191594"/>
                    <a:pt x="11558572" y="172534"/>
                  </a:cubicBezTo>
                  <a:lnTo>
                    <a:pt x="11558572" y="57146"/>
                  </a:lnTo>
                  <a:cubicBezTo>
                    <a:pt x="11558572" y="38052"/>
                    <a:pt x="11574028" y="22513"/>
                    <a:pt x="11593170" y="22513"/>
                  </a:cubicBezTo>
                  <a:close/>
                  <a:moveTo>
                    <a:pt x="337485" y="0"/>
                  </a:moveTo>
                  <a:lnTo>
                    <a:pt x="383307" y="0"/>
                  </a:lnTo>
                  <a:lnTo>
                    <a:pt x="383307" y="215371"/>
                  </a:lnTo>
                  <a:lnTo>
                    <a:pt x="337485" y="21537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70"/>
            <p:cNvSpPr/>
            <p:nvPr/>
          </p:nvSpPr>
          <p:spPr>
            <a:xfrm>
              <a:off x="21729700" y="30861000"/>
              <a:ext cx="989640" cy="98964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2" y="1036"/>
                    <a:pt x="20564" y="5408"/>
                    <a:pt x="20564" y="10800"/>
                  </a:cubicBezTo>
                  <a:cubicBezTo>
                    <a:pt x="20564" y="16193"/>
                    <a:pt x="16192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647681"/>
                </a:gs>
                <a:gs pos="46000">
                  <a:srgbClr val="B5E65F"/>
                </a:gs>
                <a:gs pos="90000">
                  <a:schemeClr val="lt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70"/>
            <p:cNvSpPr/>
            <p:nvPr/>
          </p:nvSpPr>
          <p:spPr>
            <a:xfrm>
              <a:off x="21767800" y="30861000"/>
              <a:ext cx="809638" cy="32194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7" y="6227"/>
                    <a:pt x="20296" y="11195"/>
                  </a:cubicBezTo>
                  <a:lnTo>
                    <a:pt x="21600" y="9940"/>
                  </a:lnTo>
                  <a:cubicBezTo>
                    <a:pt x="19205" y="3808"/>
                    <a:pt x="15871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5E65F"/>
                </a:gs>
              </a:gsLst>
              <a:lin ang="20718678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70"/>
            <p:cNvSpPr/>
            <p:nvPr/>
          </p:nvSpPr>
          <p:spPr>
            <a:xfrm>
              <a:off x="21996400" y="12992100"/>
              <a:ext cx="272244" cy="2721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0">
                  <a:srgbClr val="464646"/>
                </a:gs>
                <a:gs pos="92000">
                  <a:srgbClr val="060606"/>
                </a:gs>
                <a:gs pos="100000">
                  <a:srgbClr val="06060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70"/>
            <p:cNvSpPr/>
            <p:nvPr/>
          </p:nvSpPr>
          <p:spPr>
            <a:xfrm>
              <a:off x="22110700" y="13106400"/>
              <a:ext cx="66933" cy="669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70"/>
            <p:cNvSpPr/>
            <p:nvPr/>
          </p:nvSpPr>
          <p:spPr>
            <a:xfrm>
              <a:off x="21704300" y="13068300"/>
              <a:ext cx="132873" cy="1328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8"/>
                  </a:moveTo>
                  <a:cubicBezTo>
                    <a:pt x="21600" y="16757"/>
                    <a:pt x="16773" y="21600"/>
                    <a:pt x="10797" y="21600"/>
                  </a:cubicBezTo>
                  <a:cubicBezTo>
                    <a:pt x="4795" y="21600"/>
                    <a:pt x="0" y="16757"/>
                    <a:pt x="0" y="10798"/>
                  </a:cubicBezTo>
                  <a:cubicBezTo>
                    <a:pt x="0" y="4826"/>
                    <a:pt x="4795" y="0"/>
                    <a:pt x="10797" y="0"/>
                  </a:cubicBezTo>
                  <a:cubicBezTo>
                    <a:pt x="16773" y="0"/>
                    <a:pt x="21600" y="4826"/>
                    <a:pt x="21600" y="10798"/>
                  </a:cubicBezTo>
                  <a:close/>
                </a:path>
              </a:pathLst>
            </a:custGeom>
            <a:solidFill>
              <a:srgbClr val="BEBFC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4" name="Google Shape;1924;p270"/>
          <p:cNvSpPr>
            <a:spLocks noGrp="1"/>
          </p:cNvSpPr>
          <p:nvPr>
            <p:ph type="pic" idx="3"/>
          </p:nvPr>
        </p:nvSpPr>
        <p:spPr>
          <a:xfrm>
            <a:off x="2071808" y="2236803"/>
            <a:ext cx="2479390" cy="323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25" name="Google Shape;1925;p270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26" name="Google Shape;1926;p270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70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70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70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70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pad black">
  <p:cSld name="big ipad black"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271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33" name="Google Shape;1933;p271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71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71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71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71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8" name="Google Shape;1938;p271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271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0" name="Google Shape;1940;p271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1" name="Google Shape;1941;p271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2" name="Google Shape;1942;p271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3" name="Google Shape;1943;p271"/>
          <p:cNvSpPr/>
          <p:nvPr/>
        </p:nvSpPr>
        <p:spPr>
          <a:xfrm>
            <a:off x="3479144" y="1425678"/>
            <a:ext cx="5233713" cy="5432322"/>
          </a:xfrm>
          <a:custGeom>
            <a:avLst/>
            <a:gdLst/>
            <a:ahLst/>
            <a:cxnLst/>
            <a:rect l="l" t="t" r="r" b="b"/>
            <a:pathLst>
              <a:path w="5233713" h="5432322" extrusionOk="0">
                <a:moveTo>
                  <a:pt x="257082" y="0"/>
                </a:moveTo>
                <a:lnTo>
                  <a:pt x="4976631" y="0"/>
                </a:lnTo>
                <a:cubicBezTo>
                  <a:pt x="5118378" y="0"/>
                  <a:pt x="5233713" y="115379"/>
                  <a:pt x="5233713" y="256922"/>
                </a:cubicBezTo>
                <a:lnTo>
                  <a:pt x="5233713" y="5432322"/>
                </a:lnTo>
                <a:lnTo>
                  <a:pt x="4685385" y="5432322"/>
                </a:lnTo>
                <a:lnTo>
                  <a:pt x="4685385" y="5304411"/>
                </a:lnTo>
                <a:cubicBezTo>
                  <a:pt x="4685385" y="3747066"/>
                  <a:pt x="4685385" y="632376"/>
                  <a:pt x="4685385" y="632376"/>
                </a:cubicBezTo>
                <a:lnTo>
                  <a:pt x="548329" y="632376"/>
                </a:lnTo>
                <a:lnTo>
                  <a:pt x="548329" y="5432322"/>
                </a:lnTo>
                <a:lnTo>
                  <a:pt x="0" y="5432322"/>
                </a:lnTo>
                <a:lnTo>
                  <a:pt x="0" y="256922"/>
                </a:lnTo>
                <a:cubicBezTo>
                  <a:pt x="0" y="115379"/>
                  <a:pt x="115336" y="0"/>
                  <a:pt x="2570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271"/>
          <p:cNvSpPr/>
          <p:nvPr/>
        </p:nvSpPr>
        <p:spPr>
          <a:xfrm>
            <a:off x="3496198" y="1442732"/>
            <a:ext cx="5196771" cy="5415268"/>
          </a:xfrm>
          <a:custGeom>
            <a:avLst/>
            <a:gdLst/>
            <a:ahLst/>
            <a:cxnLst/>
            <a:rect l="l" t="t" r="r" b="b"/>
            <a:pathLst>
              <a:path w="5196771" h="5415268" extrusionOk="0">
                <a:moveTo>
                  <a:pt x="238426" y="0"/>
                </a:moveTo>
                <a:lnTo>
                  <a:pt x="4958345" y="0"/>
                </a:lnTo>
                <a:cubicBezTo>
                  <a:pt x="5089708" y="0"/>
                  <a:pt x="5196771" y="106915"/>
                  <a:pt x="5196771" y="238598"/>
                </a:cubicBezTo>
                <a:lnTo>
                  <a:pt x="5196771" y="5415268"/>
                </a:lnTo>
                <a:lnTo>
                  <a:pt x="4685274" y="5415268"/>
                </a:lnTo>
                <a:lnTo>
                  <a:pt x="4685274" y="595710"/>
                </a:lnTo>
                <a:lnTo>
                  <a:pt x="511497" y="595710"/>
                </a:lnTo>
                <a:cubicBezTo>
                  <a:pt x="511497" y="595710"/>
                  <a:pt x="511497" y="3731067"/>
                  <a:pt x="511497" y="5298746"/>
                </a:cubicBezTo>
                <a:lnTo>
                  <a:pt x="511497" y="5415268"/>
                </a:lnTo>
                <a:lnTo>
                  <a:pt x="0" y="5415268"/>
                </a:lnTo>
                <a:lnTo>
                  <a:pt x="0" y="238598"/>
                </a:lnTo>
                <a:cubicBezTo>
                  <a:pt x="0" y="106915"/>
                  <a:pt x="107063" y="0"/>
                  <a:pt x="238426" y="0"/>
                </a:cubicBez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271"/>
          <p:cNvSpPr/>
          <p:nvPr/>
        </p:nvSpPr>
        <p:spPr>
          <a:xfrm>
            <a:off x="3513251" y="1459786"/>
            <a:ext cx="5164406" cy="5398215"/>
          </a:xfrm>
          <a:custGeom>
            <a:avLst/>
            <a:gdLst/>
            <a:ahLst/>
            <a:cxnLst/>
            <a:rect l="l" t="t" r="r" b="b"/>
            <a:pathLst>
              <a:path w="5164406" h="5398215" extrusionOk="0">
                <a:moveTo>
                  <a:pt x="222357" y="0"/>
                </a:moveTo>
                <a:lnTo>
                  <a:pt x="4942049" y="0"/>
                </a:lnTo>
                <a:cubicBezTo>
                  <a:pt x="5064465" y="0"/>
                  <a:pt x="5164406" y="100163"/>
                  <a:pt x="5164406" y="222168"/>
                </a:cubicBezTo>
                <a:lnTo>
                  <a:pt x="5164406" y="5398215"/>
                </a:lnTo>
                <a:lnTo>
                  <a:pt x="4650596" y="5398215"/>
                </a:lnTo>
                <a:lnTo>
                  <a:pt x="4650596" y="5269727"/>
                </a:lnTo>
                <a:cubicBezTo>
                  <a:pt x="4650596" y="3712436"/>
                  <a:pt x="4650596" y="597856"/>
                  <a:pt x="4650596" y="597856"/>
                </a:cubicBezTo>
                <a:lnTo>
                  <a:pt x="513811" y="597856"/>
                </a:lnTo>
                <a:lnTo>
                  <a:pt x="513811" y="5398215"/>
                </a:lnTo>
                <a:lnTo>
                  <a:pt x="0" y="5398215"/>
                </a:lnTo>
                <a:lnTo>
                  <a:pt x="0" y="222168"/>
                </a:lnTo>
                <a:cubicBezTo>
                  <a:pt x="0" y="100163"/>
                  <a:pt x="100180" y="0"/>
                  <a:pt x="222357" y="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292A2E"/>
              </a:gs>
              <a:gs pos="85000">
                <a:srgbClr val="46474B"/>
              </a:gs>
              <a:gs pos="100000">
                <a:srgbClr val="46474B"/>
              </a:gs>
            </a:gsLst>
            <a:lin ang="18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271"/>
          <p:cNvSpPr/>
          <p:nvPr/>
        </p:nvSpPr>
        <p:spPr>
          <a:xfrm>
            <a:off x="4544990" y="1425678"/>
            <a:ext cx="3207861" cy="301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1D1D2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271"/>
          <p:cNvSpPr/>
          <p:nvPr/>
        </p:nvSpPr>
        <p:spPr>
          <a:xfrm>
            <a:off x="4029120" y="2056658"/>
            <a:ext cx="4136977" cy="1355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292A2E"/>
              </a:gs>
              <a:gs pos="85000">
                <a:srgbClr val="46474B"/>
              </a:gs>
              <a:gs pos="100000">
                <a:srgbClr val="46474B"/>
              </a:gs>
            </a:gsLst>
            <a:lin ang="18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271"/>
          <p:cNvSpPr/>
          <p:nvPr/>
        </p:nvSpPr>
        <p:spPr>
          <a:xfrm>
            <a:off x="4092543" y="2087471"/>
            <a:ext cx="4011901" cy="72300"/>
          </a:xfrm>
          <a:custGeom>
            <a:avLst/>
            <a:gdLst/>
            <a:ahLst/>
            <a:cxnLst/>
            <a:rect l="l" t="t" r="r" b="b"/>
            <a:pathLst>
              <a:path w="11950874" h="215371" extrusionOk="0">
                <a:moveTo>
                  <a:pt x="0" y="122970"/>
                </a:moveTo>
                <a:lnTo>
                  <a:pt x="42687" y="122970"/>
                </a:lnTo>
                <a:lnTo>
                  <a:pt x="42687" y="215370"/>
                </a:lnTo>
                <a:lnTo>
                  <a:pt x="0" y="215370"/>
                </a:lnTo>
                <a:close/>
                <a:moveTo>
                  <a:pt x="11901472" y="98713"/>
                </a:moveTo>
                <a:lnTo>
                  <a:pt x="11901472" y="144861"/>
                </a:lnTo>
                <a:lnTo>
                  <a:pt x="11924532" y="144861"/>
                </a:lnTo>
                <a:cubicBezTo>
                  <a:pt x="11924532" y="144861"/>
                  <a:pt x="11924532" y="98713"/>
                  <a:pt x="11924532" y="98713"/>
                </a:cubicBezTo>
                <a:close/>
                <a:moveTo>
                  <a:pt x="167288" y="75541"/>
                </a:moveTo>
                <a:lnTo>
                  <a:pt x="212884" y="75541"/>
                </a:lnTo>
                <a:lnTo>
                  <a:pt x="212884" y="215370"/>
                </a:lnTo>
                <a:lnTo>
                  <a:pt x="167288" y="215370"/>
                </a:lnTo>
                <a:close/>
                <a:moveTo>
                  <a:pt x="85099" y="75541"/>
                </a:moveTo>
                <a:lnTo>
                  <a:pt x="124876" y="75541"/>
                </a:lnTo>
                <a:lnTo>
                  <a:pt x="124876" y="215371"/>
                </a:lnTo>
                <a:lnTo>
                  <a:pt x="85099" y="215371"/>
                </a:lnTo>
                <a:close/>
                <a:moveTo>
                  <a:pt x="11582912" y="47913"/>
                </a:moveTo>
                <a:cubicBezTo>
                  <a:pt x="11576550" y="47913"/>
                  <a:pt x="11571272" y="53041"/>
                  <a:pt x="11571272" y="59456"/>
                </a:cubicBezTo>
                <a:lnTo>
                  <a:pt x="11571272" y="174845"/>
                </a:lnTo>
                <a:cubicBezTo>
                  <a:pt x="11571272" y="181196"/>
                  <a:pt x="11576550" y="186356"/>
                  <a:pt x="11582912" y="186356"/>
                </a:cubicBezTo>
                <a:lnTo>
                  <a:pt x="11859876" y="186356"/>
                </a:lnTo>
                <a:cubicBezTo>
                  <a:pt x="11866236" y="186356"/>
                  <a:pt x="11871308" y="181196"/>
                  <a:pt x="11871308" y="174845"/>
                </a:cubicBezTo>
                <a:cubicBezTo>
                  <a:pt x="11871308" y="174845"/>
                  <a:pt x="11871308" y="59456"/>
                  <a:pt x="11871308" y="59456"/>
                </a:cubicBezTo>
                <a:cubicBezTo>
                  <a:pt x="11871308" y="53041"/>
                  <a:pt x="11866236" y="47913"/>
                  <a:pt x="11859876" y="47913"/>
                </a:cubicBezTo>
                <a:close/>
                <a:moveTo>
                  <a:pt x="255296" y="41048"/>
                </a:moveTo>
                <a:lnTo>
                  <a:pt x="295073" y="41048"/>
                </a:lnTo>
                <a:lnTo>
                  <a:pt x="295073" y="215371"/>
                </a:lnTo>
                <a:lnTo>
                  <a:pt x="255296" y="215371"/>
                </a:lnTo>
                <a:close/>
                <a:moveTo>
                  <a:pt x="11593170" y="22513"/>
                </a:moveTo>
                <a:lnTo>
                  <a:pt x="11870162" y="22513"/>
                </a:lnTo>
                <a:cubicBezTo>
                  <a:pt x="11889178" y="22513"/>
                  <a:pt x="11904760" y="38052"/>
                  <a:pt x="11904760" y="57146"/>
                </a:cubicBezTo>
                <a:lnTo>
                  <a:pt x="11904760" y="68634"/>
                </a:lnTo>
                <a:cubicBezTo>
                  <a:pt x="11904760" y="68634"/>
                  <a:pt x="11950874" y="68634"/>
                  <a:pt x="11950874" y="68634"/>
                </a:cubicBezTo>
                <a:lnTo>
                  <a:pt x="11950874" y="160952"/>
                </a:lnTo>
                <a:lnTo>
                  <a:pt x="11904760" y="160952"/>
                </a:lnTo>
                <a:lnTo>
                  <a:pt x="11904760" y="172534"/>
                </a:lnTo>
                <a:cubicBezTo>
                  <a:pt x="11904760" y="191594"/>
                  <a:pt x="11889178" y="207133"/>
                  <a:pt x="11870162" y="207133"/>
                </a:cubicBezTo>
                <a:lnTo>
                  <a:pt x="11593170" y="207133"/>
                </a:lnTo>
                <a:cubicBezTo>
                  <a:pt x="11574028" y="207133"/>
                  <a:pt x="11558572" y="191594"/>
                  <a:pt x="11558572" y="172534"/>
                </a:cubicBezTo>
                <a:lnTo>
                  <a:pt x="11558572" y="57146"/>
                </a:lnTo>
                <a:cubicBezTo>
                  <a:pt x="11558572" y="38052"/>
                  <a:pt x="11574028" y="22513"/>
                  <a:pt x="11593170" y="22513"/>
                </a:cubicBezTo>
                <a:close/>
                <a:moveTo>
                  <a:pt x="337485" y="0"/>
                </a:moveTo>
                <a:lnTo>
                  <a:pt x="383307" y="0"/>
                </a:lnTo>
                <a:lnTo>
                  <a:pt x="383307" y="215371"/>
                </a:lnTo>
                <a:lnTo>
                  <a:pt x="337485" y="215371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271"/>
          <p:cNvSpPr/>
          <p:nvPr/>
        </p:nvSpPr>
        <p:spPr>
          <a:xfrm>
            <a:off x="6020120" y="1728378"/>
            <a:ext cx="91392" cy="913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gradFill>
            <a:gsLst>
              <a:gs pos="0">
                <a:srgbClr val="464646"/>
              </a:gs>
              <a:gs pos="92000">
                <a:srgbClr val="060606"/>
              </a:gs>
              <a:gs pos="100000">
                <a:srgbClr val="060606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271"/>
          <p:cNvSpPr/>
          <p:nvPr/>
        </p:nvSpPr>
        <p:spPr>
          <a:xfrm>
            <a:off x="6058490" y="1766748"/>
            <a:ext cx="22469" cy="224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solidFill>
            <a:srgbClr val="557DB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271"/>
          <p:cNvSpPr/>
          <p:nvPr/>
        </p:nvSpPr>
        <p:spPr>
          <a:xfrm>
            <a:off x="5922062" y="1753958"/>
            <a:ext cx="44605" cy="446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98"/>
                </a:moveTo>
                <a:cubicBezTo>
                  <a:pt x="21600" y="16757"/>
                  <a:pt x="16773" y="21600"/>
                  <a:pt x="10797" y="21600"/>
                </a:cubicBezTo>
                <a:cubicBezTo>
                  <a:pt x="4795" y="21600"/>
                  <a:pt x="0" y="16757"/>
                  <a:pt x="0" y="10798"/>
                </a:cubicBezTo>
                <a:cubicBezTo>
                  <a:pt x="0" y="4826"/>
                  <a:pt x="4795" y="0"/>
                  <a:pt x="10797" y="0"/>
                </a:cubicBezTo>
                <a:cubicBezTo>
                  <a:pt x="16773" y="0"/>
                  <a:pt x="21600" y="4826"/>
                  <a:pt x="21600" y="10798"/>
                </a:cubicBezTo>
                <a:close/>
              </a:path>
            </a:pathLst>
          </a:custGeom>
          <a:solidFill>
            <a:srgbClr val="BEBFC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271"/>
          <p:cNvSpPr>
            <a:spLocks noGrp="1"/>
          </p:cNvSpPr>
          <p:nvPr>
            <p:ph type="pic" idx="2"/>
          </p:nvPr>
        </p:nvSpPr>
        <p:spPr>
          <a:xfrm>
            <a:off x="4027511" y="2190585"/>
            <a:ext cx="4136979" cy="466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pad white">
  <p:cSld name="big ipad white">
    <p:bg>
      <p:bgPr>
        <a:solidFill>
          <a:schemeClr val="lt2"/>
        </a:solidFill>
        <a:effectLst/>
      </p:bgPr>
    </p:bg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72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55" name="Google Shape;1955;p272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72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72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72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72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0" name="Google Shape;1960;p272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27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272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3" name="Google Shape;1963;p272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272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5" name="Google Shape;1965;p272"/>
          <p:cNvSpPr/>
          <p:nvPr/>
        </p:nvSpPr>
        <p:spPr>
          <a:xfrm>
            <a:off x="3479144" y="1425678"/>
            <a:ext cx="5233713" cy="5432322"/>
          </a:xfrm>
          <a:custGeom>
            <a:avLst/>
            <a:gdLst/>
            <a:ahLst/>
            <a:cxnLst/>
            <a:rect l="l" t="t" r="r" b="b"/>
            <a:pathLst>
              <a:path w="5233713" h="5432322" extrusionOk="0">
                <a:moveTo>
                  <a:pt x="257082" y="0"/>
                </a:moveTo>
                <a:lnTo>
                  <a:pt x="4976631" y="0"/>
                </a:lnTo>
                <a:cubicBezTo>
                  <a:pt x="5118378" y="0"/>
                  <a:pt x="5233713" y="115379"/>
                  <a:pt x="5233713" y="256922"/>
                </a:cubicBezTo>
                <a:lnTo>
                  <a:pt x="5233713" y="5432322"/>
                </a:lnTo>
                <a:lnTo>
                  <a:pt x="4685385" y="5432322"/>
                </a:lnTo>
                <a:lnTo>
                  <a:pt x="4685385" y="5304411"/>
                </a:lnTo>
                <a:cubicBezTo>
                  <a:pt x="4685385" y="3747066"/>
                  <a:pt x="4685385" y="632376"/>
                  <a:pt x="4685385" y="632376"/>
                </a:cubicBezTo>
                <a:lnTo>
                  <a:pt x="548329" y="632376"/>
                </a:lnTo>
                <a:lnTo>
                  <a:pt x="548329" y="5432322"/>
                </a:lnTo>
                <a:lnTo>
                  <a:pt x="0" y="5432322"/>
                </a:lnTo>
                <a:lnTo>
                  <a:pt x="0" y="256922"/>
                </a:lnTo>
                <a:cubicBezTo>
                  <a:pt x="0" y="115379"/>
                  <a:pt x="115336" y="0"/>
                  <a:pt x="257082" y="0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272"/>
          <p:cNvSpPr/>
          <p:nvPr/>
        </p:nvSpPr>
        <p:spPr>
          <a:xfrm>
            <a:off x="3496198" y="1442732"/>
            <a:ext cx="5196771" cy="5415268"/>
          </a:xfrm>
          <a:custGeom>
            <a:avLst/>
            <a:gdLst/>
            <a:ahLst/>
            <a:cxnLst/>
            <a:rect l="l" t="t" r="r" b="b"/>
            <a:pathLst>
              <a:path w="5196771" h="5415268" extrusionOk="0">
                <a:moveTo>
                  <a:pt x="238426" y="0"/>
                </a:moveTo>
                <a:lnTo>
                  <a:pt x="4958345" y="0"/>
                </a:lnTo>
                <a:cubicBezTo>
                  <a:pt x="5089708" y="0"/>
                  <a:pt x="5196771" y="106915"/>
                  <a:pt x="5196771" y="238598"/>
                </a:cubicBezTo>
                <a:lnTo>
                  <a:pt x="5196771" y="5415268"/>
                </a:lnTo>
                <a:lnTo>
                  <a:pt x="4685274" y="5415268"/>
                </a:lnTo>
                <a:lnTo>
                  <a:pt x="4685274" y="595710"/>
                </a:lnTo>
                <a:lnTo>
                  <a:pt x="511497" y="595710"/>
                </a:lnTo>
                <a:cubicBezTo>
                  <a:pt x="511497" y="595710"/>
                  <a:pt x="511497" y="3731067"/>
                  <a:pt x="511497" y="5298746"/>
                </a:cubicBezTo>
                <a:lnTo>
                  <a:pt x="511497" y="5415268"/>
                </a:lnTo>
                <a:lnTo>
                  <a:pt x="0" y="5415268"/>
                </a:lnTo>
                <a:lnTo>
                  <a:pt x="0" y="238598"/>
                </a:lnTo>
                <a:cubicBezTo>
                  <a:pt x="0" y="106915"/>
                  <a:pt x="107063" y="0"/>
                  <a:pt x="238426" y="0"/>
                </a:cubicBezTo>
                <a:close/>
              </a:path>
            </a:pathLst>
          </a:custGeom>
          <a:solidFill>
            <a:srgbClr val="FDFD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272"/>
          <p:cNvSpPr/>
          <p:nvPr/>
        </p:nvSpPr>
        <p:spPr>
          <a:xfrm>
            <a:off x="3513251" y="1459786"/>
            <a:ext cx="5164406" cy="5398215"/>
          </a:xfrm>
          <a:custGeom>
            <a:avLst/>
            <a:gdLst/>
            <a:ahLst/>
            <a:cxnLst/>
            <a:rect l="l" t="t" r="r" b="b"/>
            <a:pathLst>
              <a:path w="5164406" h="5398215" extrusionOk="0">
                <a:moveTo>
                  <a:pt x="222357" y="0"/>
                </a:moveTo>
                <a:lnTo>
                  <a:pt x="4942049" y="0"/>
                </a:lnTo>
                <a:cubicBezTo>
                  <a:pt x="5064465" y="0"/>
                  <a:pt x="5164406" y="100163"/>
                  <a:pt x="5164406" y="222168"/>
                </a:cubicBezTo>
                <a:lnTo>
                  <a:pt x="5164406" y="5398215"/>
                </a:lnTo>
                <a:lnTo>
                  <a:pt x="4650596" y="5398215"/>
                </a:lnTo>
                <a:lnTo>
                  <a:pt x="4650596" y="5269727"/>
                </a:lnTo>
                <a:cubicBezTo>
                  <a:pt x="4650596" y="3712436"/>
                  <a:pt x="4650596" y="597856"/>
                  <a:pt x="4650596" y="597856"/>
                </a:cubicBezTo>
                <a:lnTo>
                  <a:pt x="513811" y="597856"/>
                </a:lnTo>
                <a:lnTo>
                  <a:pt x="513811" y="5398215"/>
                </a:lnTo>
                <a:lnTo>
                  <a:pt x="0" y="5398215"/>
                </a:lnTo>
                <a:lnTo>
                  <a:pt x="0" y="222168"/>
                </a:lnTo>
                <a:cubicBezTo>
                  <a:pt x="0" y="100163"/>
                  <a:pt x="100180" y="0"/>
                  <a:pt x="222357" y="0"/>
                </a:cubicBezTo>
                <a:close/>
              </a:path>
            </a:pathLst>
          </a:custGeom>
          <a:gradFill>
            <a:gsLst>
              <a:gs pos="0">
                <a:srgbClr val="D0D7DB"/>
              </a:gs>
              <a:gs pos="38000">
                <a:srgbClr val="F0F2F5"/>
              </a:gs>
              <a:gs pos="85000">
                <a:srgbClr val="FEFEFE"/>
              </a:gs>
              <a:gs pos="100000">
                <a:srgbClr val="FEFEFE"/>
              </a:gs>
            </a:gsLst>
            <a:lin ang="18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272"/>
          <p:cNvSpPr/>
          <p:nvPr/>
        </p:nvSpPr>
        <p:spPr>
          <a:xfrm>
            <a:off x="4544990" y="1425678"/>
            <a:ext cx="3207861" cy="301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272"/>
          <p:cNvSpPr/>
          <p:nvPr/>
        </p:nvSpPr>
        <p:spPr>
          <a:xfrm>
            <a:off x="4029120" y="2056658"/>
            <a:ext cx="4136977" cy="1355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292A2E"/>
              </a:gs>
              <a:gs pos="85000">
                <a:srgbClr val="46474B"/>
              </a:gs>
              <a:gs pos="100000">
                <a:srgbClr val="46474B"/>
              </a:gs>
            </a:gsLst>
            <a:lin ang="18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272"/>
          <p:cNvSpPr/>
          <p:nvPr/>
        </p:nvSpPr>
        <p:spPr>
          <a:xfrm>
            <a:off x="4092543" y="2087471"/>
            <a:ext cx="4011901" cy="72300"/>
          </a:xfrm>
          <a:custGeom>
            <a:avLst/>
            <a:gdLst/>
            <a:ahLst/>
            <a:cxnLst/>
            <a:rect l="l" t="t" r="r" b="b"/>
            <a:pathLst>
              <a:path w="11950874" h="215371" extrusionOk="0">
                <a:moveTo>
                  <a:pt x="0" y="122970"/>
                </a:moveTo>
                <a:lnTo>
                  <a:pt x="42687" y="122970"/>
                </a:lnTo>
                <a:lnTo>
                  <a:pt x="42687" y="215370"/>
                </a:lnTo>
                <a:lnTo>
                  <a:pt x="0" y="215370"/>
                </a:lnTo>
                <a:close/>
                <a:moveTo>
                  <a:pt x="11901472" y="98713"/>
                </a:moveTo>
                <a:lnTo>
                  <a:pt x="11901472" y="144861"/>
                </a:lnTo>
                <a:lnTo>
                  <a:pt x="11924532" y="144861"/>
                </a:lnTo>
                <a:cubicBezTo>
                  <a:pt x="11924532" y="144861"/>
                  <a:pt x="11924532" y="98713"/>
                  <a:pt x="11924532" y="98713"/>
                </a:cubicBezTo>
                <a:close/>
                <a:moveTo>
                  <a:pt x="167288" y="75541"/>
                </a:moveTo>
                <a:lnTo>
                  <a:pt x="212884" y="75541"/>
                </a:lnTo>
                <a:lnTo>
                  <a:pt x="212884" y="215370"/>
                </a:lnTo>
                <a:lnTo>
                  <a:pt x="167288" y="215370"/>
                </a:lnTo>
                <a:close/>
                <a:moveTo>
                  <a:pt x="85099" y="75541"/>
                </a:moveTo>
                <a:lnTo>
                  <a:pt x="124876" y="75541"/>
                </a:lnTo>
                <a:lnTo>
                  <a:pt x="124876" y="215371"/>
                </a:lnTo>
                <a:lnTo>
                  <a:pt x="85099" y="215371"/>
                </a:lnTo>
                <a:close/>
                <a:moveTo>
                  <a:pt x="11582912" y="47913"/>
                </a:moveTo>
                <a:cubicBezTo>
                  <a:pt x="11576550" y="47913"/>
                  <a:pt x="11571272" y="53041"/>
                  <a:pt x="11571272" y="59456"/>
                </a:cubicBezTo>
                <a:lnTo>
                  <a:pt x="11571272" y="174845"/>
                </a:lnTo>
                <a:cubicBezTo>
                  <a:pt x="11571272" y="181196"/>
                  <a:pt x="11576550" y="186356"/>
                  <a:pt x="11582912" y="186356"/>
                </a:cubicBezTo>
                <a:lnTo>
                  <a:pt x="11859876" y="186356"/>
                </a:lnTo>
                <a:cubicBezTo>
                  <a:pt x="11866236" y="186356"/>
                  <a:pt x="11871308" y="181196"/>
                  <a:pt x="11871308" y="174845"/>
                </a:cubicBezTo>
                <a:cubicBezTo>
                  <a:pt x="11871308" y="174845"/>
                  <a:pt x="11871308" y="59456"/>
                  <a:pt x="11871308" y="59456"/>
                </a:cubicBezTo>
                <a:cubicBezTo>
                  <a:pt x="11871308" y="53041"/>
                  <a:pt x="11866236" y="47913"/>
                  <a:pt x="11859876" y="47913"/>
                </a:cubicBezTo>
                <a:close/>
                <a:moveTo>
                  <a:pt x="255296" y="41048"/>
                </a:moveTo>
                <a:lnTo>
                  <a:pt x="295073" y="41048"/>
                </a:lnTo>
                <a:lnTo>
                  <a:pt x="295073" y="215371"/>
                </a:lnTo>
                <a:lnTo>
                  <a:pt x="255296" y="215371"/>
                </a:lnTo>
                <a:close/>
                <a:moveTo>
                  <a:pt x="11593170" y="22513"/>
                </a:moveTo>
                <a:lnTo>
                  <a:pt x="11870162" y="22513"/>
                </a:lnTo>
                <a:cubicBezTo>
                  <a:pt x="11889178" y="22513"/>
                  <a:pt x="11904760" y="38052"/>
                  <a:pt x="11904760" y="57146"/>
                </a:cubicBezTo>
                <a:lnTo>
                  <a:pt x="11904760" y="68634"/>
                </a:lnTo>
                <a:cubicBezTo>
                  <a:pt x="11904760" y="68634"/>
                  <a:pt x="11950874" y="68634"/>
                  <a:pt x="11950874" y="68634"/>
                </a:cubicBezTo>
                <a:lnTo>
                  <a:pt x="11950874" y="160952"/>
                </a:lnTo>
                <a:lnTo>
                  <a:pt x="11904760" y="160952"/>
                </a:lnTo>
                <a:lnTo>
                  <a:pt x="11904760" y="172534"/>
                </a:lnTo>
                <a:cubicBezTo>
                  <a:pt x="11904760" y="191594"/>
                  <a:pt x="11889178" y="207133"/>
                  <a:pt x="11870162" y="207133"/>
                </a:cubicBezTo>
                <a:lnTo>
                  <a:pt x="11593170" y="207133"/>
                </a:lnTo>
                <a:cubicBezTo>
                  <a:pt x="11574028" y="207133"/>
                  <a:pt x="11558572" y="191594"/>
                  <a:pt x="11558572" y="172534"/>
                </a:cubicBezTo>
                <a:lnTo>
                  <a:pt x="11558572" y="57146"/>
                </a:lnTo>
                <a:cubicBezTo>
                  <a:pt x="11558572" y="38052"/>
                  <a:pt x="11574028" y="22513"/>
                  <a:pt x="11593170" y="22513"/>
                </a:cubicBezTo>
                <a:close/>
                <a:moveTo>
                  <a:pt x="337485" y="0"/>
                </a:moveTo>
                <a:lnTo>
                  <a:pt x="383307" y="0"/>
                </a:lnTo>
                <a:lnTo>
                  <a:pt x="383307" y="215371"/>
                </a:lnTo>
                <a:lnTo>
                  <a:pt x="337485" y="215371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272"/>
          <p:cNvSpPr/>
          <p:nvPr/>
        </p:nvSpPr>
        <p:spPr>
          <a:xfrm>
            <a:off x="6020120" y="1728378"/>
            <a:ext cx="91392" cy="913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gradFill>
            <a:gsLst>
              <a:gs pos="0">
                <a:srgbClr val="464646"/>
              </a:gs>
              <a:gs pos="92000">
                <a:srgbClr val="060606"/>
              </a:gs>
              <a:gs pos="100000">
                <a:srgbClr val="060606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272"/>
          <p:cNvSpPr/>
          <p:nvPr/>
        </p:nvSpPr>
        <p:spPr>
          <a:xfrm>
            <a:off x="6058490" y="1766748"/>
            <a:ext cx="22469" cy="224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03"/>
                </a:moveTo>
                <a:cubicBezTo>
                  <a:pt x="21600" y="16765"/>
                  <a:pt x="16776" y="21600"/>
                  <a:pt x="10800" y="21600"/>
                </a:cubicBezTo>
                <a:cubicBezTo>
                  <a:pt x="4839" y="21600"/>
                  <a:pt x="0" y="16765"/>
                  <a:pt x="0" y="10803"/>
                </a:cubicBezTo>
                <a:cubicBezTo>
                  <a:pt x="0" y="4835"/>
                  <a:pt x="4839" y="0"/>
                  <a:pt x="10800" y="0"/>
                </a:cubicBezTo>
                <a:cubicBezTo>
                  <a:pt x="16776" y="0"/>
                  <a:pt x="21600" y="4835"/>
                  <a:pt x="21600" y="10803"/>
                </a:cubicBezTo>
                <a:close/>
              </a:path>
            </a:pathLst>
          </a:custGeom>
          <a:solidFill>
            <a:srgbClr val="557DB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272"/>
          <p:cNvSpPr/>
          <p:nvPr/>
        </p:nvSpPr>
        <p:spPr>
          <a:xfrm>
            <a:off x="5922062" y="1753958"/>
            <a:ext cx="44605" cy="446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798"/>
                </a:moveTo>
                <a:cubicBezTo>
                  <a:pt x="21600" y="16757"/>
                  <a:pt x="16773" y="21600"/>
                  <a:pt x="10797" y="21600"/>
                </a:cubicBezTo>
                <a:cubicBezTo>
                  <a:pt x="4795" y="21600"/>
                  <a:pt x="0" y="16757"/>
                  <a:pt x="0" y="10798"/>
                </a:cubicBezTo>
                <a:cubicBezTo>
                  <a:pt x="0" y="4826"/>
                  <a:pt x="4795" y="0"/>
                  <a:pt x="10797" y="0"/>
                </a:cubicBezTo>
                <a:cubicBezTo>
                  <a:pt x="16773" y="0"/>
                  <a:pt x="21600" y="4826"/>
                  <a:pt x="21600" y="10798"/>
                </a:cubicBezTo>
                <a:close/>
              </a:path>
            </a:pathLst>
          </a:custGeom>
          <a:solidFill>
            <a:srgbClr val="BEBFC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272"/>
          <p:cNvSpPr>
            <a:spLocks noGrp="1"/>
          </p:cNvSpPr>
          <p:nvPr>
            <p:ph type="pic" idx="2"/>
          </p:nvPr>
        </p:nvSpPr>
        <p:spPr>
          <a:xfrm>
            <a:off x="4027511" y="2190585"/>
            <a:ext cx="4136979" cy="466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273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273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8" name="Google Shape;1978;p273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9" name="Google Shape;1979;p273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273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81" name="Google Shape;1981;p273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982" name="Google Shape;1982;p273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73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73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73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73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7" name="Google Shape;1987;p273"/>
          <p:cNvSpPr>
            <a:spLocks noGrp="1"/>
          </p:cNvSpPr>
          <p:nvPr>
            <p:ph type="pic" idx="2"/>
          </p:nvPr>
        </p:nvSpPr>
        <p:spPr>
          <a:xfrm>
            <a:off x="354775" y="1721331"/>
            <a:ext cx="5703125" cy="429438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8" name="Google Shape;1988;p273"/>
          <p:cNvSpPr txBox="1">
            <a:spLocks noGrp="1"/>
          </p:cNvSpPr>
          <p:nvPr>
            <p:ph type="body" idx="1"/>
          </p:nvPr>
        </p:nvSpPr>
        <p:spPr>
          <a:xfrm>
            <a:off x="6615875" y="1721331"/>
            <a:ext cx="5093526" cy="1174269"/>
          </a:xfrm>
          <a:prstGeom prst="rect">
            <a:avLst/>
          </a:prstGeom>
          <a:solidFill>
            <a:srgbClr val="E4EEE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9" name="Google Shape;1989;p273"/>
          <p:cNvSpPr txBox="1">
            <a:spLocks noGrp="1"/>
          </p:cNvSpPr>
          <p:nvPr>
            <p:ph type="body" idx="3"/>
          </p:nvPr>
        </p:nvSpPr>
        <p:spPr>
          <a:xfrm>
            <a:off x="6615875" y="3197675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Char char="•"/>
              <a:defRPr sz="2000" b="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0" name="Google Shape;1990;p273"/>
          <p:cNvSpPr txBox="1">
            <a:spLocks noGrp="1"/>
          </p:cNvSpPr>
          <p:nvPr>
            <p:ph type="body" idx="4"/>
          </p:nvPr>
        </p:nvSpPr>
        <p:spPr>
          <a:xfrm>
            <a:off x="7319772" y="3197675"/>
            <a:ext cx="4392168" cy="111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1" name="Google Shape;1991;p273"/>
          <p:cNvSpPr txBox="1">
            <a:spLocks noGrp="1"/>
          </p:cNvSpPr>
          <p:nvPr>
            <p:ph type="body" idx="5"/>
          </p:nvPr>
        </p:nvSpPr>
        <p:spPr>
          <a:xfrm>
            <a:off x="6615875" y="4366208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2" name="Google Shape;1992;p273"/>
          <p:cNvSpPr txBox="1">
            <a:spLocks noGrp="1"/>
          </p:cNvSpPr>
          <p:nvPr>
            <p:ph type="body" idx="6"/>
          </p:nvPr>
        </p:nvSpPr>
        <p:spPr>
          <a:xfrm>
            <a:off x="7319772" y="4366208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3" name="Google Shape;1993;p273"/>
          <p:cNvSpPr txBox="1">
            <a:spLocks noGrp="1"/>
          </p:cNvSpPr>
          <p:nvPr>
            <p:ph type="body" idx="7"/>
          </p:nvPr>
        </p:nvSpPr>
        <p:spPr>
          <a:xfrm>
            <a:off x="6615875" y="4834136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4" name="Google Shape;1994;p273"/>
          <p:cNvSpPr txBox="1">
            <a:spLocks noGrp="1"/>
          </p:cNvSpPr>
          <p:nvPr>
            <p:ph type="body" idx="8"/>
          </p:nvPr>
        </p:nvSpPr>
        <p:spPr>
          <a:xfrm>
            <a:off x="7319772" y="4834136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5" name="Google Shape;1995;p273"/>
          <p:cNvSpPr txBox="1">
            <a:spLocks noGrp="1"/>
          </p:cNvSpPr>
          <p:nvPr>
            <p:ph type="body" idx="9"/>
          </p:nvPr>
        </p:nvSpPr>
        <p:spPr>
          <a:xfrm>
            <a:off x="6615875" y="5292935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None/>
              <a:defRPr sz="2000" b="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6" name="Google Shape;1996;p273"/>
          <p:cNvSpPr txBox="1">
            <a:spLocks noGrp="1"/>
          </p:cNvSpPr>
          <p:nvPr>
            <p:ph type="body" idx="13"/>
          </p:nvPr>
        </p:nvSpPr>
        <p:spPr>
          <a:xfrm>
            <a:off x="7319772" y="5292935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7" name="Google Shape;1997;p273"/>
          <p:cNvSpPr txBox="1">
            <a:spLocks noGrp="1"/>
          </p:cNvSpPr>
          <p:nvPr>
            <p:ph type="body" idx="14"/>
          </p:nvPr>
        </p:nvSpPr>
        <p:spPr>
          <a:xfrm>
            <a:off x="6615875" y="5760863"/>
            <a:ext cx="5469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000"/>
              <a:buFont typeface="Arial"/>
              <a:buNone/>
              <a:defRPr sz="2000" b="0" cap="none">
                <a:solidFill>
                  <a:srgbClr val="324D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8" name="Google Shape;1998;p273"/>
          <p:cNvSpPr txBox="1">
            <a:spLocks noGrp="1"/>
          </p:cNvSpPr>
          <p:nvPr>
            <p:ph type="body" idx="15"/>
          </p:nvPr>
        </p:nvSpPr>
        <p:spPr>
          <a:xfrm>
            <a:off x="7319772" y="5760863"/>
            <a:ext cx="4392168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">
  <p:cSld name="3 ico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4"/>
          <p:cNvSpPr/>
          <p:nvPr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4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4"/>
          <p:cNvSpPr txBox="1">
            <a:spLocks noGrp="1"/>
          </p:cNvSpPr>
          <p:nvPr>
            <p:ph type="dt" idx="10"/>
          </p:nvPr>
        </p:nvSpPr>
        <p:spPr>
          <a:xfrm>
            <a:off x="482600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4"/>
          <p:cNvSpPr txBox="1">
            <a:spLocks noGrp="1"/>
          </p:cNvSpPr>
          <p:nvPr>
            <p:ph type="ftr" idx="11"/>
          </p:nvPr>
        </p:nvSpPr>
        <p:spPr>
          <a:xfrm>
            <a:off x="4038600" y="6466112"/>
            <a:ext cx="41148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7697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4"/>
          <p:cNvSpPr txBox="1">
            <a:spLocks noGrp="1"/>
          </p:cNvSpPr>
          <p:nvPr>
            <p:ph type="sldNum" idx="12"/>
          </p:nvPr>
        </p:nvSpPr>
        <p:spPr>
          <a:xfrm>
            <a:off x="8966201" y="6466112"/>
            <a:ext cx="2743200" cy="2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7697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94"/>
          <p:cNvSpPr txBox="1">
            <a:spLocks noGrp="1"/>
          </p:cNvSpPr>
          <p:nvPr>
            <p:ph type="body" idx="1"/>
          </p:nvPr>
        </p:nvSpPr>
        <p:spPr>
          <a:xfrm>
            <a:off x="1441704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94"/>
          <p:cNvSpPr txBox="1">
            <a:spLocks noGrp="1"/>
          </p:cNvSpPr>
          <p:nvPr>
            <p:ph type="body" idx="2"/>
          </p:nvPr>
        </p:nvSpPr>
        <p:spPr>
          <a:xfrm>
            <a:off x="4797554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Font typeface="Arial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94"/>
          <p:cNvSpPr txBox="1">
            <a:spLocks noGrp="1"/>
          </p:cNvSpPr>
          <p:nvPr>
            <p:ph type="body" idx="3"/>
          </p:nvPr>
        </p:nvSpPr>
        <p:spPr>
          <a:xfrm>
            <a:off x="8147084" y="4318989"/>
            <a:ext cx="2596896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4D5E"/>
              </a:buClr>
              <a:buSzPts val="2200"/>
              <a:buNone/>
              <a:defRPr sz="2200" cap="none">
                <a:solidFill>
                  <a:srgbClr val="324D5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4"/>
          <p:cNvSpPr txBox="1">
            <a:spLocks noGrp="1"/>
          </p:cNvSpPr>
          <p:nvPr>
            <p:ph type="body" idx="4"/>
          </p:nvPr>
        </p:nvSpPr>
        <p:spPr>
          <a:xfrm>
            <a:off x="1441704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4"/>
          <p:cNvSpPr txBox="1">
            <a:spLocks noGrp="1"/>
          </p:cNvSpPr>
          <p:nvPr>
            <p:ph type="body" idx="5"/>
          </p:nvPr>
        </p:nvSpPr>
        <p:spPr>
          <a:xfrm>
            <a:off x="4797554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94"/>
          <p:cNvSpPr txBox="1">
            <a:spLocks noGrp="1"/>
          </p:cNvSpPr>
          <p:nvPr>
            <p:ph type="body" idx="6"/>
          </p:nvPr>
        </p:nvSpPr>
        <p:spPr>
          <a:xfrm>
            <a:off x="8147084" y="4792807"/>
            <a:ext cx="2596896" cy="122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9CA6"/>
              </a:buClr>
              <a:buSzPts val="1800"/>
              <a:buNone/>
              <a:defRPr sz="1800">
                <a:solidFill>
                  <a:srgbClr val="8C9CA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4"/>
          <p:cNvSpPr>
            <a:spLocks noGrp="1"/>
          </p:cNvSpPr>
          <p:nvPr>
            <p:ph type="body" idx="7"/>
          </p:nvPr>
        </p:nvSpPr>
        <p:spPr>
          <a:xfrm>
            <a:off x="1441704" y="1686031"/>
            <a:ext cx="2596896" cy="2596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4"/>
          <p:cNvSpPr>
            <a:spLocks noGrp="1"/>
          </p:cNvSpPr>
          <p:nvPr>
            <p:ph type="body" idx="8"/>
          </p:nvPr>
        </p:nvSpPr>
        <p:spPr>
          <a:xfrm>
            <a:off x="4794394" y="1686031"/>
            <a:ext cx="2596896" cy="2596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94"/>
          <p:cNvSpPr>
            <a:spLocks noGrp="1"/>
          </p:cNvSpPr>
          <p:nvPr>
            <p:ph type="body" idx="9"/>
          </p:nvPr>
        </p:nvSpPr>
        <p:spPr>
          <a:xfrm>
            <a:off x="8148663" y="1686031"/>
            <a:ext cx="2596896" cy="25968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2" name="Google Shape;142;p194"/>
          <p:cNvGrpSpPr/>
          <p:nvPr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3" name="Google Shape;143;p194"/>
            <p:cNvSpPr/>
            <p:nvPr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94"/>
            <p:cNvSpPr/>
            <p:nvPr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4"/>
            <p:cNvSpPr/>
            <p:nvPr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94"/>
            <p:cNvSpPr/>
            <p:nvPr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4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D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5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sqestates.lsqportal.com/" TargetMode="External"/><Relationship Id="rId2" Type="http://schemas.openxmlformats.org/officeDocument/2006/relationships/hyperlink" Target="https://international.kiit.ac.i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ndingdemo1.lsqporta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32"/>
          <p:cNvSpPr txBox="1"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Circular Diagram with 8 Puzzle Pieces</a:t>
            </a:r>
            <a:endParaRPr/>
          </a:p>
        </p:txBody>
      </p:sp>
      <p:grpSp>
        <p:nvGrpSpPr>
          <p:cNvPr id="2005" name="Google Shape;2005;p132"/>
          <p:cNvGrpSpPr/>
          <p:nvPr/>
        </p:nvGrpSpPr>
        <p:grpSpPr>
          <a:xfrm>
            <a:off x="4185921" y="1895724"/>
            <a:ext cx="3820478" cy="3820478"/>
            <a:chOff x="4140201" y="2547110"/>
            <a:chExt cx="2824163" cy="2824163"/>
          </a:xfrm>
        </p:grpSpPr>
        <p:sp>
          <p:nvSpPr>
            <p:cNvPr id="2006" name="Google Shape;2006;p132"/>
            <p:cNvSpPr/>
            <p:nvPr/>
          </p:nvSpPr>
          <p:spPr>
            <a:xfrm>
              <a:off x="4560888" y="2548698"/>
              <a:ext cx="987425" cy="847725"/>
            </a:xfrm>
            <a:custGeom>
              <a:avLst/>
              <a:gdLst/>
              <a:ahLst/>
              <a:cxnLst/>
              <a:rect l="l" t="t" r="r" b="b"/>
              <a:pathLst>
                <a:path w="893" h="767" extrusionOk="0">
                  <a:moveTo>
                    <a:pt x="142" y="510"/>
                  </a:moveTo>
                  <a:cubicBezTo>
                    <a:pt x="142" y="510"/>
                    <a:pt x="142" y="510"/>
                    <a:pt x="142" y="510"/>
                  </a:cubicBezTo>
                  <a:cubicBezTo>
                    <a:pt x="143" y="511"/>
                    <a:pt x="143" y="511"/>
                    <a:pt x="143" y="511"/>
                  </a:cubicBezTo>
                  <a:cubicBezTo>
                    <a:pt x="143" y="512"/>
                    <a:pt x="143" y="512"/>
                    <a:pt x="143" y="512"/>
                  </a:cubicBezTo>
                  <a:cubicBezTo>
                    <a:pt x="143" y="512"/>
                    <a:pt x="143" y="512"/>
                    <a:pt x="143" y="512"/>
                  </a:cubicBezTo>
                  <a:cubicBezTo>
                    <a:pt x="143" y="513"/>
                    <a:pt x="143" y="514"/>
                    <a:pt x="143" y="514"/>
                  </a:cubicBezTo>
                  <a:cubicBezTo>
                    <a:pt x="142" y="515"/>
                    <a:pt x="142" y="515"/>
                    <a:pt x="142" y="515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7"/>
                    <a:pt x="142" y="517"/>
                    <a:pt x="142" y="517"/>
                  </a:cubicBezTo>
                  <a:cubicBezTo>
                    <a:pt x="141" y="518"/>
                    <a:pt x="141" y="518"/>
                    <a:pt x="141" y="518"/>
                  </a:cubicBezTo>
                  <a:cubicBezTo>
                    <a:pt x="141" y="518"/>
                    <a:pt x="141" y="518"/>
                    <a:pt x="141" y="518"/>
                  </a:cubicBezTo>
                  <a:cubicBezTo>
                    <a:pt x="141" y="519"/>
                    <a:pt x="141" y="519"/>
                    <a:pt x="141" y="519"/>
                  </a:cubicBezTo>
                  <a:cubicBezTo>
                    <a:pt x="141" y="519"/>
                    <a:pt x="141" y="519"/>
                    <a:pt x="141" y="519"/>
                  </a:cubicBezTo>
                  <a:cubicBezTo>
                    <a:pt x="141" y="519"/>
                    <a:pt x="141" y="520"/>
                    <a:pt x="141" y="520"/>
                  </a:cubicBezTo>
                  <a:cubicBezTo>
                    <a:pt x="139" y="530"/>
                    <a:pt x="134" y="539"/>
                    <a:pt x="126" y="547"/>
                  </a:cubicBezTo>
                  <a:cubicBezTo>
                    <a:pt x="122" y="551"/>
                    <a:pt x="117" y="554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06" y="559"/>
                    <a:pt x="102" y="560"/>
                    <a:pt x="98" y="561"/>
                  </a:cubicBezTo>
                  <a:cubicBezTo>
                    <a:pt x="87" y="565"/>
                    <a:pt x="77" y="572"/>
                    <a:pt x="69" y="580"/>
                  </a:cubicBezTo>
                  <a:cubicBezTo>
                    <a:pt x="53" y="596"/>
                    <a:pt x="45" y="617"/>
                    <a:pt x="45" y="639"/>
                  </a:cubicBezTo>
                  <a:cubicBezTo>
                    <a:pt x="45" y="641"/>
                    <a:pt x="45" y="643"/>
                    <a:pt x="45" y="646"/>
                  </a:cubicBezTo>
                  <a:cubicBezTo>
                    <a:pt x="47" y="664"/>
                    <a:pt x="56" y="682"/>
                    <a:pt x="70" y="696"/>
                  </a:cubicBezTo>
                  <a:cubicBezTo>
                    <a:pt x="86" y="713"/>
                    <a:pt x="108" y="721"/>
                    <a:pt x="130" y="721"/>
                  </a:cubicBezTo>
                  <a:cubicBezTo>
                    <a:pt x="150" y="721"/>
                    <a:pt x="171" y="713"/>
                    <a:pt x="186" y="697"/>
                  </a:cubicBezTo>
                  <a:cubicBezTo>
                    <a:pt x="195" y="688"/>
                    <a:pt x="202" y="677"/>
                    <a:pt x="206" y="666"/>
                  </a:cubicBezTo>
                  <a:cubicBezTo>
                    <a:pt x="206" y="663"/>
                    <a:pt x="208" y="661"/>
                    <a:pt x="209" y="659"/>
                  </a:cubicBezTo>
                  <a:cubicBezTo>
                    <a:pt x="211" y="652"/>
                    <a:pt x="216" y="647"/>
                    <a:pt x="221" y="641"/>
                  </a:cubicBezTo>
                  <a:cubicBezTo>
                    <a:pt x="221" y="641"/>
                    <a:pt x="221" y="641"/>
                    <a:pt x="221" y="641"/>
                  </a:cubicBezTo>
                  <a:cubicBezTo>
                    <a:pt x="229" y="634"/>
                    <a:pt x="238" y="628"/>
                    <a:pt x="248" y="626"/>
                  </a:cubicBezTo>
                  <a:cubicBezTo>
                    <a:pt x="249" y="626"/>
                    <a:pt x="250" y="625"/>
                    <a:pt x="251" y="625"/>
                  </a:cubicBezTo>
                  <a:cubicBezTo>
                    <a:pt x="251" y="625"/>
                    <a:pt x="251" y="625"/>
                    <a:pt x="251" y="625"/>
                  </a:cubicBezTo>
                  <a:cubicBezTo>
                    <a:pt x="252" y="625"/>
                    <a:pt x="252" y="625"/>
                    <a:pt x="252" y="625"/>
                  </a:cubicBezTo>
                  <a:cubicBezTo>
                    <a:pt x="252" y="625"/>
                    <a:pt x="252" y="625"/>
                    <a:pt x="252" y="625"/>
                  </a:cubicBezTo>
                  <a:cubicBezTo>
                    <a:pt x="253" y="625"/>
                    <a:pt x="253" y="625"/>
                    <a:pt x="253" y="625"/>
                  </a:cubicBezTo>
                  <a:cubicBezTo>
                    <a:pt x="253" y="625"/>
                    <a:pt x="253" y="625"/>
                    <a:pt x="253" y="625"/>
                  </a:cubicBezTo>
                  <a:cubicBezTo>
                    <a:pt x="254" y="625"/>
                    <a:pt x="255" y="624"/>
                    <a:pt x="256" y="624"/>
                  </a:cubicBezTo>
                  <a:cubicBezTo>
                    <a:pt x="257" y="624"/>
                    <a:pt x="257" y="624"/>
                    <a:pt x="257" y="624"/>
                  </a:cubicBezTo>
                  <a:cubicBezTo>
                    <a:pt x="257" y="624"/>
                    <a:pt x="257" y="624"/>
                    <a:pt x="257" y="624"/>
                  </a:cubicBezTo>
                  <a:cubicBezTo>
                    <a:pt x="258" y="624"/>
                    <a:pt x="258" y="624"/>
                    <a:pt x="258" y="624"/>
                  </a:cubicBezTo>
                  <a:cubicBezTo>
                    <a:pt x="259" y="624"/>
                    <a:pt x="261" y="625"/>
                    <a:pt x="262" y="626"/>
                  </a:cubicBezTo>
                  <a:cubicBezTo>
                    <a:pt x="262" y="626"/>
                    <a:pt x="261" y="627"/>
                    <a:pt x="262" y="627"/>
                  </a:cubicBezTo>
                  <a:cubicBezTo>
                    <a:pt x="262" y="627"/>
                    <a:pt x="261" y="628"/>
                    <a:pt x="261" y="628"/>
                  </a:cubicBezTo>
                  <a:cubicBezTo>
                    <a:pt x="262" y="628"/>
                    <a:pt x="262" y="628"/>
                    <a:pt x="262" y="628"/>
                  </a:cubicBezTo>
                  <a:cubicBezTo>
                    <a:pt x="400" y="767"/>
                    <a:pt x="400" y="767"/>
                    <a:pt x="400" y="767"/>
                  </a:cubicBezTo>
                  <a:cubicBezTo>
                    <a:pt x="536" y="635"/>
                    <a:pt x="715" y="567"/>
                    <a:pt x="892" y="566"/>
                  </a:cubicBezTo>
                  <a:cubicBezTo>
                    <a:pt x="892" y="373"/>
                    <a:pt x="892" y="373"/>
                    <a:pt x="892" y="373"/>
                  </a:cubicBezTo>
                  <a:cubicBezTo>
                    <a:pt x="892" y="373"/>
                    <a:pt x="893" y="373"/>
                    <a:pt x="893" y="373"/>
                  </a:cubicBezTo>
                  <a:cubicBezTo>
                    <a:pt x="892" y="373"/>
                    <a:pt x="892" y="372"/>
                    <a:pt x="891" y="372"/>
                  </a:cubicBezTo>
                  <a:cubicBezTo>
                    <a:pt x="891" y="372"/>
                    <a:pt x="891" y="372"/>
                    <a:pt x="891" y="372"/>
                  </a:cubicBezTo>
                  <a:cubicBezTo>
                    <a:pt x="891" y="371"/>
                    <a:pt x="890" y="371"/>
                    <a:pt x="890" y="371"/>
                  </a:cubicBezTo>
                  <a:cubicBezTo>
                    <a:pt x="885" y="368"/>
                    <a:pt x="880" y="367"/>
                    <a:pt x="874" y="367"/>
                  </a:cubicBezTo>
                  <a:cubicBezTo>
                    <a:pt x="869" y="367"/>
                    <a:pt x="864" y="368"/>
                    <a:pt x="860" y="369"/>
                  </a:cubicBezTo>
                  <a:cubicBezTo>
                    <a:pt x="860" y="369"/>
                    <a:pt x="860" y="369"/>
                    <a:pt x="860" y="369"/>
                  </a:cubicBezTo>
                  <a:cubicBezTo>
                    <a:pt x="860" y="369"/>
                    <a:pt x="860" y="369"/>
                    <a:pt x="860" y="369"/>
                  </a:cubicBezTo>
                  <a:cubicBezTo>
                    <a:pt x="860" y="369"/>
                    <a:pt x="860" y="369"/>
                    <a:pt x="860" y="369"/>
                  </a:cubicBezTo>
                  <a:cubicBezTo>
                    <a:pt x="858" y="370"/>
                    <a:pt x="857" y="371"/>
                    <a:pt x="855" y="372"/>
                  </a:cubicBezTo>
                  <a:cubicBezTo>
                    <a:pt x="855" y="372"/>
                    <a:pt x="855" y="372"/>
                    <a:pt x="855" y="372"/>
                  </a:cubicBezTo>
                  <a:cubicBezTo>
                    <a:pt x="855" y="372"/>
                    <a:pt x="855" y="372"/>
                    <a:pt x="855" y="372"/>
                  </a:cubicBezTo>
                  <a:cubicBezTo>
                    <a:pt x="854" y="373"/>
                    <a:pt x="854" y="373"/>
                    <a:pt x="854" y="373"/>
                  </a:cubicBezTo>
                  <a:cubicBezTo>
                    <a:pt x="841" y="379"/>
                    <a:pt x="825" y="383"/>
                    <a:pt x="809" y="383"/>
                  </a:cubicBezTo>
                  <a:cubicBezTo>
                    <a:pt x="785" y="383"/>
                    <a:pt x="762" y="374"/>
                    <a:pt x="745" y="360"/>
                  </a:cubicBezTo>
                  <a:cubicBezTo>
                    <a:pt x="741" y="357"/>
                    <a:pt x="738" y="354"/>
                    <a:pt x="735" y="351"/>
                  </a:cubicBezTo>
                  <a:cubicBezTo>
                    <a:pt x="717" y="334"/>
                    <a:pt x="706" y="309"/>
                    <a:pt x="706" y="282"/>
                  </a:cubicBezTo>
                  <a:cubicBezTo>
                    <a:pt x="706" y="261"/>
                    <a:pt x="712" y="242"/>
                    <a:pt x="723" y="226"/>
                  </a:cubicBezTo>
                  <a:cubicBezTo>
                    <a:pt x="727" y="220"/>
                    <a:pt x="732" y="213"/>
                    <a:pt x="738" y="208"/>
                  </a:cubicBezTo>
                  <a:cubicBezTo>
                    <a:pt x="756" y="190"/>
                    <a:pt x="782" y="179"/>
                    <a:pt x="809" y="179"/>
                  </a:cubicBezTo>
                  <a:cubicBezTo>
                    <a:pt x="824" y="179"/>
                    <a:pt x="838" y="182"/>
                    <a:pt x="851" y="188"/>
                  </a:cubicBezTo>
                  <a:cubicBezTo>
                    <a:pt x="851" y="188"/>
                    <a:pt x="851" y="188"/>
                    <a:pt x="852" y="188"/>
                  </a:cubicBezTo>
                  <a:cubicBezTo>
                    <a:pt x="852" y="188"/>
                    <a:pt x="852" y="188"/>
                    <a:pt x="852" y="188"/>
                  </a:cubicBezTo>
                  <a:cubicBezTo>
                    <a:pt x="856" y="191"/>
                    <a:pt x="859" y="192"/>
                    <a:pt x="863" y="194"/>
                  </a:cubicBezTo>
                  <a:cubicBezTo>
                    <a:pt x="866" y="195"/>
                    <a:pt x="870" y="196"/>
                    <a:pt x="874" y="196"/>
                  </a:cubicBezTo>
                  <a:cubicBezTo>
                    <a:pt x="881" y="196"/>
                    <a:pt x="887" y="193"/>
                    <a:pt x="893" y="190"/>
                  </a:cubicBezTo>
                  <a:cubicBezTo>
                    <a:pt x="892" y="0"/>
                    <a:pt x="892" y="0"/>
                    <a:pt x="892" y="0"/>
                  </a:cubicBezTo>
                  <a:cubicBezTo>
                    <a:pt x="570" y="1"/>
                    <a:pt x="249" y="122"/>
                    <a:pt x="0" y="366"/>
                  </a:cubicBezTo>
                  <a:cubicBezTo>
                    <a:pt x="138" y="504"/>
                    <a:pt x="138" y="504"/>
                    <a:pt x="138" y="504"/>
                  </a:cubicBezTo>
                  <a:cubicBezTo>
                    <a:pt x="139" y="505"/>
                    <a:pt x="139" y="505"/>
                    <a:pt x="139" y="505"/>
                  </a:cubicBezTo>
                  <a:cubicBezTo>
                    <a:pt x="140" y="507"/>
                    <a:pt x="142" y="508"/>
                    <a:pt x="142" y="510"/>
                  </a:cubicBezTo>
                  <a:close/>
                </a:path>
              </a:pathLst>
            </a:custGeom>
            <a:solidFill>
              <a:srgbClr val="006F99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132"/>
            <p:cNvSpPr/>
            <p:nvPr/>
          </p:nvSpPr>
          <p:spPr>
            <a:xfrm>
              <a:off x="4557713" y="4517198"/>
              <a:ext cx="1189038" cy="854075"/>
            </a:xfrm>
            <a:custGeom>
              <a:avLst/>
              <a:gdLst/>
              <a:ahLst/>
              <a:cxnLst/>
              <a:rect l="l" t="t" r="r" b="b"/>
              <a:pathLst>
                <a:path w="1075" h="772" extrusionOk="0">
                  <a:moveTo>
                    <a:pt x="891" y="570"/>
                  </a:moveTo>
                  <a:cubicBezTo>
                    <a:pt x="892" y="570"/>
                    <a:pt x="892" y="570"/>
                    <a:pt x="892" y="570"/>
                  </a:cubicBezTo>
                  <a:cubicBezTo>
                    <a:pt x="892" y="568"/>
                    <a:pt x="892" y="568"/>
                    <a:pt x="892" y="568"/>
                  </a:cubicBezTo>
                  <a:cubicBezTo>
                    <a:pt x="893" y="567"/>
                    <a:pt x="893" y="567"/>
                    <a:pt x="893" y="567"/>
                  </a:cubicBezTo>
                  <a:cubicBezTo>
                    <a:pt x="893" y="567"/>
                    <a:pt x="893" y="567"/>
                    <a:pt x="893" y="567"/>
                  </a:cubicBezTo>
                  <a:cubicBezTo>
                    <a:pt x="894" y="567"/>
                    <a:pt x="894" y="567"/>
                    <a:pt x="895" y="567"/>
                  </a:cubicBezTo>
                  <a:cubicBezTo>
                    <a:pt x="896" y="567"/>
                    <a:pt x="896" y="567"/>
                    <a:pt x="896" y="567"/>
                  </a:cubicBezTo>
                  <a:cubicBezTo>
                    <a:pt x="897" y="566"/>
                    <a:pt x="897" y="566"/>
                    <a:pt x="897" y="566"/>
                  </a:cubicBezTo>
                  <a:cubicBezTo>
                    <a:pt x="898" y="565"/>
                    <a:pt x="898" y="565"/>
                    <a:pt x="898" y="565"/>
                  </a:cubicBezTo>
                  <a:cubicBezTo>
                    <a:pt x="898" y="565"/>
                    <a:pt x="898" y="565"/>
                    <a:pt x="898" y="565"/>
                  </a:cubicBezTo>
                  <a:cubicBezTo>
                    <a:pt x="899" y="565"/>
                    <a:pt x="899" y="565"/>
                    <a:pt x="899" y="565"/>
                  </a:cubicBezTo>
                  <a:cubicBezTo>
                    <a:pt x="899" y="564"/>
                    <a:pt x="899" y="564"/>
                    <a:pt x="899" y="564"/>
                  </a:cubicBezTo>
                  <a:cubicBezTo>
                    <a:pt x="899" y="564"/>
                    <a:pt x="899" y="564"/>
                    <a:pt x="899" y="564"/>
                  </a:cubicBezTo>
                  <a:cubicBezTo>
                    <a:pt x="900" y="564"/>
                    <a:pt x="900" y="564"/>
                    <a:pt x="901" y="563"/>
                  </a:cubicBezTo>
                  <a:cubicBezTo>
                    <a:pt x="909" y="558"/>
                    <a:pt x="919" y="555"/>
                    <a:pt x="929" y="555"/>
                  </a:cubicBezTo>
                  <a:cubicBezTo>
                    <a:pt x="935" y="555"/>
                    <a:pt x="941" y="556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47" y="558"/>
                    <a:pt x="947" y="558"/>
                    <a:pt x="947" y="558"/>
                  </a:cubicBezTo>
                  <a:cubicBezTo>
                    <a:pt x="952" y="560"/>
                    <a:pt x="957" y="562"/>
                    <a:pt x="960" y="565"/>
                  </a:cubicBezTo>
                  <a:cubicBezTo>
                    <a:pt x="970" y="569"/>
                    <a:pt x="982" y="572"/>
                    <a:pt x="994" y="572"/>
                  </a:cubicBezTo>
                  <a:cubicBezTo>
                    <a:pt x="1016" y="572"/>
                    <a:pt x="1037" y="563"/>
                    <a:pt x="1052" y="548"/>
                  </a:cubicBezTo>
                  <a:cubicBezTo>
                    <a:pt x="1054" y="546"/>
                    <a:pt x="1055" y="544"/>
                    <a:pt x="1057" y="542"/>
                  </a:cubicBezTo>
                  <a:cubicBezTo>
                    <a:pt x="1068" y="528"/>
                    <a:pt x="1075" y="509"/>
                    <a:pt x="1075" y="489"/>
                  </a:cubicBezTo>
                  <a:cubicBezTo>
                    <a:pt x="1075" y="466"/>
                    <a:pt x="1065" y="444"/>
                    <a:pt x="1050" y="429"/>
                  </a:cubicBezTo>
                  <a:cubicBezTo>
                    <a:pt x="1035" y="415"/>
                    <a:pt x="1016" y="406"/>
                    <a:pt x="994" y="406"/>
                  </a:cubicBezTo>
                  <a:cubicBezTo>
                    <a:pt x="981" y="406"/>
                    <a:pt x="968" y="409"/>
                    <a:pt x="957" y="414"/>
                  </a:cubicBezTo>
                  <a:cubicBezTo>
                    <a:pt x="955" y="416"/>
                    <a:pt x="953" y="417"/>
                    <a:pt x="951" y="418"/>
                  </a:cubicBezTo>
                  <a:cubicBezTo>
                    <a:pt x="944" y="421"/>
                    <a:pt x="937" y="423"/>
                    <a:pt x="929" y="423"/>
                  </a:cubicBezTo>
                  <a:cubicBezTo>
                    <a:pt x="929" y="423"/>
                    <a:pt x="929" y="423"/>
                    <a:pt x="929" y="423"/>
                  </a:cubicBezTo>
                  <a:cubicBezTo>
                    <a:pt x="918" y="423"/>
                    <a:pt x="908" y="419"/>
                    <a:pt x="900" y="413"/>
                  </a:cubicBezTo>
                  <a:cubicBezTo>
                    <a:pt x="899" y="413"/>
                    <a:pt x="898" y="412"/>
                    <a:pt x="897" y="412"/>
                  </a:cubicBezTo>
                  <a:cubicBezTo>
                    <a:pt x="897" y="411"/>
                    <a:pt x="897" y="411"/>
                    <a:pt x="897" y="411"/>
                  </a:cubicBezTo>
                  <a:cubicBezTo>
                    <a:pt x="896" y="410"/>
                    <a:pt x="896" y="410"/>
                    <a:pt x="896" y="410"/>
                  </a:cubicBezTo>
                  <a:cubicBezTo>
                    <a:pt x="896" y="410"/>
                    <a:pt x="896" y="410"/>
                    <a:pt x="896" y="410"/>
                  </a:cubicBezTo>
                  <a:cubicBezTo>
                    <a:pt x="896" y="410"/>
                    <a:pt x="896" y="410"/>
                    <a:pt x="896" y="410"/>
                  </a:cubicBezTo>
                  <a:cubicBezTo>
                    <a:pt x="895" y="410"/>
                    <a:pt x="895" y="410"/>
                    <a:pt x="895" y="410"/>
                  </a:cubicBezTo>
                  <a:cubicBezTo>
                    <a:pt x="894" y="410"/>
                    <a:pt x="894" y="409"/>
                    <a:pt x="893" y="408"/>
                  </a:cubicBezTo>
                  <a:cubicBezTo>
                    <a:pt x="892" y="408"/>
                    <a:pt x="892" y="408"/>
                    <a:pt x="892" y="408"/>
                  </a:cubicBezTo>
                  <a:cubicBezTo>
                    <a:pt x="892" y="407"/>
                    <a:pt x="892" y="407"/>
                    <a:pt x="892" y="407"/>
                  </a:cubicBezTo>
                  <a:cubicBezTo>
                    <a:pt x="891" y="407"/>
                    <a:pt x="891" y="407"/>
                    <a:pt x="891" y="407"/>
                  </a:cubicBezTo>
                  <a:cubicBezTo>
                    <a:pt x="890" y="406"/>
                    <a:pt x="890" y="404"/>
                    <a:pt x="889" y="403"/>
                  </a:cubicBezTo>
                  <a:cubicBezTo>
                    <a:pt x="889" y="403"/>
                    <a:pt x="889" y="403"/>
                    <a:pt x="889" y="403"/>
                  </a:cubicBezTo>
                  <a:cubicBezTo>
                    <a:pt x="889" y="402"/>
                    <a:pt x="888" y="402"/>
                    <a:pt x="888" y="402"/>
                  </a:cubicBezTo>
                  <a:cubicBezTo>
                    <a:pt x="888" y="401"/>
                    <a:pt x="888" y="401"/>
                    <a:pt x="888" y="401"/>
                  </a:cubicBezTo>
                  <a:cubicBezTo>
                    <a:pt x="888" y="206"/>
                    <a:pt x="888" y="206"/>
                    <a:pt x="888" y="206"/>
                  </a:cubicBezTo>
                  <a:cubicBezTo>
                    <a:pt x="696" y="202"/>
                    <a:pt x="526" y="124"/>
                    <a:pt x="400" y="0"/>
                  </a:cubicBezTo>
                  <a:cubicBezTo>
                    <a:pt x="264" y="136"/>
                    <a:pt x="264" y="136"/>
                    <a:pt x="264" y="136"/>
                  </a:cubicBezTo>
                  <a:cubicBezTo>
                    <a:pt x="264" y="136"/>
                    <a:pt x="264" y="136"/>
                    <a:pt x="264" y="136"/>
                  </a:cubicBezTo>
                  <a:cubicBezTo>
                    <a:pt x="264" y="136"/>
                    <a:pt x="265" y="137"/>
                    <a:pt x="265" y="137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5" y="138"/>
                    <a:pt x="265" y="139"/>
                    <a:pt x="265" y="139"/>
                  </a:cubicBezTo>
                  <a:cubicBezTo>
                    <a:pt x="267" y="144"/>
                    <a:pt x="269" y="149"/>
                    <a:pt x="274" y="154"/>
                  </a:cubicBezTo>
                  <a:cubicBezTo>
                    <a:pt x="277" y="157"/>
                    <a:pt x="281" y="160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7" y="162"/>
                    <a:pt x="289" y="163"/>
                    <a:pt x="291" y="163"/>
                  </a:cubicBezTo>
                  <a:cubicBezTo>
                    <a:pt x="291" y="163"/>
                    <a:pt x="291" y="163"/>
                    <a:pt x="291" y="163"/>
                  </a:cubicBezTo>
                  <a:cubicBezTo>
                    <a:pt x="291" y="163"/>
                    <a:pt x="291" y="163"/>
                    <a:pt x="291" y="163"/>
                  </a:cubicBezTo>
                  <a:cubicBezTo>
                    <a:pt x="292" y="163"/>
                    <a:pt x="292" y="163"/>
                    <a:pt x="292" y="163"/>
                  </a:cubicBezTo>
                  <a:cubicBezTo>
                    <a:pt x="306" y="168"/>
                    <a:pt x="319" y="176"/>
                    <a:pt x="331" y="188"/>
                  </a:cubicBezTo>
                  <a:cubicBezTo>
                    <a:pt x="348" y="205"/>
                    <a:pt x="358" y="227"/>
                    <a:pt x="360" y="250"/>
                  </a:cubicBezTo>
                  <a:cubicBezTo>
                    <a:pt x="361" y="254"/>
                    <a:pt x="361" y="258"/>
                    <a:pt x="361" y="263"/>
                  </a:cubicBezTo>
                  <a:cubicBezTo>
                    <a:pt x="361" y="288"/>
                    <a:pt x="352" y="313"/>
                    <a:pt x="332" y="332"/>
                  </a:cubicBezTo>
                  <a:cubicBezTo>
                    <a:pt x="318" y="347"/>
                    <a:pt x="300" y="356"/>
                    <a:pt x="282" y="359"/>
                  </a:cubicBezTo>
                  <a:cubicBezTo>
                    <a:pt x="274" y="361"/>
                    <a:pt x="266" y="362"/>
                    <a:pt x="258" y="362"/>
                  </a:cubicBezTo>
                  <a:cubicBezTo>
                    <a:pt x="232" y="362"/>
                    <a:pt x="206" y="352"/>
                    <a:pt x="186" y="332"/>
                  </a:cubicBezTo>
                  <a:cubicBezTo>
                    <a:pt x="176" y="322"/>
                    <a:pt x="168" y="309"/>
                    <a:pt x="163" y="296"/>
                  </a:cubicBezTo>
                  <a:cubicBezTo>
                    <a:pt x="163" y="296"/>
                    <a:pt x="163" y="296"/>
                    <a:pt x="163" y="296"/>
                  </a:cubicBezTo>
                  <a:cubicBezTo>
                    <a:pt x="163" y="295"/>
                    <a:pt x="163" y="295"/>
                    <a:pt x="163" y="295"/>
                  </a:cubicBezTo>
                  <a:cubicBezTo>
                    <a:pt x="162" y="291"/>
                    <a:pt x="161" y="287"/>
                    <a:pt x="159" y="284"/>
                  </a:cubicBezTo>
                  <a:cubicBezTo>
                    <a:pt x="158" y="280"/>
                    <a:pt x="155" y="277"/>
                    <a:pt x="153" y="275"/>
                  </a:cubicBezTo>
                  <a:cubicBezTo>
                    <a:pt x="148" y="270"/>
                    <a:pt x="141" y="267"/>
                    <a:pt x="135" y="265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228" y="627"/>
                    <a:pt x="540" y="768"/>
                    <a:pt x="888" y="772"/>
                  </a:cubicBezTo>
                  <a:cubicBezTo>
                    <a:pt x="888" y="577"/>
                    <a:pt x="888" y="577"/>
                    <a:pt x="888" y="577"/>
                  </a:cubicBezTo>
                  <a:cubicBezTo>
                    <a:pt x="888" y="576"/>
                    <a:pt x="888" y="576"/>
                    <a:pt x="888" y="576"/>
                  </a:cubicBezTo>
                  <a:cubicBezTo>
                    <a:pt x="888" y="574"/>
                    <a:pt x="889" y="572"/>
                    <a:pt x="891" y="570"/>
                  </a:cubicBezTo>
                  <a:close/>
                </a:path>
              </a:pathLst>
            </a:custGeom>
            <a:solidFill>
              <a:srgbClr val="40263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132"/>
            <p:cNvSpPr/>
            <p:nvPr/>
          </p:nvSpPr>
          <p:spPr>
            <a:xfrm>
              <a:off x="6118226" y="2970973"/>
              <a:ext cx="846138" cy="987425"/>
            </a:xfrm>
            <a:custGeom>
              <a:avLst/>
              <a:gdLst/>
              <a:ahLst/>
              <a:cxnLst/>
              <a:rect l="l" t="t" r="r" b="b"/>
              <a:pathLst>
                <a:path w="766" h="893" extrusionOk="0">
                  <a:moveTo>
                    <a:pt x="255" y="140"/>
                  </a:moveTo>
                  <a:cubicBezTo>
                    <a:pt x="255" y="140"/>
                    <a:pt x="255" y="140"/>
                    <a:pt x="255" y="140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45" y="140"/>
                    <a:pt x="247" y="140"/>
                    <a:pt x="246" y="140"/>
                  </a:cubicBezTo>
                  <a:cubicBezTo>
                    <a:pt x="248" y="140"/>
                    <a:pt x="248" y="140"/>
                    <a:pt x="248" y="140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5" y="138"/>
                    <a:pt x="245" y="138"/>
                    <a:pt x="244" y="138"/>
                  </a:cubicBezTo>
                  <a:cubicBezTo>
                    <a:pt x="235" y="136"/>
                    <a:pt x="225" y="131"/>
                    <a:pt x="218" y="124"/>
                  </a:cubicBezTo>
                  <a:cubicBezTo>
                    <a:pt x="214" y="120"/>
                    <a:pt x="210" y="115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8" y="109"/>
                    <a:pt x="208" y="109"/>
                    <a:pt x="208" y="109"/>
                  </a:cubicBezTo>
                  <a:cubicBezTo>
                    <a:pt x="207" y="109"/>
                    <a:pt x="207" y="109"/>
                    <a:pt x="207" y="109"/>
                  </a:cubicBezTo>
                  <a:cubicBezTo>
                    <a:pt x="207" y="109"/>
                    <a:pt x="207" y="109"/>
                    <a:pt x="207" y="109"/>
                  </a:cubicBezTo>
                  <a:cubicBezTo>
                    <a:pt x="207" y="109"/>
                    <a:pt x="207" y="109"/>
                    <a:pt x="207" y="109"/>
                  </a:cubicBezTo>
                  <a:cubicBezTo>
                    <a:pt x="205" y="104"/>
                    <a:pt x="204" y="99"/>
                    <a:pt x="203" y="95"/>
                  </a:cubicBezTo>
                  <a:cubicBezTo>
                    <a:pt x="199" y="85"/>
                    <a:pt x="193" y="75"/>
                    <a:pt x="184" y="66"/>
                  </a:cubicBezTo>
                  <a:cubicBezTo>
                    <a:pt x="168" y="50"/>
                    <a:pt x="147" y="42"/>
                    <a:pt x="126" y="42"/>
                  </a:cubicBezTo>
                  <a:cubicBezTo>
                    <a:pt x="121" y="42"/>
                    <a:pt x="116" y="43"/>
                    <a:pt x="111" y="44"/>
                  </a:cubicBezTo>
                  <a:cubicBezTo>
                    <a:pt x="96" y="47"/>
                    <a:pt x="81" y="55"/>
                    <a:pt x="69" y="67"/>
                  </a:cubicBezTo>
                  <a:cubicBezTo>
                    <a:pt x="52" y="84"/>
                    <a:pt x="44" y="106"/>
                    <a:pt x="44" y="129"/>
                  </a:cubicBezTo>
                  <a:cubicBezTo>
                    <a:pt x="44" y="132"/>
                    <a:pt x="44" y="134"/>
                    <a:pt x="44" y="137"/>
                  </a:cubicBezTo>
                  <a:cubicBezTo>
                    <a:pt x="46" y="154"/>
                    <a:pt x="54" y="170"/>
                    <a:pt x="67" y="184"/>
                  </a:cubicBezTo>
                  <a:cubicBezTo>
                    <a:pt x="76" y="193"/>
                    <a:pt x="87" y="199"/>
                    <a:pt x="99" y="203"/>
                  </a:cubicBezTo>
                  <a:cubicBezTo>
                    <a:pt x="101" y="204"/>
                    <a:pt x="104" y="205"/>
                    <a:pt x="106" y="206"/>
                  </a:cubicBezTo>
                  <a:cubicBezTo>
                    <a:pt x="113" y="208"/>
                    <a:pt x="119" y="212"/>
                    <a:pt x="124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32" y="225"/>
                    <a:pt x="137" y="235"/>
                    <a:pt x="139" y="245"/>
                  </a:cubicBezTo>
                  <a:cubicBezTo>
                    <a:pt x="139" y="246"/>
                    <a:pt x="140" y="247"/>
                    <a:pt x="140" y="248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50"/>
                    <a:pt x="136" y="251"/>
                    <a:pt x="136" y="251"/>
                  </a:cubicBezTo>
                  <a:cubicBezTo>
                    <a:pt x="136" y="252"/>
                    <a:pt x="133" y="253"/>
                    <a:pt x="133" y="253"/>
                  </a:cubicBezTo>
                  <a:cubicBezTo>
                    <a:pt x="133" y="254"/>
                    <a:pt x="133" y="254"/>
                    <a:pt x="133" y="254"/>
                  </a:cubicBezTo>
                  <a:cubicBezTo>
                    <a:pt x="133" y="254"/>
                    <a:pt x="137" y="254"/>
                    <a:pt x="137" y="254"/>
                  </a:cubicBezTo>
                  <a:cubicBezTo>
                    <a:pt x="137" y="256"/>
                    <a:pt x="138" y="257"/>
                    <a:pt x="138" y="258"/>
                  </a:cubicBezTo>
                  <a:cubicBezTo>
                    <a:pt x="138" y="258"/>
                    <a:pt x="139" y="258"/>
                    <a:pt x="138" y="258"/>
                  </a:cubicBezTo>
                  <a:cubicBezTo>
                    <a:pt x="138" y="259"/>
                    <a:pt x="138" y="259"/>
                    <a:pt x="138" y="260"/>
                  </a:cubicBezTo>
                  <a:cubicBezTo>
                    <a:pt x="138" y="260"/>
                    <a:pt x="138" y="260"/>
                    <a:pt x="138" y="26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32" y="537"/>
                    <a:pt x="199" y="717"/>
                    <a:pt x="200" y="893"/>
                  </a:cubicBezTo>
                  <a:cubicBezTo>
                    <a:pt x="391" y="893"/>
                    <a:pt x="391" y="893"/>
                    <a:pt x="391" y="893"/>
                  </a:cubicBezTo>
                  <a:cubicBezTo>
                    <a:pt x="395" y="885"/>
                    <a:pt x="398" y="879"/>
                    <a:pt x="398" y="872"/>
                  </a:cubicBezTo>
                  <a:cubicBezTo>
                    <a:pt x="398" y="867"/>
                    <a:pt x="397" y="862"/>
                    <a:pt x="395" y="858"/>
                  </a:cubicBezTo>
                  <a:cubicBezTo>
                    <a:pt x="394" y="856"/>
                    <a:pt x="393" y="854"/>
                    <a:pt x="392" y="852"/>
                  </a:cubicBezTo>
                  <a:cubicBezTo>
                    <a:pt x="392" y="852"/>
                    <a:pt x="392" y="852"/>
                    <a:pt x="392" y="852"/>
                  </a:cubicBezTo>
                  <a:cubicBezTo>
                    <a:pt x="392" y="852"/>
                    <a:pt x="392" y="852"/>
                    <a:pt x="392" y="852"/>
                  </a:cubicBezTo>
                  <a:cubicBezTo>
                    <a:pt x="392" y="851"/>
                    <a:pt x="392" y="851"/>
                    <a:pt x="392" y="851"/>
                  </a:cubicBezTo>
                  <a:cubicBezTo>
                    <a:pt x="385" y="838"/>
                    <a:pt x="381" y="822"/>
                    <a:pt x="381" y="806"/>
                  </a:cubicBezTo>
                  <a:cubicBezTo>
                    <a:pt x="381" y="778"/>
                    <a:pt x="393" y="752"/>
                    <a:pt x="412" y="733"/>
                  </a:cubicBezTo>
                  <a:cubicBezTo>
                    <a:pt x="413" y="733"/>
                    <a:pt x="413" y="732"/>
                    <a:pt x="414" y="731"/>
                  </a:cubicBezTo>
                  <a:cubicBezTo>
                    <a:pt x="431" y="714"/>
                    <a:pt x="456" y="703"/>
                    <a:pt x="483" y="703"/>
                  </a:cubicBezTo>
                  <a:cubicBezTo>
                    <a:pt x="507" y="703"/>
                    <a:pt x="529" y="711"/>
                    <a:pt x="546" y="726"/>
                  </a:cubicBezTo>
                  <a:cubicBezTo>
                    <a:pt x="570" y="744"/>
                    <a:pt x="586" y="774"/>
                    <a:pt x="586" y="806"/>
                  </a:cubicBezTo>
                  <a:cubicBezTo>
                    <a:pt x="586" y="821"/>
                    <a:pt x="582" y="835"/>
                    <a:pt x="577" y="848"/>
                  </a:cubicBezTo>
                  <a:cubicBezTo>
                    <a:pt x="577" y="848"/>
                    <a:pt x="576" y="848"/>
                    <a:pt x="576" y="849"/>
                  </a:cubicBezTo>
                  <a:cubicBezTo>
                    <a:pt x="576" y="849"/>
                    <a:pt x="576" y="849"/>
                    <a:pt x="576" y="849"/>
                  </a:cubicBezTo>
                  <a:cubicBezTo>
                    <a:pt x="574" y="853"/>
                    <a:pt x="572" y="856"/>
                    <a:pt x="570" y="860"/>
                  </a:cubicBezTo>
                  <a:cubicBezTo>
                    <a:pt x="569" y="863"/>
                    <a:pt x="569" y="868"/>
                    <a:pt x="569" y="872"/>
                  </a:cubicBezTo>
                  <a:cubicBezTo>
                    <a:pt x="569" y="879"/>
                    <a:pt x="571" y="885"/>
                    <a:pt x="575" y="893"/>
                  </a:cubicBezTo>
                  <a:cubicBezTo>
                    <a:pt x="766" y="893"/>
                    <a:pt x="766" y="893"/>
                    <a:pt x="766" y="893"/>
                  </a:cubicBezTo>
                  <a:cubicBezTo>
                    <a:pt x="765" y="569"/>
                    <a:pt x="643" y="247"/>
                    <a:pt x="400" y="0"/>
                  </a:cubicBezTo>
                  <a:cubicBezTo>
                    <a:pt x="261" y="138"/>
                    <a:pt x="261" y="138"/>
                    <a:pt x="261" y="138"/>
                  </a:cubicBezTo>
                  <a:cubicBezTo>
                    <a:pt x="259" y="140"/>
                    <a:pt x="257" y="140"/>
                    <a:pt x="255" y="140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132"/>
            <p:cNvSpPr/>
            <p:nvPr/>
          </p:nvSpPr>
          <p:spPr>
            <a:xfrm>
              <a:off x="6111876" y="3766310"/>
              <a:ext cx="852488" cy="1190625"/>
            </a:xfrm>
            <a:custGeom>
              <a:avLst/>
              <a:gdLst/>
              <a:ahLst/>
              <a:cxnLst/>
              <a:rect l="l" t="t" r="r" b="b"/>
              <a:pathLst>
                <a:path w="771" h="1076" extrusionOk="0">
                  <a:moveTo>
                    <a:pt x="569" y="186"/>
                  </a:moveTo>
                  <a:cubicBezTo>
                    <a:pt x="569" y="184"/>
                    <a:pt x="569" y="184"/>
                    <a:pt x="569" y="184"/>
                  </a:cubicBezTo>
                  <a:cubicBezTo>
                    <a:pt x="569" y="183"/>
                    <a:pt x="569" y="183"/>
                    <a:pt x="569" y="183"/>
                  </a:cubicBezTo>
                  <a:cubicBezTo>
                    <a:pt x="570" y="182"/>
                    <a:pt x="570" y="182"/>
                    <a:pt x="570" y="182"/>
                  </a:cubicBezTo>
                  <a:cubicBezTo>
                    <a:pt x="570" y="182"/>
                    <a:pt x="570" y="182"/>
                    <a:pt x="570" y="182"/>
                  </a:cubicBezTo>
                  <a:cubicBezTo>
                    <a:pt x="566" y="181"/>
                    <a:pt x="567" y="181"/>
                    <a:pt x="567" y="180"/>
                  </a:cubicBezTo>
                  <a:cubicBezTo>
                    <a:pt x="566" y="180"/>
                    <a:pt x="566" y="180"/>
                    <a:pt x="566" y="180"/>
                  </a:cubicBezTo>
                  <a:cubicBezTo>
                    <a:pt x="565" y="178"/>
                    <a:pt x="565" y="178"/>
                    <a:pt x="565" y="178"/>
                  </a:cubicBezTo>
                  <a:cubicBezTo>
                    <a:pt x="564" y="178"/>
                    <a:pt x="564" y="178"/>
                    <a:pt x="564" y="178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4" y="177"/>
                    <a:pt x="564" y="177"/>
                    <a:pt x="564" y="177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5"/>
                    <a:pt x="563" y="175"/>
                    <a:pt x="562" y="175"/>
                  </a:cubicBezTo>
                  <a:cubicBezTo>
                    <a:pt x="557" y="166"/>
                    <a:pt x="554" y="157"/>
                    <a:pt x="554" y="146"/>
                  </a:cubicBezTo>
                  <a:cubicBezTo>
                    <a:pt x="554" y="140"/>
                    <a:pt x="555" y="134"/>
                    <a:pt x="557" y="129"/>
                  </a:cubicBezTo>
                  <a:cubicBezTo>
                    <a:pt x="557" y="129"/>
                    <a:pt x="557" y="129"/>
                    <a:pt x="557" y="129"/>
                  </a:cubicBezTo>
                  <a:cubicBezTo>
                    <a:pt x="557" y="129"/>
                    <a:pt x="557" y="129"/>
                    <a:pt x="557" y="129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7" y="128"/>
                    <a:pt x="557" y="128"/>
                    <a:pt x="557" y="128"/>
                  </a:cubicBezTo>
                  <a:cubicBezTo>
                    <a:pt x="559" y="123"/>
                    <a:pt x="561" y="119"/>
                    <a:pt x="564" y="115"/>
                  </a:cubicBezTo>
                  <a:cubicBezTo>
                    <a:pt x="568" y="105"/>
                    <a:pt x="571" y="94"/>
                    <a:pt x="571" y="82"/>
                  </a:cubicBezTo>
                  <a:cubicBezTo>
                    <a:pt x="571" y="59"/>
                    <a:pt x="562" y="38"/>
                    <a:pt x="547" y="23"/>
                  </a:cubicBezTo>
                  <a:cubicBezTo>
                    <a:pt x="545" y="22"/>
                    <a:pt x="543" y="20"/>
                    <a:pt x="541" y="18"/>
                  </a:cubicBezTo>
                  <a:cubicBezTo>
                    <a:pt x="527" y="7"/>
                    <a:pt x="508" y="0"/>
                    <a:pt x="488" y="0"/>
                  </a:cubicBezTo>
                  <a:cubicBezTo>
                    <a:pt x="465" y="0"/>
                    <a:pt x="443" y="10"/>
                    <a:pt x="428" y="25"/>
                  </a:cubicBezTo>
                  <a:cubicBezTo>
                    <a:pt x="414" y="40"/>
                    <a:pt x="405" y="60"/>
                    <a:pt x="405" y="82"/>
                  </a:cubicBezTo>
                  <a:cubicBezTo>
                    <a:pt x="405" y="95"/>
                    <a:pt x="408" y="107"/>
                    <a:pt x="413" y="118"/>
                  </a:cubicBezTo>
                  <a:cubicBezTo>
                    <a:pt x="415" y="120"/>
                    <a:pt x="414" y="122"/>
                    <a:pt x="415" y="125"/>
                  </a:cubicBezTo>
                  <a:cubicBezTo>
                    <a:pt x="418" y="131"/>
                    <a:pt x="418" y="138"/>
                    <a:pt x="418" y="146"/>
                  </a:cubicBezTo>
                  <a:cubicBezTo>
                    <a:pt x="418" y="146"/>
                    <a:pt x="418" y="146"/>
                    <a:pt x="418" y="146"/>
                  </a:cubicBezTo>
                  <a:cubicBezTo>
                    <a:pt x="418" y="157"/>
                    <a:pt x="416" y="167"/>
                    <a:pt x="410" y="176"/>
                  </a:cubicBezTo>
                  <a:cubicBezTo>
                    <a:pt x="410" y="177"/>
                    <a:pt x="410" y="178"/>
                    <a:pt x="410" y="179"/>
                  </a:cubicBezTo>
                  <a:cubicBezTo>
                    <a:pt x="410" y="180"/>
                    <a:pt x="410" y="180"/>
                    <a:pt x="410" y="180"/>
                  </a:cubicBezTo>
                  <a:cubicBezTo>
                    <a:pt x="409" y="182"/>
                    <a:pt x="409" y="182"/>
                    <a:pt x="409" y="182"/>
                  </a:cubicBezTo>
                  <a:cubicBezTo>
                    <a:pt x="409" y="182"/>
                    <a:pt x="409" y="182"/>
                    <a:pt x="409" y="182"/>
                  </a:cubicBezTo>
                  <a:cubicBezTo>
                    <a:pt x="409" y="181"/>
                    <a:pt x="409" y="181"/>
                    <a:pt x="409" y="181"/>
                  </a:cubicBezTo>
                  <a:cubicBezTo>
                    <a:pt x="409" y="181"/>
                    <a:pt x="409" y="181"/>
                    <a:pt x="409" y="181"/>
                  </a:cubicBezTo>
                  <a:cubicBezTo>
                    <a:pt x="409" y="182"/>
                    <a:pt x="408" y="182"/>
                    <a:pt x="407" y="183"/>
                  </a:cubicBezTo>
                  <a:cubicBezTo>
                    <a:pt x="407" y="184"/>
                    <a:pt x="407" y="184"/>
                    <a:pt x="407" y="184"/>
                  </a:cubicBezTo>
                  <a:cubicBezTo>
                    <a:pt x="406" y="184"/>
                    <a:pt x="406" y="184"/>
                    <a:pt x="406" y="184"/>
                  </a:cubicBezTo>
                  <a:cubicBezTo>
                    <a:pt x="406" y="184"/>
                    <a:pt x="406" y="184"/>
                    <a:pt x="406" y="184"/>
                  </a:cubicBezTo>
                  <a:cubicBezTo>
                    <a:pt x="405" y="185"/>
                    <a:pt x="403" y="186"/>
                    <a:pt x="402" y="186"/>
                  </a:cubicBezTo>
                  <a:cubicBezTo>
                    <a:pt x="402" y="186"/>
                    <a:pt x="402" y="188"/>
                    <a:pt x="402" y="188"/>
                  </a:cubicBezTo>
                  <a:cubicBezTo>
                    <a:pt x="401" y="188"/>
                    <a:pt x="401" y="190"/>
                    <a:pt x="401" y="190"/>
                  </a:cubicBezTo>
                  <a:cubicBezTo>
                    <a:pt x="400" y="190"/>
                    <a:pt x="400" y="190"/>
                    <a:pt x="400" y="190"/>
                  </a:cubicBezTo>
                  <a:cubicBezTo>
                    <a:pt x="205" y="190"/>
                    <a:pt x="205" y="190"/>
                    <a:pt x="205" y="190"/>
                  </a:cubicBezTo>
                  <a:cubicBezTo>
                    <a:pt x="201" y="374"/>
                    <a:pt x="124" y="550"/>
                    <a:pt x="0" y="675"/>
                  </a:cubicBezTo>
                  <a:cubicBezTo>
                    <a:pt x="136" y="811"/>
                    <a:pt x="136" y="811"/>
                    <a:pt x="136" y="811"/>
                  </a:cubicBezTo>
                  <a:cubicBezTo>
                    <a:pt x="143" y="809"/>
                    <a:pt x="149" y="806"/>
                    <a:pt x="154" y="801"/>
                  </a:cubicBezTo>
                  <a:cubicBezTo>
                    <a:pt x="157" y="797"/>
                    <a:pt x="160" y="793"/>
                    <a:pt x="162" y="789"/>
                  </a:cubicBezTo>
                  <a:cubicBezTo>
                    <a:pt x="162" y="787"/>
                    <a:pt x="163" y="785"/>
                    <a:pt x="163" y="783"/>
                  </a:cubicBezTo>
                  <a:cubicBezTo>
                    <a:pt x="163" y="783"/>
                    <a:pt x="163" y="783"/>
                    <a:pt x="163" y="783"/>
                  </a:cubicBezTo>
                  <a:cubicBezTo>
                    <a:pt x="163" y="783"/>
                    <a:pt x="163" y="783"/>
                    <a:pt x="163" y="783"/>
                  </a:cubicBezTo>
                  <a:cubicBezTo>
                    <a:pt x="163" y="782"/>
                    <a:pt x="163" y="782"/>
                    <a:pt x="163" y="782"/>
                  </a:cubicBezTo>
                  <a:cubicBezTo>
                    <a:pt x="168" y="768"/>
                    <a:pt x="177" y="755"/>
                    <a:pt x="188" y="743"/>
                  </a:cubicBezTo>
                  <a:cubicBezTo>
                    <a:pt x="208" y="724"/>
                    <a:pt x="233" y="713"/>
                    <a:pt x="259" y="713"/>
                  </a:cubicBezTo>
                  <a:cubicBezTo>
                    <a:pt x="286" y="713"/>
                    <a:pt x="312" y="723"/>
                    <a:pt x="332" y="743"/>
                  </a:cubicBezTo>
                  <a:cubicBezTo>
                    <a:pt x="352" y="763"/>
                    <a:pt x="362" y="790"/>
                    <a:pt x="362" y="816"/>
                  </a:cubicBezTo>
                  <a:cubicBezTo>
                    <a:pt x="362" y="842"/>
                    <a:pt x="352" y="868"/>
                    <a:pt x="332" y="888"/>
                  </a:cubicBezTo>
                  <a:cubicBezTo>
                    <a:pt x="322" y="898"/>
                    <a:pt x="310" y="906"/>
                    <a:pt x="297" y="911"/>
                  </a:cubicBezTo>
                  <a:cubicBezTo>
                    <a:pt x="296" y="911"/>
                    <a:pt x="296" y="911"/>
                    <a:pt x="296" y="911"/>
                  </a:cubicBezTo>
                  <a:cubicBezTo>
                    <a:pt x="296" y="911"/>
                    <a:pt x="296" y="911"/>
                    <a:pt x="295" y="911"/>
                  </a:cubicBezTo>
                  <a:cubicBezTo>
                    <a:pt x="291" y="912"/>
                    <a:pt x="288" y="913"/>
                    <a:pt x="284" y="915"/>
                  </a:cubicBezTo>
                  <a:cubicBezTo>
                    <a:pt x="281" y="916"/>
                    <a:pt x="278" y="918"/>
                    <a:pt x="275" y="921"/>
                  </a:cubicBezTo>
                  <a:cubicBezTo>
                    <a:pt x="270" y="926"/>
                    <a:pt x="267" y="933"/>
                    <a:pt x="266" y="939"/>
                  </a:cubicBezTo>
                  <a:cubicBezTo>
                    <a:pt x="400" y="1076"/>
                    <a:pt x="400" y="1076"/>
                    <a:pt x="400" y="1076"/>
                  </a:cubicBezTo>
                  <a:cubicBezTo>
                    <a:pt x="627" y="847"/>
                    <a:pt x="767" y="534"/>
                    <a:pt x="771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3" y="190"/>
                    <a:pt x="571" y="187"/>
                    <a:pt x="569" y="186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32"/>
            <p:cNvSpPr/>
            <p:nvPr/>
          </p:nvSpPr>
          <p:spPr>
            <a:xfrm>
              <a:off x="5359401" y="2547110"/>
              <a:ext cx="1185863" cy="854075"/>
            </a:xfrm>
            <a:custGeom>
              <a:avLst/>
              <a:gdLst/>
              <a:ahLst/>
              <a:cxnLst/>
              <a:rect l="l" t="t" r="r" b="b"/>
              <a:pathLst>
                <a:path w="1073" h="772" extrusionOk="0">
                  <a:moveTo>
                    <a:pt x="182" y="202"/>
                  </a:moveTo>
                  <a:cubicBezTo>
                    <a:pt x="182" y="202"/>
                    <a:pt x="182" y="202"/>
                    <a:pt x="182" y="202"/>
                  </a:cubicBezTo>
                  <a:cubicBezTo>
                    <a:pt x="182" y="204"/>
                    <a:pt x="182" y="204"/>
                    <a:pt x="182" y="204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81" y="205"/>
                    <a:pt x="180" y="206"/>
                    <a:pt x="180" y="206"/>
                  </a:cubicBezTo>
                  <a:cubicBezTo>
                    <a:pt x="179" y="206"/>
                    <a:pt x="179" y="206"/>
                    <a:pt x="179" y="206"/>
                  </a:cubicBezTo>
                  <a:cubicBezTo>
                    <a:pt x="178" y="207"/>
                    <a:pt x="178" y="207"/>
                    <a:pt x="178" y="207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6" y="208"/>
                    <a:pt x="176" y="208"/>
                    <a:pt x="176" y="208"/>
                  </a:cubicBezTo>
                  <a:cubicBezTo>
                    <a:pt x="176" y="208"/>
                    <a:pt x="176" y="208"/>
                    <a:pt x="176" y="208"/>
                  </a:cubicBezTo>
                  <a:cubicBezTo>
                    <a:pt x="175" y="208"/>
                    <a:pt x="175" y="208"/>
                    <a:pt x="174" y="209"/>
                  </a:cubicBezTo>
                  <a:cubicBezTo>
                    <a:pt x="166" y="214"/>
                    <a:pt x="156" y="217"/>
                    <a:pt x="146" y="217"/>
                  </a:cubicBezTo>
                  <a:cubicBezTo>
                    <a:pt x="140" y="217"/>
                    <a:pt x="134" y="216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8" y="214"/>
                    <a:pt x="128" y="214"/>
                    <a:pt x="128" y="214"/>
                  </a:cubicBezTo>
                  <a:cubicBezTo>
                    <a:pt x="123" y="212"/>
                    <a:pt x="118" y="210"/>
                    <a:pt x="115" y="207"/>
                  </a:cubicBezTo>
                  <a:cubicBezTo>
                    <a:pt x="105" y="203"/>
                    <a:pt x="93" y="200"/>
                    <a:pt x="81" y="200"/>
                  </a:cubicBezTo>
                  <a:cubicBezTo>
                    <a:pt x="59" y="200"/>
                    <a:pt x="38" y="209"/>
                    <a:pt x="23" y="224"/>
                  </a:cubicBezTo>
                  <a:cubicBezTo>
                    <a:pt x="21" y="226"/>
                    <a:pt x="20" y="228"/>
                    <a:pt x="18" y="230"/>
                  </a:cubicBezTo>
                  <a:cubicBezTo>
                    <a:pt x="7" y="244"/>
                    <a:pt x="0" y="263"/>
                    <a:pt x="0" y="283"/>
                  </a:cubicBezTo>
                  <a:cubicBezTo>
                    <a:pt x="0" y="306"/>
                    <a:pt x="10" y="328"/>
                    <a:pt x="25" y="343"/>
                  </a:cubicBezTo>
                  <a:cubicBezTo>
                    <a:pt x="40" y="357"/>
                    <a:pt x="59" y="366"/>
                    <a:pt x="81" y="366"/>
                  </a:cubicBezTo>
                  <a:cubicBezTo>
                    <a:pt x="94" y="366"/>
                    <a:pt x="107" y="363"/>
                    <a:pt x="118" y="358"/>
                  </a:cubicBezTo>
                  <a:cubicBezTo>
                    <a:pt x="120" y="356"/>
                    <a:pt x="122" y="357"/>
                    <a:pt x="124" y="356"/>
                  </a:cubicBezTo>
                  <a:cubicBezTo>
                    <a:pt x="131" y="353"/>
                    <a:pt x="138" y="353"/>
                    <a:pt x="146" y="353"/>
                  </a:cubicBezTo>
                  <a:cubicBezTo>
                    <a:pt x="146" y="353"/>
                    <a:pt x="146" y="353"/>
                    <a:pt x="146" y="353"/>
                  </a:cubicBezTo>
                  <a:cubicBezTo>
                    <a:pt x="157" y="353"/>
                    <a:pt x="167" y="355"/>
                    <a:pt x="175" y="361"/>
                  </a:cubicBezTo>
                  <a:cubicBezTo>
                    <a:pt x="176" y="361"/>
                    <a:pt x="177" y="361"/>
                    <a:pt x="178" y="361"/>
                  </a:cubicBezTo>
                  <a:cubicBezTo>
                    <a:pt x="178" y="361"/>
                    <a:pt x="178" y="361"/>
                    <a:pt x="178" y="361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180" y="362"/>
                    <a:pt x="180" y="362"/>
                    <a:pt x="180" y="362"/>
                  </a:cubicBezTo>
                  <a:cubicBezTo>
                    <a:pt x="181" y="362"/>
                    <a:pt x="181" y="363"/>
                    <a:pt x="182" y="364"/>
                  </a:cubicBezTo>
                  <a:cubicBezTo>
                    <a:pt x="183" y="364"/>
                    <a:pt x="183" y="364"/>
                    <a:pt x="183" y="364"/>
                  </a:cubicBezTo>
                  <a:cubicBezTo>
                    <a:pt x="183" y="365"/>
                    <a:pt x="183" y="365"/>
                    <a:pt x="183" y="365"/>
                  </a:cubicBezTo>
                  <a:cubicBezTo>
                    <a:pt x="184" y="365"/>
                    <a:pt x="184" y="365"/>
                    <a:pt x="184" y="365"/>
                  </a:cubicBezTo>
                  <a:cubicBezTo>
                    <a:pt x="185" y="366"/>
                    <a:pt x="185" y="368"/>
                    <a:pt x="186" y="369"/>
                  </a:cubicBezTo>
                  <a:cubicBezTo>
                    <a:pt x="186" y="369"/>
                    <a:pt x="184" y="369"/>
                    <a:pt x="184" y="369"/>
                  </a:cubicBezTo>
                  <a:cubicBezTo>
                    <a:pt x="184" y="370"/>
                    <a:pt x="183" y="370"/>
                    <a:pt x="183" y="370"/>
                  </a:cubicBezTo>
                  <a:cubicBezTo>
                    <a:pt x="183" y="371"/>
                    <a:pt x="183" y="371"/>
                    <a:pt x="183" y="371"/>
                  </a:cubicBezTo>
                  <a:cubicBezTo>
                    <a:pt x="183" y="566"/>
                    <a:pt x="183" y="566"/>
                    <a:pt x="183" y="566"/>
                  </a:cubicBezTo>
                  <a:cubicBezTo>
                    <a:pt x="375" y="570"/>
                    <a:pt x="547" y="648"/>
                    <a:pt x="673" y="772"/>
                  </a:cubicBezTo>
                  <a:cubicBezTo>
                    <a:pt x="810" y="636"/>
                    <a:pt x="810" y="636"/>
                    <a:pt x="810" y="636"/>
                  </a:cubicBezTo>
                  <a:cubicBezTo>
                    <a:pt x="810" y="636"/>
                    <a:pt x="810" y="636"/>
                    <a:pt x="810" y="636"/>
                  </a:cubicBezTo>
                  <a:cubicBezTo>
                    <a:pt x="810" y="636"/>
                    <a:pt x="810" y="635"/>
                    <a:pt x="810" y="635"/>
                  </a:cubicBezTo>
                  <a:cubicBezTo>
                    <a:pt x="810" y="634"/>
                    <a:pt x="810" y="634"/>
                    <a:pt x="810" y="634"/>
                  </a:cubicBezTo>
                  <a:cubicBezTo>
                    <a:pt x="810" y="634"/>
                    <a:pt x="810" y="633"/>
                    <a:pt x="810" y="633"/>
                  </a:cubicBezTo>
                  <a:cubicBezTo>
                    <a:pt x="808" y="628"/>
                    <a:pt x="806" y="622"/>
                    <a:pt x="801" y="617"/>
                  </a:cubicBezTo>
                  <a:cubicBezTo>
                    <a:pt x="798" y="614"/>
                    <a:pt x="794" y="613"/>
                    <a:pt x="790" y="609"/>
                  </a:cubicBezTo>
                  <a:cubicBezTo>
                    <a:pt x="791" y="609"/>
                    <a:pt x="791" y="609"/>
                    <a:pt x="791" y="609"/>
                  </a:cubicBezTo>
                  <a:cubicBezTo>
                    <a:pt x="791" y="609"/>
                    <a:pt x="791" y="609"/>
                    <a:pt x="791" y="609"/>
                  </a:cubicBezTo>
                  <a:cubicBezTo>
                    <a:pt x="791" y="610"/>
                    <a:pt x="791" y="610"/>
                    <a:pt x="791" y="610"/>
                  </a:cubicBezTo>
                  <a:cubicBezTo>
                    <a:pt x="787" y="609"/>
                    <a:pt x="787" y="609"/>
                    <a:pt x="785" y="609"/>
                  </a:cubicBezTo>
                  <a:cubicBezTo>
                    <a:pt x="784" y="609"/>
                    <a:pt x="784" y="609"/>
                    <a:pt x="784" y="609"/>
                  </a:cubicBezTo>
                  <a:cubicBezTo>
                    <a:pt x="784" y="609"/>
                    <a:pt x="784" y="609"/>
                    <a:pt x="784" y="609"/>
                  </a:cubicBezTo>
                  <a:cubicBezTo>
                    <a:pt x="783" y="609"/>
                    <a:pt x="783" y="609"/>
                    <a:pt x="783" y="609"/>
                  </a:cubicBezTo>
                  <a:cubicBezTo>
                    <a:pt x="769" y="604"/>
                    <a:pt x="756" y="596"/>
                    <a:pt x="744" y="584"/>
                  </a:cubicBezTo>
                  <a:cubicBezTo>
                    <a:pt x="727" y="567"/>
                    <a:pt x="717" y="545"/>
                    <a:pt x="715" y="522"/>
                  </a:cubicBezTo>
                  <a:cubicBezTo>
                    <a:pt x="714" y="518"/>
                    <a:pt x="714" y="513"/>
                    <a:pt x="714" y="509"/>
                  </a:cubicBezTo>
                  <a:cubicBezTo>
                    <a:pt x="714" y="484"/>
                    <a:pt x="723" y="459"/>
                    <a:pt x="743" y="440"/>
                  </a:cubicBezTo>
                  <a:cubicBezTo>
                    <a:pt x="757" y="425"/>
                    <a:pt x="775" y="416"/>
                    <a:pt x="794" y="413"/>
                  </a:cubicBezTo>
                  <a:cubicBezTo>
                    <a:pt x="802" y="411"/>
                    <a:pt x="810" y="410"/>
                    <a:pt x="818" y="410"/>
                  </a:cubicBezTo>
                  <a:cubicBezTo>
                    <a:pt x="843" y="410"/>
                    <a:pt x="869" y="420"/>
                    <a:pt x="889" y="440"/>
                  </a:cubicBezTo>
                  <a:cubicBezTo>
                    <a:pt x="899" y="450"/>
                    <a:pt x="907" y="463"/>
                    <a:pt x="912" y="476"/>
                  </a:cubicBezTo>
                  <a:cubicBezTo>
                    <a:pt x="912" y="476"/>
                    <a:pt x="912" y="476"/>
                    <a:pt x="912" y="476"/>
                  </a:cubicBezTo>
                  <a:cubicBezTo>
                    <a:pt x="912" y="476"/>
                    <a:pt x="912" y="477"/>
                    <a:pt x="912" y="477"/>
                  </a:cubicBezTo>
                  <a:cubicBezTo>
                    <a:pt x="913" y="481"/>
                    <a:pt x="914" y="485"/>
                    <a:pt x="916" y="488"/>
                  </a:cubicBezTo>
                  <a:cubicBezTo>
                    <a:pt x="917" y="492"/>
                    <a:pt x="920" y="495"/>
                    <a:pt x="922" y="497"/>
                  </a:cubicBezTo>
                  <a:cubicBezTo>
                    <a:pt x="927" y="502"/>
                    <a:pt x="934" y="505"/>
                    <a:pt x="940" y="507"/>
                  </a:cubicBezTo>
                  <a:cubicBezTo>
                    <a:pt x="1073" y="372"/>
                    <a:pt x="1073" y="372"/>
                    <a:pt x="1073" y="372"/>
                  </a:cubicBezTo>
                  <a:cubicBezTo>
                    <a:pt x="845" y="145"/>
                    <a:pt x="531" y="4"/>
                    <a:pt x="183" y="0"/>
                  </a:cubicBezTo>
                  <a:cubicBezTo>
                    <a:pt x="183" y="195"/>
                    <a:pt x="183" y="195"/>
                    <a:pt x="183" y="195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3" y="198"/>
                    <a:pt x="184" y="200"/>
                    <a:pt x="182" y="202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32"/>
            <p:cNvSpPr/>
            <p:nvPr/>
          </p:nvSpPr>
          <p:spPr>
            <a:xfrm>
              <a:off x="5553076" y="4525135"/>
              <a:ext cx="985838" cy="846138"/>
            </a:xfrm>
            <a:custGeom>
              <a:avLst/>
              <a:gdLst/>
              <a:ahLst/>
              <a:cxnLst/>
              <a:rect l="l" t="t" r="r" b="b"/>
              <a:pathLst>
                <a:path w="892" h="765" extrusionOk="0">
                  <a:moveTo>
                    <a:pt x="753" y="256"/>
                  </a:moveTo>
                  <a:cubicBezTo>
                    <a:pt x="753" y="255"/>
                    <a:pt x="753" y="255"/>
                    <a:pt x="753" y="255"/>
                  </a:cubicBezTo>
                  <a:cubicBezTo>
                    <a:pt x="751" y="254"/>
                    <a:pt x="751" y="254"/>
                    <a:pt x="751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4"/>
                    <a:pt x="748" y="254"/>
                    <a:pt x="748" y="254"/>
                  </a:cubicBezTo>
                  <a:cubicBezTo>
                    <a:pt x="748" y="252"/>
                    <a:pt x="751" y="251"/>
                    <a:pt x="751" y="251"/>
                  </a:cubicBezTo>
                  <a:cubicBezTo>
                    <a:pt x="752" y="250"/>
                    <a:pt x="752" y="250"/>
                    <a:pt x="752" y="250"/>
                  </a:cubicBezTo>
                  <a:cubicBezTo>
                    <a:pt x="753" y="249"/>
                    <a:pt x="753" y="249"/>
                    <a:pt x="753" y="249"/>
                  </a:cubicBezTo>
                  <a:cubicBezTo>
                    <a:pt x="754" y="248"/>
                    <a:pt x="754" y="248"/>
                    <a:pt x="754" y="248"/>
                  </a:cubicBezTo>
                  <a:cubicBezTo>
                    <a:pt x="754" y="247"/>
                    <a:pt x="754" y="247"/>
                    <a:pt x="754" y="247"/>
                  </a:cubicBezTo>
                  <a:cubicBezTo>
                    <a:pt x="754" y="247"/>
                    <a:pt x="754" y="247"/>
                    <a:pt x="754" y="247"/>
                  </a:cubicBezTo>
                  <a:cubicBezTo>
                    <a:pt x="754" y="246"/>
                    <a:pt x="754" y="246"/>
                    <a:pt x="754" y="246"/>
                  </a:cubicBezTo>
                  <a:cubicBezTo>
                    <a:pt x="755" y="246"/>
                    <a:pt x="755" y="246"/>
                    <a:pt x="755" y="246"/>
                  </a:cubicBezTo>
                  <a:cubicBezTo>
                    <a:pt x="755" y="245"/>
                    <a:pt x="755" y="245"/>
                    <a:pt x="755" y="244"/>
                  </a:cubicBezTo>
                  <a:cubicBezTo>
                    <a:pt x="757" y="235"/>
                    <a:pt x="762" y="226"/>
                    <a:pt x="769" y="218"/>
                  </a:cubicBezTo>
                  <a:cubicBezTo>
                    <a:pt x="773" y="214"/>
                    <a:pt x="778" y="210"/>
                    <a:pt x="783" y="208"/>
                  </a:cubicBezTo>
                  <a:cubicBezTo>
                    <a:pt x="783" y="208"/>
                    <a:pt x="783" y="208"/>
                    <a:pt x="783" y="208"/>
                  </a:cubicBezTo>
                  <a:cubicBezTo>
                    <a:pt x="783" y="208"/>
                    <a:pt x="783" y="208"/>
                    <a:pt x="783" y="208"/>
                  </a:cubicBezTo>
                  <a:cubicBezTo>
                    <a:pt x="783" y="208"/>
                    <a:pt x="783" y="208"/>
                    <a:pt x="783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9" y="205"/>
                    <a:pt x="794" y="204"/>
                    <a:pt x="798" y="203"/>
                  </a:cubicBezTo>
                  <a:cubicBezTo>
                    <a:pt x="808" y="199"/>
                    <a:pt x="818" y="193"/>
                    <a:pt x="827" y="185"/>
                  </a:cubicBezTo>
                  <a:cubicBezTo>
                    <a:pt x="843" y="169"/>
                    <a:pt x="851" y="147"/>
                    <a:pt x="851" y="126"/>
                  </a:cubicBezTo>
                  <a:cubicBezTo>
                    <a:pt x="851" y="105"/>
                    <a:pt x="843" y="84"/>
                    <a:pt x="827" y="68"/>
                  </a:cubicBezTo>
                  <a:cubicBezTo>
                    <a:pt x="810" y="51"/>
                    <a:pt x="789" y="43"/>
                    <a:pt x="768" y="43"/>
                  </a:cubicBezTo>
                  <a:cubicBezTo>
                    <a:pt x="747" y="43"/>
                    <a:pt x="726" y="51"/>
                    <a:pt x="709" y="68"/>
                  </a:cubicBezTo>
                  <a:cubicBezTo>
                    <a:pt x="700" y="77"/>
                    <a:pt x="694" y="88"/>
                    <a:pt x="690" y="99"/>
                  </a:cubicBezTo>
                  <a:cubicBezTo>
                    <a:pt x="689" y="101"/>
                    <a:pt x="688" y="104"/>
                    <a:pt x="687" y="106"/>
                  </a:cubicBezTo>
                  <a:cubicBezTo>
                    <a:pt x="685" y="113"/>
                    <a:pt x="681" y="119"/>
                    <a:pt x="676" y="125"/>
                  </a:cubicBezTo>
                  <a:cubicBezTo>
                    <a:pt x="676" y="125"/>
                    <a:pt x="676" y="125"/>
                    <a:pt x="676" y="125"/>
                  </a:cubicBezTo>
                  <a:cubicBezTo>
                    <a:pt x="668" y="132"/>
                    <a:pt x="658" y="137"/>
                    <a:pt x="648" y="139"/>
                  </a:cubicBezTo>
                  <a:cubicBezTo>
                    <a:pt x="647" y="139"/>
                    <a:pt x="646" y="140"/>
                    <a:pt x="645" y="140"/>
                  </a:cubicBezTo>
                  <a:cubicBezTo>
                    <a:pt x="644" y="140"/>
                    <a:pt x="644" y="140"/>
                    <a:pt x="644" y="140"/>
                  </a:cubicBezTo>
                  <a:cubicBezTo>
                    <a:pt x="643" y="140"/>
                    <a:pt x="643" y="140"/>
                    <a:pt x="643" y="140"/>
                  </a:cubicBezTo>
                  <a:cubicBezTo>
                    <a:pt x="643" y="140"/>
                    <a:pt x="643" y="140"/>
                    <a:pt x="643" y="140"/>
                  </a:cubicBezTo>
                  <a:cubicBezTo>
                    <a:pt x="643" y="140"/>
                    <a:pt x="643" y="140"/>
                    <a:pt x="643" y="140"/>
                  </a:cubicBezTo>
                  <a:cubicBezTo>
                    <a:pt x="642" y="140"/>
                    <a:pt x="641" y="140"/>
                    <a:pt x="640" y="140"/>
                  </a:cubicBezTo>
                  <a:cubicBezTo>
                    <a:pt x="639" y="140"/>
                    <a:pt x="639" y="140"/>
                    <a:pt x="639" y="140"/>
                  </a:cubicBezTo>
                  <a:cubicBezTo>
                    <a:pt x="638" y="140"/>
                    <a:pt x="638" y="140"/>
                    <a:pt x="638" y="140"/>
                  </a:cubicBezTo>
                  <a:cubicBezTo>
                    <a:pt x="638" y="140"/>
                    <a:pt x="638" y="140"/>
                    <a:pt x="638" y="140"/>
                  </a:cubicBezTo>
                  <a:cubicBezTo>
                    <a:pt x="636" y="140"/>
                    <a:pt x="634" y="139"/>
                    <a:pt x="633" y="138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355" y="131"/>
                    <a:pt x="172" y="198"/>
                    <a:pt x="0" y="199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9" y="394"/>
                    <a:pt x="14" y="396"/>
                    <a:pt x="21" y="396"/>
                  </a:cubicBezTo>
                  <a:cubicBezTo>
                    <a:pt x="26" y="396"/>
                    <a:pt x="32" y="395"/>
                    <a:pt x="36" y="394"/>
                  </a:cubicBezTo>
                  <a:cubicBezTo>
                    <a:pt x="38" y="393"/>
                    <a:pt x="40" y="392"/>
                    <a:pt x="42" y="391"/>
                  </a:cubicBezTo>
                  <a:cubicBezTo>
                    <a:pt x="42" y="391"/>
                    <a:pt x="42" y="391"/>
                    <a:pt x="42" y="391"/>
                  </a:cubicBezTo>
                  <a:cubicBezTo>
                    <a:pt x="43" y="391"/>
                    <a:pt x="43" y="391"/>
                    <a:pt x="43" y="391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57" y="384"/>
                    <a:pt x="72" y="380"/>
                    <a:pt x="88" y="380"/>
                  </a:cubicBezTo>
                  <a:cubicBezTo>
                    <a:pt x="117" y="380"/>
                    <a:pt x="142" y="392"/>
                    <a:pt x="161" y="411"/>
                  </a:cubicBezTo>
                  <a:cubicBezTo>
                    <a:pt x="162" y="412"/>
                    <a:pt x="162" y="412"/>
                    <a:pt x="163" y="413"/>
                  </a:cubicBezTo>
                  <a:cubicBezTo>
                    <a:pt x="181" y="430"/>
                    <a:pt x="192" y="455"/>
                    <a:pt x="192" y="482"/>
                  </a:cubicBezTo>
                  <a:cubicBezTo>
                    <a:pt x="192" y="506"/>
                    <a:pt x="183" y="528"/>
                    <a:pt x="169" y="545"/>
                  </a:cubicBezTo>
                  <a:cubicBezTo>
                    <a:pt x="150" y="569"/>
                    <a:pt x="121" y="585"/>
                    <a:pt x="88" y="585"/>
                  </a:cubicBezTo>
                  <a:cubicBezTo>
                    <a:pt x="73" y="585"/>
                    <a:pt x="59" y="581"/>
                    <a:pt x="46" y="576"/>
                  </a:cubicBezTo>
                  <a:cubicBezTo>
                    <a:pt x="46" y="576"/>
                    <a:pt x="46" y="575"/>
                    <a:pt x="46" y="575"/>
                  </a:cubicBezTo>
                  <a:cubicBezTo>
                    <a:pt x="45" y="575"/>
                    <a:pt x="45" y="575"/>
                    <a:pt x="45" y="575"/>
                  </a:cubicBezTo>
                  <a:cubicBezTo>
                    <a:pt x="41" y="573"/>
                    <a:pt x="38" y="571"/>
                    <a:pt x="35" y="569"/>
                  </a:cubicBezTo>
                  <a:cubicBezTo>
                    <a:pt x="31" y="568"/>
                    <a:pt x="25" y="567"/>
                    <a:pt x="21" y="567"/>
                  </a:cubicBezTo>
                  <a:cubicBezTo>
                    <a:pt x="14" y="567"/>
                    <a:pt x="9" y="570"/>
                    <a:pt x="0" y="574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323" y="764"/>
                    <a:pt x="645" y="642"/>
                    <a:pt x="892" y="400"/>
                  </a:cubicBezTo>
                  <a:cubicBezTo>
                    <a:pt x="754" y="261"/>
                    <a:pt x="754" y="261"/>
                    <a:pt x="754" y="261"/>
                  </a:cubicBezTo>
                  <a:cubicBezTo>
                    <a:pt x="753" y="260"/>
                    <a:pt x="753" y="258"/>
                    <a:pt x="753" y="25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32"/>
            <p:cNvSpPr/>
            <p:nvPr/>
          </p:nvSpPr>
          <p:spPr>
            <a:xfrm>
              <a:off x="4140201" y="2964623"/>
              <a:ext cx="852488" cy="1187450"/>
            </a:xfrm>
            <a:custGeom>
              <a:avLst/>
              <a:gdLst/>
              <a:ahLst/>
              <a:cxnLst/>
              <a:rect l="l" t="t" r="r" b="b"/>
              <a:pathLst>
                <a:path w="771" h="1074" extrusionOk="0">
                  <a:moveTo>
                    <a:pt x="202" y="890"/>
                  </a:moveTo>
                  <a:cubicBezTo>
                    <a:pt x="202" y="891"/>
                    <a:pt x="202" y="891"/>
                    <a:pt x="202" y="891"/>
                  </a:cubicBezTo>
                  <a:cubicBezTo>
                    <a:pt x="202" y="891"/>
                    <a:pt x="202" y="891"/>
                    <a:pt x="202" y="891"/>
                  </a:cubicBezTo>
                  <a:cubicBezTo>
                    <a:pt x="201" y="892"/>
                    <a:pt x="201" y="892"/>
                    <a:pt x="201" y="892"/>
                  </a:cubicBezTo>
                  <a:cubicBezTo>
                    <a:pt x="201" y="892"/>
                    <a:pt x="201" y="892"/>
                    <a:pt x="201" y="892"/>
                  </a:cubicBezTo>
                  <a:cubicBezTo>
                    <a:pt x="201" y="892"/>
                    <a:pt x="204" y="893"/>
                    <a:pt x="204" y="894"/>
                  </a:cubicBezTo>
                  <a:cubicBezTo>
                    <a:pt x="205" y="894"/>
                    <a:pt x="205" y="894"/>
                    <a:pt x="205" y="894"/>
                  </a:cubicBezTo>
                  <a:cubicBezTo>
                    <a:pt x="206" y="895"/>
                    <a:pt x="206" y="895"/>
                    <a:pt x="206" y="895"/>
                  </a:cubicBezTo>
                  <a:cubicBezTo>
                    <a:pt x="207" y="896"/>
                    <a:pt x="207" y="896"/>
                    <a:pt x="207" y="896"/>
                  </a:cubicBezTo>
                  <a:cubicBezTo>
                    <a:pt x="207" y="897"/>
                    <a:pt x="207" y="897"/>
                    <a:pt x="207" y="897"/>
                  </a:cubicBezTo>
                  <a:cubicBezTo>
                    <a:pt x="207" y="897"/>
                    <a:pt x="207" y="897"/>
                    <a:pt x="207" y="897"/>
                  </a:cubicBezTo>
                  <a:cubicBezTo>
                    <a:pt x="208" y="898"/>
                    <a:pt x="208" y="898"/>
                    <a:pt x="208" y="898"/>
                  </a:cubicBezTo>
                  <a:cubicBezTo>
                    <a:pt x="208" y="898"/>
                    <a:pt x="208" y="898"/>
                    <a:pt x="208" y="898"/>
                  </a:cubicBezTo>
                  <a:cubicBezTo>
                    <a:pt x="208" y="899"/>
                    <a:pt x="208" y="899"/>
                    <a:pt x="209" y="899"/>
                  </a:cubicBezTo>
                  <a:cubicBezTo>
                    <a:pt x="214" y="908"/>
                    <a:pt x="217" y="917"/>
                    <a:pt x="217" y="928"/>
                  </a:cubicBezTo>
                  <a:cubicBezTo>
                    <a:pt x="217" y="934"/>
                    <a:pt x="216" y="940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5"/>
                    <a:pt x="214" y="945"/>
                    <a:pt x="214" y="945"/>
                  </a:cubicBezTo>
                  <a:cubicBezTo>
                    <a:pt x="214" y="946"/>
                    <a:pt x="214" y="946"/>
                    <a:pt x="214" y="946"/>
                  </a:cubicBezTo>
                  <a:cubicBezTo>
                    <a:pt x="214" y="946"/>
                    <a:pt x="214" y="946"/>
                    <a:pt x="214" y="946"/>
                  </a:cubicBezTo>
                  <a:cubicBezTo>
                    <a:pt x="214" y="946"/>
                    <a:pt x="214" y="946"/>
                    <a:pt x="214" y="946"/>
                  </a:cubicBezTo>
                  <a:cubicBezTo>
                    <a:pt x="212" y="951"/>
                    <a:pt x="210" y="955"/>
                    <a:pt x="207" y="959"/>
                  </a:cubicBezTo>
                  <a:cubicBezTo>
                    <a:pt x="203" y="969"/>
                    <a:pt x="200" y="980"/>
                    <a:pt x="200" y="992"/>
                  </a:cubicBezTo>
                  <a:cubicBezTo>
                    <a:pt x="200" y="1015"/>
                    <a:pt x="209" y="1036"/>
                    <a:pt x="224" y="1051"/>
                  </a:cubicBezTo>
                  <a:cubicBezTo>
                    <a:pt x="226" y="1052"/>
                    <a:pt x="228" y="1054"/>
                    <a:pt x="230" y="1055"/>
                  </a:cubicBezTo>
                  <a:cubicBezTo>
                    <a:pt x="244" y="1067"/>
                    <a:pt x="263" y="1074"/>
                    <a:pt x="283" y="1074"/>
                  </a:cubicBezTo>
                  <a:cubicBezTo>
                    <a:pt x="306" y="1074"/>
                    <a:pt x="328" y="1064"/>
                    <a:pt x="343" y="1049"/>
                  </a:cubicBezTo>
                  <a:cubicBezTo>
                    <a:pt x="357" y="1034"/>
                    <a:pt x="366" y="1014"/>
                    <a:pt x="366" y="992"/>
                  </a:cubicBezTo>
                  <a:cubicBezTo>
                    <a:pt x="366" y="979"/>
                    <a:pt x="363" y="967"/>
                    <a:pt x="358" y="956"/>
                  </a:cubicBezTo>
                  <a:cubicBezTo>
                    <a:pt x="356" y="954"/>
                    <a:pt x="357" y="952"/>
                    <a:pt x="356" y="949"/>
                  </a:cubicBezTo>
                  <a:cubicBezTo>
                    <a:pt x="353" y="943"/>
                    <a:pt x="353" y="935"/>
                    <a:pt x="353" y="928"/>
                  </a:cubicBezTo>
                  <a:cubicBezTo>
                    <a:pt x="353" y="928"/>
                    <a:pt x="353" y="928"/>
                    <a:pt x="353" y="928"/>
                  </a:cubicBezTo>
                  <a:cubicBezTo>
                    <a:pt x="353" y="917"/>
                    <a:pt x="355" y="907"/>
                    <a:pt x="361" y="898"/>
                  </a:cubicBezTo>
                  <a:cubicBezTo>
                    <a:pt x="361" y="897"/>
                    <a:pt x="361" y="896"/>
                    <a:pt x="361" y="895"/>
                  </a:cubicBezTo>
                  <a:cubicBezTo>
                    <a:pt x="361" y="894"/>
                    <a:pt x="361" y="894"/>
                    <a:pt x="361" y="894"/>
                  </a:cubicBezTo>
                  <a:cubicBezTo>
                    <a:pt x="362" y="892"/>
                    <a:pt x="362" y="892"/>
                    <a:pt x="362" y="892"/>
                  </a:cubicBezTo>
                  <a:cubicBezTo>
                    <a:pt x="362" y="892"/>
                    <a:pt x="362" y="892"/>
                    <a:pt x="362" y="892"/>
                  </a:cubicBezTo>
                  <a:cubicBezTo>
                    <a:pt x="362" y="893"/>
                    <a:pt x="362" y="893"/>
                    <a:pt x="362" y="893"/>
                  </a:cubicBezTo>
                  <a:cubicBezTo>
                    <a:pt x="362" y="893"/>
                    <a:pt x="362" y="893"/>
                    <a:pt x="362" y="893"/>
                  </a:cubicBezTo>
                  <a:cubicBezTo>
                    <a:pt x="362" y="892"/>
                    <a:pt x="363" y="892"/>
                    <a:pt x="364" y="891"/>
                  </a:cubicBezTo>
                  <a:cubicBezTo>
                    <a:pt x="364" y="890"/>
                    <a:pt x="364" y="890"/>
                    <a:pt x="364" y="890"/>
                  </a:cubicBezTo>
                  <a:cubicBezTo>
                    <a:pt x="365" y="890"/>
                    <a:pt x="365" y="890"/>
                    <a:pt x="365" y="890"/>
                  </a:cubicBezTo>
                  <a:cubicBezTo>
                    <a:pt x="365" y="890"/>
                    <a:pt x="365" y="890"/>
                    <a:pt x="365" y="890"/>
                  </a:cubicBezTo>
                  <a:cubicBezTo>
                    <a:pt x="366" y="889"/>
                    <a:pt x="368" y="888"/>
                    <a:pt x="369" y="888"/>
                  </a:cubicBezTo>
                  <a:cubicBezTo>
                    <a:pt x="369" y="888"/>
                    <a:pt x="369" y="888"/>
                    <a:pt x="369" y="888"/>
                  </a:cubicBezTo>
                  <a:cubicBezTo>
                    <a:pt x="370" y="888"/>
                    <a:pt x="370" y="888"/>
                    <a:pt x="370" y="888"/>
                  </a:cubicBezTo>
                  <a:cubicBezTo>
                    <a:pt x="371" y="888"/>
                    <a:pt x="371" y="888"/>
                    <a:pt x="371" y="888"/>
                  </a:cubicBezTo>
                  <a:cubicBezTo>
                    <a:pt x="566" y="888"/>
                    <a:pt x="566" y="888"/>
                    <a:pt x="566" y="888"/>
                  </a:cubicBezTo>
                  <a:cubicBezTo>
                    <a:pt x="570" y="704"/>
                    <a:pt x="647" y="526"/>
                    <a:pt x="771" y="401"/>
                  </a:cubicBezTo>
                  <a:cubicBezTo>
                    <a:pt x="635" y="264"/>
                    <a:pt x="635" y="264"/>
                    <a:pt x="635" y="264"/>
                  </a:cubicBezTo>
                  <a:cubicBezTo>
                    <a:pt x="628" y="266"/>
                    <a:pt x="624" y="269"/>
                    <a:pt x="619" y="274"/>
                  </a:cubicBezTo>
                  <a:cubicBezTo>
                    <a:pt x="615" y="277"/>
                    <a:pt x="613" y="281"/>
                    <a:pt x="613" y="285"/>
                  </a:cubicBezTo>
                  <a:cubicBezTo>
                    <a:pt x="613" y="280"/>
                    <a:pt x="613" y="280"/>
                    <a:pt x="613" y="280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10" y="280"/>
                    <a:pt x="610" y="280"/>
                    <a:pt x="610" y="280"/>
                  </a:cubicBezTo>
                  <a:cubicBezTo>
                    <a:pt x="609" y="280"/>
                    <a:pt x="608" y="286"/>
                    <a:pt x="608" y="288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8" y="291"/>
                    <a:pt x="608" y="291"/>
                    <a:pt x="608" y="291"/>
                  </a:cubicBezTo>
                  <a:cubicBezTo>
                    <a:pt x="608" y="291"/>
                    <a:pt x="608" y="291"/>
                    <a:pt x="608" y="291"/>
                  </a:cubicBezTo>
                  <a:cubicBezTo>
                    <a:pt x="603" y="306"/>
                    <a:pt x="594" y="319"/>
                    <a:pt x="583" y="330"/>
                  </a:cubicBezTo>
                  <a:cubicBezTo>
                    <a:pt x="564" y="350"/>
                    <a:pt x="538" y="360"/>
                    <a:pt x="512" y="360"/>
                  </a:cubicBezTo>
                  <a:cubicBezTo>
                    <a:pt x="486" y="361"/>
                    <a:pt x="459" y="351"/>
                    <a:pt x="439" y="331"/>
                  </a:cubicBezTo>
                  <a:cubicBezTo>
                    <a:pt x="418" y="310"/>
                    <a:pt x="409" y="284"/>
                    <a:pt x="409" y="258"/>
                  </a:cubicBezTo>
                  <a:cubicBezTo>
                    <a:pt x="409" y="232"/>
                    <a:pt x="419" y="206"/>
                    <a:pt x="439" y="186"/>
                  </a:cubicBezTo>
                  <a:cubicBezTo>
                    <a:pt x="449" y="176"/>
                    <a:pt x="461" y="168"/>
                    <a:pt x="474" y="163"/>
                  </a:cubicBezTo>
                  <a:cubicBezTo>
                    <a:pt x="475" y="163"/>
                    <a:pt x="475" y="163"/>
                    <a:pt x="475" y="163"/>
                  </a:cubicBezTo>
                  <a:cubicBezTo>
                    <a:pt x="475" y="163"/>
                    <a:pt x="475" y="163"/>
                    <a:pt x="476" y="163"/>
                  </a:cubicBezTo>
                  <a:cubicBezTo>
                    <a:pt x="480" y="162"/>
                    <a:pt x="483" y="161"/>
                    <a:pt x="487" y="159"/>
                  </a:cubicBezTo>
                  <a:cubicBezTo>
                    <a:pt x="490" y="158"/>
                    <a:pt x="493" y="155"/>
                    <a:pt x="496" y="153"/>
                  </a:cubicBezTo>
                  <a:cubicBezTo>
                    <a:pt x="501" y="148"/>
                    <a:pt x="504" y="141"/>
                    <a:pt x="505" y="135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144" y="229"/>
                    <a:pt x="4" y="544"/>
                    <a:pt x="0" y="888"/>
                  </a:cubicBezTo>
                  <a:cubicBezTo>
                    <a:pt x="195" y="888"/>
                    <a:pt x="195" y="888"/>
                    <a:pt x="195" y="888"/>
                  </a:cubicBezTo>
                  <a:cubicBezTo>
                    <a:pt x="196" y="888"/>
                    <a:pt x="196" y="888"/>
                    <a:pt x="196" y="888"/>
                  </a:cubicBezTo>
                  <a:cubicBezTo>
                    <a:pt x="198" y="888"/>
                    <a:pt x="200" y="889"/>
                    <a:pt x="202" y="89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32"/>
            <p:cNvSpPr/>
            <p:nvPr/>
          </p:nvSpPr>
          <p:spPr>
            <a:xfrm>
              <a:off x="4140201" y="3963160"/>
              <a:ext cx="847725" cy="985838"/>
            </a:xfrm>
            <a:custGeom>
              <a:avLst/>
              <a:gdLst/>
              <a:ahLst/>
              <a:cxnLst/>
              <a:rect l="l" t="t" r="r" b="b"/>
              <a:pathLst>
                <a:path w="766" h="891" extrusionOk="0">
                  <a:moveTo>
                    <a:pt x="511" y="748"/>
                  </a:moveTo>
                  <a:cubicBezTo>
                    <a:pt x="511" y="748"/>
                    <a:pt x="511" y="748"/>
                    <a:pt x="511" y="748"/>
                  </a:cubicBezTo>
                  <a:cubicBezTo>
                    <a:pt x="512" y="750"/>
                    <a:pt x="512" y="750"/>
                    <a:pt x="512" y="750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52"/>
                    <a:pt x="513" y="752"/>
                    <a:pt x="513" y="752"/>
                  </a:cubicBezTo>
                  <a:cubicBezTo>
                    <a:pt x="513" y="749"/>
                    <a:pt x="513" y="749"/>
                    <a:pt x="513" y="749"/>
                  </a:cubicBezTo>
                  <a:cubicBezTo>
                    <a:pt x="513" y="749"/>
                    <a:pt x="515" y="749"/>
                    <a:pt x="516" y="749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8" y="750"/>
                    <a:pt x="518" y="750"/>
                    <a:pt x="518" y="750"/>
                  </a:cubicBezTo>
                  <a:cubicBezTo>
                    <a:pt x="518" y="750"/>
                    <a:pt x="518" y="750"/>
                    <a:pt x="518" y="750"/>
                  </a:cubicBezTo>
                  <a:cubicBezTo>
                    <a:pt x="519" y="750"/>
                    <a:pt x="519" y="750"/>
                    <a:pt x="519" y="750"/>
                  </a:cubicBezTo>
                  <a:cubicBezTo>
                    <a:pt x="519" y="750"/>
                    <a:pt x="520" y="750"/>
                    <a:pt x="520" y="750"/>
                  </a:cubicBezTo>
                  <a:cubicBezTo>
                    <a:pt x="520" y="751"/>
                    <a:pt x="520" y="751"/>
                    <a:pt x="520" y="751"/>
                  </a:cubicBezTo>
                  <a:cubicBezTo>
                    <a:pt x="520" y="751"/>
                    <a:pt x="520" y="751"/>
                    <a:pt x="520" y="751"/>
                  </a:cubicBezTo>
                  <a:cubicBezTo>
                    <a:pt x="521" y="751"/>
                    <a:pt x="521" y="751"/>
                    <a:pt x="522" y="751"/>
                  </a:cubicBezTo>
                  <a:cubicBezTo>
                    <a:pt x="531" y="753"/>
                    <a:pt x="541" y="758"/>
                    <a:pt x="548" y="765"/>
                  </a:cubicBezTo>
                  <a:cubicBezTo>
                    <a:pt x="552" y="769"/>
                    <a:pt x="556" y="774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8" y="779"/>
                    <a:pt x="558" y="779"/>
                    <a:pt x="558" y="779"/>
                  </a:cubicBezTo>
                  <a:cubicBezTo>
                    <a:pt x="559" y="780"/>
                    <a:pt x="559" y="780"/>
                    <a:pt x="559" y="780"/>
                  </a:cubicBezTo>
                  <a:cubicBezTo>
                    <a:pt x="559" y="780"/>
                    <a:pt x="559" y="780"/>
                    <a:pt x="559" y="780"/>
                  </a:cubicBezTo>
                  <a:cubicBezTo>
                    <a:pt x="559" y="780"/>
                    <a:pt x="559" y="780"/>
                    <a:pt x="559" y="780"/>
                  </a:cubicBezTo>
                  <a:cubicBezTo>
                    <a:pt x="561" y="785"/>
                    <a:pt x="562" y="790"/>
                    <a:pt x="563" y="794"/>
                  </a:cubicBezTo>
                  <a:cubicBezTo>
                    <a:pt x="567" y="804"/>
                    <a:pt x="573" y="814"/>
                    <a:pt x="582" y="822"/>
                  </a:cubicBezTo>
                  <a:cubicBezTo>
                    <a:pt x="598" y="839"/>
                    <a:pt x="619" y="847"/>
                    <a:pt x="640" y="847"/>
                  </a:cubicBezTo>
                  <a:cubicBezTo>
                    <a:pt x="645" y="847"/>
                    <a:pt x="651" y="846"/>
                    <a:pt x="656" y="845"/>
                  </a:cubicBezTo>
                  <a:cubicBezTo>
                    <a:pt x="671" y="842"/>
                    <a:pt x="685" y="834"/>
                    <a:pt x="697" y="822"/>
                  </a:cubicBezTo>
                  <a:cubicBezTo>
                    <a:pt x="714" y="805"/>
                    <a:pt x="722" y="783"/>
                    <a:pt x="722" y="760"/>
                  </a:cubicBezTo>
                  <a:cubicBezTo>
                    <a:pt x="722" y="757"/>
                    <a:pt x="722" y="755"/>
                    <a:pt x="722" y="752"/>
                  </a:cubicBezTo>
                  <a:cubicBezTo>
                    <a:pt x="720" y="735"/>
                    <a:pt x="712" y="719"/>
                    <a:pt x="699" y="705"/>
                  </a:cubicBezTo>
                  <a:cubicBezTo>
                    <a:pt x="690" y="696"/>
                    <a:pt x="679" y="690"/>
                    <a:pt x="667" y="686"/>
                  </a:cubicBezTo>
                  <a:cubicBezTo>
                    <a:pt x="665" y="685"/>
                    <a:pt x="662" y="684"/>
                    <a:pt x="660" y="683"/>
                  </a:cubicBezTo>
                  <a:cubicBezTo>
                    <a:pt x="653" y="681"/>
                    <a:pt x="647" y="677"/>
                    <a:pt x="642" y="671"/>
                  </a:cubicBezTo>
                  <a:cubicBezTo>
                    <a:pt x="642" y="671"/>
                    <a:pt x="642" y="671"/>
                    <a:pt x="642" y="671"/>
                  </a:cubicBezTo>
                  <a:cubicBezTo>
                    <a:pt x="634" y="664"/>
                    <a:pt x="629" y="654"/>
                    <a:pt x="627" y="644"/>
                  </a:cubicBezTo>
                  <a:cubicBezTo>
                    <a:pt x="627" y="643"/>
                    <a:pt x="626" y="642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39"/>
                    <a:pt x="626" y="638"/>
                    <a:pt x="626" y="638"/>
                  </a:cubicBezTo>
                  <a:cubicBezTo>
                    <a:pt x="626" y="637"/>
                    <a:pt x="625" y="636"/>
                    <a:pt x="625" y="636"/>
                  </a:cubicBezTo>
                  <a:cubicBezTo>
                    <a:pt x="625" y="635"/>
                    <a:pt x="625" y="635"/>
                    <a:pt x="625" y="635"/>
                  </a:cubicBezTo>
                  <a:cubicBezTo>
                    <a:pt x="625" y="635"/>
                    <a:pt x="625" y="635"/>
                    <a:pt x="625" y="635"/>
                  </a:cubicBezTo>
                  <a:cubicBezTo>
                    <a:pt x="625" y="633"/>
                    <a:pt x="626" y="632"/>
                    <a:pt x="626" y="631"/>
                  </a:cubicBezTo>
                  <a:cubicBezTo>
                    <a:pt x="626" y="631"/>
                    <a:pt x="626" y="631"/>
                    <a:pt x="627" y="631"/>
                  </a:cubicBezTo>
                  <a:cubicBezTo>
                    <a:pt x="627" y="630"/>
                    <a:pt x="627" y="630"/>
                    <a:pt x="628" y="629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766" y="491"/>
                    <a:pt x="766" y="491"/>
                    <a:pt x="766" y="491"/>
                  </a:cubicBezTo>
                  <a:cubicBezTo>
                    <a:pt x="634" y="354"/>
                    <a:pt x="567" y="180"/>
                    <a:pt x="566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1" y="4"/>
                    <a:pt x="369" y="12"/>
                    <a:pt x="369" y="19"/>
                  </a:cubicBezTo>
                  <a:cubicBezTo>
                    <a:pt x="369" y="24"/>
                    <a:pt x="369" y="28"/>
                    <a:pt x="373" y="3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3" y="34"/>
                    <a:pt x="374" y="35"/>
                    <a:pt x="375" y="37"/>
                  </a:cubicBezTo>
                  <a:cubicBezTo>
                    <a:pt x="375" y="37"/>
                    <a:pt x="375" y="37"/>
                    <a:pt x="375" y="37"/>
                  </a:cubicBezTo>
                  <a:cubicBezTo>
                    <a:pt x="374" y="37"/>
                    <a:pt x="374" y="37"/>
                    <a:pt x="374" y="37"/>
                  </a:cubicBezTo>
                  <a:cubicBezTo>
                    <a:pt x="375" y="38"/>
                    <a:pt x="375" y="38"/>
                    <a:pt x="375" y="38"/>
                  </a:cubicBezTo>
                  <a:cubicBezTo>
                    <a:pt x="381" y="51"/>
                    <a:pt x="385" y="67"/>
                    <a:pt x="385" y="83"/>
                  </a:cubicBezTo>
                  <a:cubicBezTo>
                    <a:pt x="385" y="111"/>
                    <a:pt x="373" y="137"/>
                    <a:pt x="354" y="156"/>
                  </a:cubicBezTo>
                  <a:cubicBezTo>
                    <a:pt x="353" y="156"/>
                    <a:pt x="353" y="157"/>
                    <a:pt x="352" y="158"/>
                  </a:cubicBezTo>
                  <a:cubicBezTo>
                    <a:pt x="335" y="175"/>
                    <a:pt x="310" y="186"/>
                    <a:pt x="283" y="186"/>
                  </a:cubicBezTo>
                  <a:cubicBezTo>
                    <a:pt x="259" y="186"/>
                    <a:pt x="237" y="178"/>
                    <a:pt x="220" y="163"/>
                  </a:cubicBezTo>
                  <a:cubicBezTo>
                    <a:pt x="196" y="144"/>
                    <a:pt x="180" y="115"/>
                    <a:pt x="180" y="83"/>
                  </a:cubicBezTo>
                  <a:cubicBezTo>
                    <a:pt x="180" y="68"/>
                    <a:pt x="184" y="54"/>
                    <a:pt x="189" y="41"/>
                  </a:cubicBezTo>
                  <a:cubicBezTo>
                    <a:pt x="189" y="41"/>
                    <a:pt x="190" y="41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2" y="36"/>
                    <a:pt x="194" y="33"/>
                    <a:pt x="196" y="29"/>
                  </a:cubicBezTo>
                  <a:cubicBezTo>
                    <a:pt x="197" y="26"/>
                    <a:pt x="197" y="23"/>
                    <a:pt x="197" y="19"/>
                  </a:cubicBezTo>
                  <a:cubicBezTo>
                    <a:pt x="197" y="12"/>
                    <a:pt x="195" y="4"/>
                    <a:pt x="1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4"/>
                    <a:pt x="123" y="644"/>
                    <a:pt x="366" y="891"/>
                  </a:cubicBezTo>
                  <a:cubicBezTo>
                    <a:pt x="505" y="751"/>
                    <a:pt x="505" y="751"/>
                    <a:pt x="505" y="751"/>
                  </a:cubicBezTo>
                  <a:cubicBezTo>
                    <a:pt x="507" y="750"/>
                    <a:pt x="509" y="748"/>
                    <a:pt x="511" y="74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4" name="Google Shape;2014;p132"/>
          <p:cNvGrpSpPr/>
          <p:nvPr/>
        </p:nvGrpSpPr>
        <p:grpSpPr>
          <a:xfrm>
            <a:off x="8006399" y="1425454"/>
            <a:ext cx="3650347" cy="4391647"/>
            <a:chOff x="7800918" y="1425454"/>
            <a:chExt cx="3650347" cy="4391647"/>
          </a:xfrm>
        </p:grpSpPr>
        <p:grpSp>
          <p:nvGrpSpPr>
            <p:cNvPr id="2015" name="Google Shape;2015;p132"/>
            <p:cNvGrpSpPr/>
            <p:nvPr/>
          </p:nvGrpSpPr>
          <p:grpSpPr>
            <a:xfrm>
              <a:off x="7800918" y="1425454"/>
              <a:ext cx="2932644" cy="592288"/>
              <a:chOff x="9758744" y="577361"/>
              <a:chExt cx="2932644" cy="592288"/>
            </a:xfrm>
          </p:grpSpPr>
          <p:sp>
            <p:nvSpPr>
              <p:cNvPr id="2016" name="Google Shape;2016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Achievements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132"/>
              <p:cNvSpPr txBox="1"/>
              <p:nvPr/>
            </p:nvSpPr>
            <p:spPr>
              <a:xfrm>
                <a:off x="9758744" y="892690"/>
                <a:ext cx="2932644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 dirty="0">
                    <a:solidFill>
                      <a:schemeClr val="lt2"/>
                    </a:solidFill>
                    <a:latin typeface="Calibri"/>
                    <a:ea typeface="Arial"/>
                    <a:cs typeface="Calibri"/>
                    <a:sym typeface="Calibri"/>
                  </a:rPr>
                  <a:t>On next slide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8" name="Google Shape;2018;p132"/>
            <p:cNvGrpSpPr/>
            <p:nvPr/>
          </p:nvGrpSpPr>
          <p:grpSpPr>
            <a:xfrm>
              <a:off x="8518621" y="2691907"/>
              <a:ext cx="2932644" cy="592288"/>
              <a:chOff x="9758744" y="577361"/>
              <a:chExt cx="2932644" cy="592288"/>
            </a:xfrm>
          </p:grpSpPr>
          <p:sp>
            <p:nvSpPr>
              <p:cNvPr id="2019" name="Google Shape;2019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Skills &amp; Proficiency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132"/>
              <p:cNvSpPr txBox="1"/>
              <p:nvPr/>
            </p:nvSpPr>
            <p:spPr>
              <a:xfrm>
                <a:off x="9758744" y="892690"/>
                <a:ext cx="2932644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 dirty="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 slides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1" name="Google Shape;2021;p132"/>
            <p:cNvGrpSpPr/>
            <p:nvPr/>
          </p:nvGrpSpPr>
          <p:grpSpPr>
            <a:xfrm>
              <a:off x="8518621" y="3958360"/>
              <a:ext cx="2932644" cy="961660"/>
              <a:chOff x="9758744" y="577361"/>
              <a:chExt cx="2932644" cy="961660"/>
            </a:xfrm>
          </p:grpSpPr>
          <p:sp>
            <p:nvSpPr>
              <p:cNvPr id="2022" name="Google Shape;2022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C9CA6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rgbClr val="8C9CA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Hobbies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132"/>
              <p:cNvSpPr txBox="1"/>
              <p:nvPr/>
            </p:nvSpPr>
            <p:spPr>
              <a:xfrm>
                <a:off x="9758744" y="892690"/>
                <a:ext cx="29326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nec an dictas equidem appellantur, ut has commune accommodare. Mea illum, ludus solet idpro.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4" name="Google Shape;2024;p132"/>
            <p:cNvGrpSpPr/>
            <p:nvPr/>
          </p:nvGrpSpPr>
          <p:grpSpPr>
            <a:xfrm>
              <a:off x="7800918" y="5224813"/>
              <a:ext cx="2932644" cy="592288"/>
              <a:chOff x="9758744" y="577361"/>
              <a:chExt cx="2932644" cy="592288"/>
            </a:xfrm>
          </p:grpSpPr>
          <p:sp>
            <p:nvSpPr>
              <p:cNvPr id="2025" name="Google Shape;2025;p132"/>
              <p:cNvSpPr/>
              <p:nvPr/>
            </p:nvSpPr>
            <p:spPr>
              <a:xfrm>
                <a:off x="9758744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chemeClr val="accent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Public profiles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132"/>
              <p:cNvSpPr txBox="1"/>
              <p:nvPr/>
            </p:nvSpPr>
            <p:spPr>
              <a:xfrm>
                <a:off x="9758744" y="892690"/>
                <a:ext cx="2932644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l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On next slides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7" name="Google Shape;2027;p132"/>
          <p:cNvGrpSpPr/>
          <p:nvPr/>
        </p:nvGrpSpPr>
        <p:grpSpPr>
          <a:xfrm>
            <a:off x="0" y="1425454"/>
            <a:ext cx="4220648" cy="4685670"/>
            <a:chOff x="0" y="1565273"/>
            <a:chExt cx="4220648" cy="4685670"/>
          </a:xfrm>
        </p:grpSpPr>
        <p:grpSp>
          <p:nvGrpSpPr>
            <p:cNvPr id="2028" name="Google Shape;2028;p132"/>
            <p:cNvGrpSpPr/>
            <p:nvPr/>
          </p:nvGrpSpPr>
          <p:grpSpPr>
            <a:xfrm>
              <a:off x="624840" y="1565273"/>
              <a:ext cx="3562154" cy="1085325"/>
              <a:chOff x="9129234" y="577361"/>
              <a:chExt cx="3562154" cy="1085325"/>
            </a:xfrm>
          </p:grpSpPr>
          <p:sp>
            <p:nvSpPr>
              <p:cNvPr id="2029" name="Google Shape;2029;p132"/>
              <p:cNvSpPr/>
              <p:nvPr/>
            </p:nvSpPr>
            <p:spPr>
              <a:xfrm>
                <a:off x="10000557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F99"/>
                  </a:buClr>
                  <a:buSzPts val="1800"/>
                  <a:buFont typeface="Arial"/>
                  <a:buNone/>
                </a:pPr>
                <a:r>
                  <a:rPr lang="en-US" sz="1800">
                    <a:solidFill>
                      <a:srgbClr val="006F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Education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132"/>
              <p:cNvSpPr txBox="1"/>
              <p:nvPr/>
            </p:nvSpPr>
            <p:spPr>
              <a:xfrm>
                <a:off x="9129234" y="831730"/>
                <a:ext cx="3562154" cy="830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800" b="1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Lovely Professional University </a:t>
                </a:r>
                <a:r>
                  <a:rPr lang="en-US" sz="800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</a:t>
                </a:r>
                <a:r>
                  <a:rPr lang="en-US" sz="800" b="0" i="0" u="none" strike="noStrike" cap="none" dirty="0" err="1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Btech</a:t>
                </a:r>
                <a:r>
                  <a:rPr lang="en-US" sz="800" b="0" i="0" u="none" strike="noStrike" cap="none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 </a:t>
                </a:r>
                <a:r>
                  <a:rPr lang="en-US" sz="800" b="0" i="0" u="none" strike="noStrike" cap="none" dirty="0" err="1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Cse</a:t>
                </a:r>
                <a:r>
                  <a:rPr lang="en-US" sz="800" b="0" i="0" u="none" strike="noStrike" cap="none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 (20</a:t>
                </a:r>
                <a:r>
                  <a:rPr lang="en-US" sz="800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16 – 2020)</a:t>
                </a: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800" b="0" i="0" u="none" strike="noStrike" cap="none" dirty="0">
                    <a:solidFill>
                      <a:schemeClr val="tx1"/>
                    </a:solidFill>
                    <a:latin typeface="Calibri"/>
                    <a:ea typeface="Arial"/>
                    <a:cs typeface="Calibri"/>
                    <a:sym typeface="Calibri"/>
                  </a:rPr>
                  <a:t>Current CGPA :9.23 /10</a:t>
                </a:r>
              </a:p>
              <a:p>
                <a:pPr lvl="0" algn="r">
                  <a:buClr>
                    <a:schemeClr val="lt2"/>
                  </a:buClr>
                  <a:buSzPts val="1200"/>
                </a:pPr>
                <a:r>
                  <a:rPr lang="en-US" sz="800" b="1" dirty="0" err="1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Kendriya</a:t>
                </a:r>
                <a:r>
                  <a:rPr lang="en-US" sz="800" b="1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 Vidyalaya Number 5 Bathinda Cantt ,Punjab</a:t>
                </a:r>
              </a:p>
              <a:p>
                <a:pPr lvl="0" algn="r">
                  <a:buClr>
                    <a:schemeClr val="lt2"/>
                  </a:buClr>
                  <a:buSzPts val="1200"/>
                </a:pPr>
                <a:r>
                  <a:rPr lang="en-US" sz="800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Class XII(2015-2016) &amp; Class XII(2015-2016)   </a:t>
                </a:r>
              </a:p>
              <a:p>
                <a:pPr lvl="0" algn="r">
                  <a:buClr>
                    <a:schemeClr val="lt2"/>
                  </a:buClr>
                  <a:buSzPts val="1200"/>
                </a:pPr>
                <a:r>
                  <a:rPr lang="en-US" sz="800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X  CGPA : 8.44/10 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800" dirty="0">
                    <a:solidFill>
                      <a:schemeClr val="tx1"/>
                    </a:solidFill>
                    <a:latin typeface="Calibri"/>
                    <a:cs typeface="Calibri"/>
                    <a:sym typeface="Calibri"/>
                  </a:rPr>
                  <a:t>XII(Science ) </a:t>
                </a:r>
                <a:r>
                  <a:rPr lang="en-US" sz="800" b="0" i="0" u="none" strike="noStrike" cap="none" dirty="0">
                    <a:solidFill>
                      <a:schemeClr val="tx1"/>
                    </a:solidFill>
                    <a:latin typeface="Calibri"/>
                    <a:ea typeface="Arial"/>
                    <a:cs typeface="Calibri"/>
                    <a:sym typeface="Calibri"/>
                  </a:rPr>
                  <a:t>CGPA : 10/10 </a:t>
                </a:r>
                <a:endParaRPr sz="800" b="0" i="0" u="none" strike="noStrike" cap="none" dirty="0">
                  <a:solidFill>
                    <a:schemeClr val="tx1"/>
                  </a:solidFill>
                  <a:ea typeface="Arial"/>
                  <a:sym typeface="Arial"/>
                </a:endParaRPr>
              </a:p>
            </p:txBody>
          </p:sp>
        </p:grpSp>
        <p:grpSp>
          <p:nvGrpSpPr>
            <p:cNvPr id="2031" name="Google Shape;2031;p132"/>
            <p:cNvGrpSpPr/>
            <p:nvPr/>
          </p:nvGrpSpPr>
          <p:grpSpPr>
            <a:xfrm>
              <a:off x="0" y="2831726"/>
              <a:ext cx="4220648" cy="776953"/>
              <a:chOff x="9276435" y="577361"/>
              <a:chExt cx="4220648" cy="776953"/>
            </a:xfrm>
          </p:grpSpPr>
          <p:sp>
            <p:nvSpPr>
              <p:cNvPr id="2032" name="Google Shape;2032;p132"/>
              <p:cNvSpPr/>
              <p:nvPr/>
            </p:nvSpPr>
            <p:spPr>
              <a:xfrm>
                <a:off x="10000557" y="577361"/>
                <a:ext cx="26908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SzPts val="1800"/>
                  <a:buFont typeface="Arial"/>
                  <a:buNone/>
                </a:pPr>
                <a:r>
                  <a:rPr lang="en-US" sz="1800" dirty="0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 writeup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132"/>
              <p:cNvSpPr txBox="1"/>
              <p:nvPr/>
            </p:nvSpPr>
            <p:spPr>
              <a:xfrm>
                <a:off x="9276435" y="892690"/>
                <a:ext cx="422064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buClr>
                    <a:schemeClr val="lt2"/>
                  </a:buClr>
                  <a:buSzPts val="1200"/>
                </a:pPr>
                <a:r>
                  <a:rPr lang="en-US" sz="800" i="1" dirty="0"/>
                  <a:t> I am passionate programmer interested in competitive programming and full stack development . Android app development and UI/UX designing are some other fields that interests me the most . I believe in practical work rather then theoretical.</a:t>
                </a:r>
                <a:endParaRPr sz="800" b="0" i="0" u="none" strike="noStrike" cap="none" dirty="0">
                  <a:solidFill>
                    <a:schemeClr val="bg1">
                      <a:lumMod val="65000"/>
                    </a:schemeClr>
                  </a:solidFill>
                  <a:sym typeface="Arial"/>
                </a:endParaRPr>
              </a:p>
            </p:txBody>
          </p:sp>
        </p:grpSp>
        <p:sp>
          <p:nvSpPr>
            <p:cNvPr id="2035" name="Google Shape;2035;p132"/>
            <p:cNvSpPr/>
            <p:nvPr/>
          </p:nvSpPr>
          <p:spPr>
            <a:xfrm>
              <a:off x="724122" y="4098179"/>
              <a:ext cx="26908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Work Experience/Intern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7" name="Google Shape;2037;p132"/>
            <p:cNvGrpSpPr/>
            <p:nvPr/>
          </p:nvGrpSpPr>
          <p:grpSpPr>
            <a:xfrm>
              <a:off x="1288004" y="5364632"/>
              <a:ext cx="2932644" cy="886311"/>
              <a:chOff x="9792398" y="577361"/>
              <a:chExt cx="2932644" cy="886311"/>
            </a:xfrm>
          </p:grpSpPr>
          <p:sp>
            <p:nvSpPr>
              <p:cNvPr id="2038" name="Google Shape;2038;p132"/>
              <p:cNvSpPr/>
              <p:nvPr/>
            </p:nvSpPr>
            <p:spPr>
              <a:xfrm>
                <a:off x="10000557" y="577361"/>
                <a:ext cx="269083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263F"/>
                  </a:buClr>
                  <a:buSzPts val="1800"/>
                  <a:buFont typeface="Arial"/>
                  <a:buNone/>
                </a:pPr>
                <a:endParaRPr lang="en-US" sz="1800" dirty="0">
                  <a:solidFill>
                    <a:srgbClr val="4026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263F"/>
                  </a:buClr>
                  <a:buSzPts val="1800"/>
                  <a:buFont typeface="Arial"/>
                  <a:buNone/>
                </a:pPr>
                <a:r>
                  <a:rPr lang="en-US" sz="1800" dirty="0">
                    <a:solidFill>
                      <a:srgbClr val="4026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Projects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132"/>
              <p:cNvSpPr txBox="1"/>
              <p:nvPr/>
            </p:nvSpPr>
            <p:spPr>
              <a:xfrm>
                <a:off x="9792398" y="1186713"/>
                <a:ext cx="2932644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lt2"/>
                    </a:solidFill>
                    <a:latin typeface="Calibri"/>
                    <a:cs typeface="Calibri"/>
                    <a:sym typeface="Calibri"/>
                  </a:rPr>
                  <a:t>On Next slide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0" name="Google Shape;2040;p132"/>
          <p:cNvSpPr txBox="1"/>
          <p:nvPr/>
        </p:nvSpPr>
        <p:spPr>
          <a:xfrm>
            <a:off x="6304620" y="2125502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132"/>
          <p:cNvSpPr txBox="1"/>
          <p:nvPr/>
        </p:nvSpPr>
        <p:spPr>
          <a:xfrm>
            <a:off x="7200213" y="2911216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132"/>
          <p:cNvSpPr txBox="1"/>
          <p:nvPr/>
        </p:nvSpPr>
        <p:spPr>
          <a:xfrm>
            <a:off x="7241160" y="404285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132"/>
          <p:cNvSpPr txBox="1"/>
          <p:nvPr/>
        </p:nvSpPr>
        <p:spPr>
          <a:xfrm>
            <a:off x="6470261" y="4902343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132"/>
          <p:cNvSpPr txBox="1"/>
          <p:nvPr/>
        </p:nvSpPr>
        <p:spPr>
          <a:xfrm>
            <a:off x="5383475" y="4977805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132"/>
          <p:cNvSpPr txBox="1"/>
          <p:nvPr/>
        </p:nvSpPr>
        <p:spPr>
          <a:xfrm>
            <a:off x="4477062" y="424731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132"/>
          <p:cNvSpPr txBox="1"/>
          <p:nvPr/>
        </p:nvSpPr>
        <p:spPr>
          <a:xfrm>
            <a:off x="4386865" y="313168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132"/>
          <p:cNvSpPr txBox="1"/>
          <p:nvPr/>
        </p:nvSpPr>
        <p:spPr>
          <a:xfrm>
            <a:off x="5175079" y="2238284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4EEEE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2400" b="0" i="0" u="none" strike="noStrike" cap="none">
              <a:solidFill>
                <a:srgbClr val="E4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6;p132">
            <a:extLst>
              <a:ext uri="{FF2B5EF4-FFF2-40B4-BE49-F238E27FC236}">
                <a16:creationId xmlns:a16="http://schemas.microsoft.com/office/drawing/2014/main" id="{0272F6BE-E2AD-4DCE-9BE3-A32A08BB3F1C}"/>
              </a:ext>
            </a:extLst>
          </p:cNvPr>
          <p:cNvSpPr txBox="1"/>
          <p:nvPr/>
        </p:nvSpPr>
        <p:spPr>
          <a:xfrm>
            <a:off x="1611471" y="4395506"/>
            <a:ext cx="3147843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Next slides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5F5F-EE61-4574-90DD-279A599B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BDBBE-D6EB-4E0C-AEFA-5532E3052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6C4F9B-3361-41D3-8324-039F564A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35166"/>
              </p:ext>
            </p:extLst>
          </p:nvPr>
        </p:nvGraphicFramePr>
        <p:xfrm>
          <a:off x="838199" y="1825625"/>
          <a:ext cx="9529689" cy="4351337"/>
        </p:xfrm>
        <a:graphic>
          <a:graphicData uri="http://schemas.openxmlformats.org/drawingml/2006/table">
            <a:tbl>
              <a:tblPr/>
              <a:tblGrid>
                <a:gridCol w="5725679">
                  <a:extLst>
                    <a:ext uri="{9D8B030D-6E8A-4147-A177-3AD203B41FA5}">
                      <a16:colId xmlns:a16="http://schemas.microsoft.com/office/drawing/2014/main" val="408924190"/>
                    </a:ext>
                  </a:extLst>
                </a:gridCol>
                <a:gridCol w="3804010">
                  <a:extLst>
                    <a:ext uri="{9D8B030D-6E8A-4147-A177-3AD203B41FA5}">
                      <a16:colId xmlns:a16="http://schemas.microsoft.com/office/drawing/2014/main" val="32594373"/>
                    </a:ext>
                  </a:extLst>
                </a:gridCol>
              </a:tblGrid>
              <a:tr h="2534436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     Software Engineer</a:t>
                      </a:r>
                    </a:p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     June 2019 – Present</a:t>
                      </a:r>
                    </a:p>
                  </a:txBody>
                  <a:tcPr marL="61503" marR="61503" marT="30752" marB="640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Lead squared - Marketxpenders</a:t>
                      </a:r>
                    </a:p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worked as a Software developer intern .developed various portals using react framework , Restful API’s and Lead squared CRM .</a:t>
                      </a:r>
                    </a:p>
                  </a:txBody>
                  <a:tcPr marL="61503" marR="61503" marT="30752" marB="640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28476"/>
                  </a:ext>
                </a:extLst>
              </a:tr>
              <a:tr h="181690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     Graphic designer</a:t>
                      </a:r>
                    </a:p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     Jan 2019 - Mar 2019</a:t>
                      </a:r>
                    </a:p>
                  </a:txBody>
                  <a:tcPr marL="61503" marR="61503" marT="30752" marB="640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E4ECEE"/>
                          </a:solidFill>
                          <a:effectLst/>
                        </a:rPr>
                        <a:t>Redjee</a:t>
                      </a:r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  Software labs</a:t>
                      </a:r>
                    </a:p>
                    <a:p>
                      <a:r>
                        <a:rPr lang="en-US" sz="1200" b="0" dirty="0">
                          <a:solidFill>
                            <a:srgbClr val="E4ECEE"/>
                          </a:solidFill>
                          <a:effectLst/>
                        </a:rPr>
                        <a:t>worked as a graphic designer, created banners, posters logo, infographic images.</a:t>
                      </a:r>
                    </a:p>
                  </a:txBody>
                  <a:tcPr marL="61503" marR="61503" marT="30752" marB="640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9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32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A948-6741-4FA5-9DB3-9B0B8DD7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E2875-9F30-4EDA-8863-099DCD4B9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62AB94-6AA1-4B5C-ADBB-A592378D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39134"/>
              </p:ext>
            </p:extLst>
          </p:nvPr>
        </p:nvGraphicFramePr>
        <p:xfrm>
          <a:off x="1280160" y="1825625"/>
          <a:ext cx="8427721" cy="4351337"/>
        </p:xfrm>
        <a:graphic>
          <a:graphicData uri="http://schemas.openxmlformats.org/drawingml/2006/table">
            <a:tbl>
              <a:tblPr/>
              <a:tblGrid>
                <a:gridCol w="3108960">
                  <a:extLst>
                    <a:ext uri="{9D8B030D-6E8A-4147-A177-3AD203B41FA5}">
                      <a16:colId xmlns:a16="http://schemas.microsoft.com/office/drawing/2014/main" val="2290748228"/>
                    </a:ext>
                  </a:extLst>
                </a:gridCol>
                <a:gridCol w="5318761">
                  <a:extLst>
                    <a:ext uri="{9D8B030D-6E8A-4147-A177-3AD203B41FA5}">
                      <a16:colId xmlns:a16="http://schemas.microsoft.com/office/drawing/2014/main" val="2615662993"/>
                    </a:ext>
                  </a:extLst>
                </a:gridCol>
              </a:tblGrid>
              <a:tr h="173100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KIIT University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Jan - 2020- March 2020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E4ECEE"/>
                          </a:solidFill>
                          <a:effectLst/>
                        </a:rPr>
                        <a:t>Production link - </a:t>
                      </a:r>
                      <a:r>
                        <a:rPr lang="en-US" sz="1000" b="0" u="none" strike="noStrike">
                          <a:solidFill>
                            <a:srgbClr val="48DA9B"/>
                          </a:solidFill>
                          <a:effectLst/>
                          <a:latin typeface="Lato"/>
                          <a:hlinkClick r:id="rId2"/>
                        </a:rPr>
                        <a:t>International.kiit.ac.in</a:t>
                      </a:r>
                      <a:endParaRPr lang="en-US" sz="1000" b="0">
                        <a:solidFill>
                          <a:srgbClr val="E4ECEE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000" b="0">
                          <a:solidFill>
                            <a:srgbClr val="E4ECEE"/>
                          </a:solidFill>
                          <a:effectLst/>
                        </a:rPr>
                        <a:t>CRM Solution for Educational University which allows student to enroll for various courses and view/search their application history through dashboard . Automated email will be send to the student/ Admin based on activity . An Automated Offer letter gets generated after background verification.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31773"/>
                  </a:ext>
                </a:extLst>
              </a:tr>
              <a:tr h="808725">
                <a:tc>
                  <a:txBody>
                    <a:bodyPr/>
                    <a:lstStyle/>
                    <a:p>
                      <a:pPr algn="l"/>
                      <a:r>
                        <a:rPr lang="pt-BR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Referral portal</a:t>
                      </a:r>
                    </a:p>
                    <a:p>
                      <a:pPr algn="l"/>
                      <a:r>
                        <a:rPr lang="pt-BR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Nov - 2019 - Jan 2020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Production link - </a:t>
                      </a:r>
                      <a:r>
                        <a:rPr lang="en-US" sz="1000" b="0" u="none" strike="noStrike" dirty="0">
                          <a:solidFill>
                            <a:srgbClr val="48DA9B"/>
                          </a:solidFill>
                          <a:effectLst/>
                          <a:latin typeface="Lato"/>
                          <a:hlinkClick r:id="rId3"/>
                        </a:rPr>
                        <a:t>Lsqestates.lsqportal.com</a:t>
                      </a:r>
                      <a:endParaRPr lang="en-US" sz="1000" b="0" dirty="0">
                        <a:solidFill>
                          <a:srgbClr val="E4ECEE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portal that allows the authentic user to register themselves as an Agent and refer lead for the </a:t>
                      </a:r>
                      <a:r>
                        <a:rPr lang="en-US" sz="1000" b="0" dirty="0" err="1">
                          <a:solidFill>
                            <a:srgbClr val="E4ECEE"/>
                          </a:solidFill>
                          <a:effectLst/>
                        </a:rPr>
                        <a:t>organisation</a:t>
                      </a:r>
                      <a:endParaRPr lang="en-US" sz="1000" b="0" dirty="0">
                        <a:solidFill>
                          <a:srgbClr val="E4ECEE"/>
                        </a:solidFill>
                        <a:effectLst/>
                      </a:endParaRP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27448"/>
                  </a:ext>
                </a:extLst>
              </a:tr>
              <a:tr h="905806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LSQ Money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Oct 2019 - Nov 2020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E4ECEE"/>
                          </a:solidFill>
                          <a:effectLst/>
                        </a:rPr>
                        <a:t>Production link - </a:t>
                      </a:r>
                      <a:r>
                        <a:rPr lang="en-US" sz="1000" b="0" u="none" strike="noStrike">
                          <a:solidFill>
                            <a:srgbClr val="48DA9B"/>
                          </a:solidFill>
                          <a:effectLst/>
                          <a:latin typeface="Lato"/>
                          <a:hlinkClick r:id="rId4"/>
                        </a:rPr>
                        <a:t>Lendingdemo1.lsqportal.com</a:t>
                      </a:r>
                      <a:endParaRPr lang="en-US" sz="1000" b="0">
                        <a:solidFill>
                          <a:srgbClr val="E4ECEE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000" b="0">
                          <a:solidFill>
                            <a:srgbClr val="E4ECEE"/>
                          </a:solidFill>
                          <a:effectLst/>
                        </a:rPr>
                        <a:t>LSQ Money is an online platform which connects borrowers and lender for loan. technologies used: reactjs,bootstrap,rest API,CRM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78836"/>
                  </a:ext>
                </a:extLst>
              </a:tr>
              <a:tr h="905806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External Sorting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March 2020 - March 2020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Implemented external sorting using python . This algorithm works when the data to be sorted does not fit into the RAM and instead they resides in the slower external memory.</a:t>
                      </a:r>
                    </a:p>
                  </a:txBody>
                  <a:tcPr marL="20803" marR="20803" marT="10402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5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0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8A3A-5199-4344-A072-C65584FC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Achievements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E429D-5663-43A3-A0E7-CE40E1A6C5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729D5C-EBCA-47C9-8878-A56622A5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83322"/>
              </p:ext>
            </p:extLst>
          </p:nvPr>
        </p:nvGraphicFramePr>
        <p:xfrm>
          <a:off x="1563329" y="1452898"/>
          <a:ext cx="8790039" cy="4351339"/>
        </p:xfrm>
        <a:graphic>
          <a:graphicData uri="http://schemas.openxmlformats.org/drawingml/2006/table">
            <a:tbl>
              <a:tblPr/>
              <a:tblGrid>
                <a:gridCol w="5281280">
                  <a:extLst>
                    <a:ext uri="{9D8B030D-6E8A-4147-A177-3AD203B41FA5}">
                      <a16:colId xmlns:a16="http://schemas.microsoft.com/office/drawing/2014/main" val="1023545306"/>
                    </a:ext>
                  </a:extLst>
                </a:gridCol>
                <a:gridCol w="3508759">
                  <a:extLst>
                    <a:ext uri="{9D8B030D-6E8A-4147-A177-3AD203B41FA5}">
                      <a16:colId xmlns:a16="http://schemas.microsoft.com/office/drawing/2014/main" val="2235522182"/>
                    </a:ext>
                  </a:extLst>
                </a:gridCol>
              </a:tblGrid>
              <a:tr h="84591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</a:t>
                      </a:r>
                      <a:r>
                        <a:rPr lang="en-US" sz="1000" b="0" dirty="0" err="1">
                          <a:solidFill>
                            <a:srgbClr val="E4ECEE"/>
                          </a:solidFill>
                          <a:effectLst/>
                        </a:rPr>
                        <a:t>Leadsquared</a:t>
                      </a:r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Award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June 2019 - Dec 2019</a:t>
                      </a:r>
                    </a:p>
                  </a:txBody>
                  <a:tcPr marL="31090" marR="31090" marT="15545" marB="323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Star of the quatre award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Achieved </a:t>
                      </a:r>
                      <a:r>
                        <a:rPr lang="en-US" sz="1000" b="1" dirty="0">
                          <a:solidFill>
                            <a:srgbClr val="E4ECEE"/>
                          </a:solidFill>
                          <a:effectLst/>
                        </a:rPr>
                        <a:t>Star of the quarter</a:t>
                      </a:r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 award for a best Performer in Portal Development .</a:t>
                      </a:r>
                    </a:p>
                  </a:txBody>
                  <a:tcPr marL="31090" marR="31090" marT="15545" marB="323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8824"/>
                  </a:ext>
                </a:extLst>
              </a:tr>
              <a:tr h="1353721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PI-A-Thon Hackathon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May 2018</a:t>
                      </a:r>
                    </a:p>
                  </a:txBody>
                  <a:tcPr marL="31090" marR="31090" marT="15545" marB="323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Participated in this hackathon and Secured first position - Assisted and Collaborated on project crowd analysis .</a:t>
                      </a:r>
                      <a:b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</a:br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Worked on technologies such as Python , Bootstrap , Php, </a:t>
                      </a:r>
                      <a:r>
                        <a:rPr lang="en-US" sz="1000" b="0" dirty="0" err="1">
                          <a:solidFill>
                            <a:srgbClr val="E4ECEE"/>
                          </a:solidFill>
                          <a:effectLst/>
                        </a:rPr>
                        <a:t>mysql</a:t>
                      </a:r>
                      <a:endParaRPr lang="en-US" sz="1000" b="0" dirty="0">
                        <a:solidFill>
                          <a:srgbClr val="E4ECEE"/>
                        </a:solidFill>
                        <a:effectLst/>
                      </a:endParaRPr>
                    </a:p>
                  </a:txBody>
                  <a:tcPr marL="31090" marR="31090" marT="15545" marB="323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54320"/>
                  </a:ext>
                </a:extLst>
              </a:tr>
              <a:tr h="215170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Competitive programming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                          Oct 2018 - Present</a:t>
                      </a:r>
                    </a:p>
                  </a:txBody>
                  <a:tcPr marL="31090" marR="31090" marT="15545" marB="323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100+ days of continuous coding .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Solved over 1200 programming questions on various platform .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Ranked top 1 among all student of my university in stop stalk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4 star coder at </a:t>
                      </a:r>
                      <a:r>
                        <a:rPr lang="en-US" sz="1000" b="0" dirty="0" err="1">
                          <a:solidFill>
                            <a:srgbClr val="E4ECEE"/>
                          </a:solidFill>
                          <a:effectLst/>
                        </a:rPr>
                        <a:t>codechef</a:t>
                      </a:r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 .</a:t>
                      </a:r>
                    </a:p>
                    <a:p>
                      <a:r>
                        <a:rPr lang="en-US" sz="1000" b="0" dirty="0">
                          <a:solidFill>
                            <a:srgbClr val="E4ECEE"/>
                          </a:solidFill>
                          <a:effectLst/>
                        </a:rPr>
                        <a:t>Secured 289 rank in December challenge 2018 and 188 rank in October challenge 2019 division 2 in </a:t>
                      </a:r>
                      <a:r>
                        <a:rPr lang="en-US" sz="1000" b="0" dirty="0" err="1">
                          <a:solidFill>
                            <a:srgbClr val="E4ECEE"/>
                          </a:solidFill>
                          <a:effectLst/>
                        </a:rPr>
                        <a:t>Codechef</a:t>
                      </a:r>
                      <a:endParaRPr lang="en-US" sz="1000" b="0" dirty="0">
                        <a:solidFill>
                          <a:srgbClr val="E4ECEE"/>
                        </a:solidFill>
                        <a:effectLst/>
                      </a:endParaRPr>
                    </a:p>
                  </a:txBody>
                  <a:tcPr marL="31090" marR="31090" marT="15545" marB="323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7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00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BC2F-78A8-446A-B6AC-B76576B1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Skills and Proficiency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2AD98-476D-4B57-94C9-C7EC6FC8D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2580C-0366-4EB4-AB9C-96C7A2FF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34184"/>
              </p:ext>
            </p:extLst>
          </p:nvPr>
        </p:nvGraphicFramePr>
        <p:xfrm>
          <a:off x="1401098" y="1825624"/>
          <a:ext cx="9114502" cy="4406498"/>
        </p:xfrm>
        <a:graphic>
          <a:graphicData uri="http://schemas.openxmlformats.org/drawingml/2006/table">
            <a:tbl>
              <a:tblPr/>
              <a:tblGrid>
                <a:gridCol w="9114502">
                  <a:extLst>
                    <a:ext uri="{9D8B030D-6E8A-4147-A177-3AD203B41FA5}">
                      <a16:colId xmlns:a16="http://schemas.microsoft.com/office/drawing/2014/main" val="1180644401"/>
                    </a:ext>
                  </a:extLst>
                </a:gridCol>
              </a:tblGrid>
              <a:tr h="250077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rgbClr val="E4ECEE"/>
                          </a:solidFill>
                          <a:effectLst/>
                        </a:rPr>
                        <a:t>Python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63418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rgbClr val="FFFFFF"/>
                        </a:solidFill>
                        <a:effectLst/>
                        <a:latin typeface="Lato"/>
                      </a:endParaRP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74797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rgbClr val="E4ECEE"/>
                          </a:solidFill>
                          <a:effectLst/>
                        </a:rPr>
                        <a:t>React js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77821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dirty="0"/>
                        <a:t>92%</a:t>
                      </a:r>
                    </a:p>
                  </a:txBody>
                  <a:tcPr marL="75023" marR="75023" marT="37512" marB="37512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3582105"/>
                  </a:ext>
                </a:extLst>
              </a:tr>
              <a:tr h="425131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rgbClr val="E4ECEE"/>
                          </a:solidFill>
                          <a:effectLst/>
                        </a:rPr>
                        <a:t>Data Structure-Algorithms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74443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dirty="0"/>
                        <a:t>82%</a:t>
                      </a:r>
                    </a:p>
                  </a:txBody>
                  <a:tcPr marL="75023" marR="75023" marT="37512" marB="37512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1116882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rgbClr val="E4ECEE"/>
                          </a:solidFill>
                          <a:effectLst/>
                        </a:rPr>
                        <a:t>C++/Java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15115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dirty="0"/>
                        <a:t>74%</a:t>
                      </a:r>
                    </a:p>
                  </a:txBody>
                  <a:tcPr marL="75023" marR="75023" marT="37512" marB="37512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7982767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rgbClr val="E4ECEE"/>
                          </a:solidFill>
                          <a:effectLst/>
                        </a:rPr>
                        <a:t>Web development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63030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Lato"/>
                        </a:rPr>
                        <a:t>94%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89770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UI/UX designing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35522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Lato"/>
                        </a:rPr>
                        <a:t>78%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934885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rgbClr val="E4ECEE"/>
                          </a:solidFill>
                          <a:effectLst/>
                        </a:rPr>
                        <a:t>Git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3360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dirty="0"/>
                        <a:t>72%</a:t>
                      </a:r>
                    </a:p>
                  </a:txBody>
                  <a:tcPr marL="75023" marR="75023" marT="37512" marB="37512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3792831"/>
                  </a:ext>
                </a:extLst>
              </a:tr>
              <a:tr h="425131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E4ECEE"/>
                          </a:solidFill>
                          <a:effectLst/>
                        </a:rPr>
                        <a:t>Photoshop/Adobe </a:t>
                      </a:r>
                      <a:r>
                        <a:rPr lang="en-US" sz="1100" b="0" dirty="0" err="1">
                          <a:solidFill>
                            <a:srgbClr val="E4ECEE"/>
                          </a:solidFill>
                          <a:effectLst/>
                        </a:rPr>
                        <a:t>Xd</a:t>
                      </a:r>
                      <a:r>
                        <a:rPr lang="en-US" sz="1100" b="0" dirty="0">
                          <a:solidFill>
                            <a:srgbClr val="E4ECEE"/>
                          </a:solidFill>
                          <a:effectLst/>
                        </a:rPr>
                        <a:t>  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474A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41971"/>
                  </a:ext>
                </a:extLst>
              </a:tr>
              <a:tr h="250077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Lato"/>
                        </a:rPr>
                        <a:t>80%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9307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5676F98-52B4-4790-ACE9-C8EBFA3A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02937" y="1502460"/>
            <a:ext cx="78997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1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A20C-E6AF-4C18-89DB-5D63FBB0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AA85B-1A30-4309-8330-099DBE254A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E4C36-7538-47CB-976A-569AA0A0E8E1}"/>
              </a:ext>
            </a:extLst>
          </p:cNvPr>
          <p:cNvSpPr/>
          <p:nvPr/>
        </p:nvSpPr>
        <p:spPr>
          <a:xfrm>
            <a:off x="3048000" y="2521059"/>
            <a:ext cx="6096000" cy="23143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Leetcode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: Leetcode.com/mohit_11615192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Codechef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: Codechef.com/users/mohit_11615192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Hackerrank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: Hackerrank.com/mohitsin3232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Hackerearth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:www.hackerearth.com/@mohit655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Github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  : Github.com/mohitsinghnegi1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LinkedIn        :https://www.linkedin.com/in/mohit-singh-9819a3148/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5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örre template">
      <a:dk1>
        <a:srgbClr val="273339"/>
      </a:dk1>
      <a:lt1>
        <a:srgbClr val="FFFFFF"/>
      </a:lt1>
      <a:dk2>
        <a:srgbClr val="40515A"/>
      </a:dk2>
      <a:lt2>
        <a:srgbClr val="8C9CA6"/>
      </a:lt2>
      <a:accent1>
        <a:srgbClr val="0095CD"/>
      </a:accent1>
      <a:accent2>
        <a:srgbClr val="324D5E"/>
      </a:accent2>
      <a:accent3>
        <a:srgbClr val="F17C3F"/>
      </a:accent3>
      <a:accent4>
        <a:srgbClr val="7BB21B"/>
      </a:accent4>
      <a:accent5>
        <a:srgbClr val="814E7E"/>
      </a:accent5>
      <a:accent6>
        <a:srgbClr val="9D121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636</Words>
  <Application>Microsoft Office PowerPoint</Application>
  <PresentationFormat>Widescreen</PresentationFormat>
  <Paragraphs>102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Open Sans Semibold</vt:lpstr>
      <vt:lpstr>Office Theme</vt:lpstr>
      <vt:lpstr>Circular Diagram with 8 Puzzle Pieces</vt:lpstr>
      <vt:lpstr>Experience</vt:lpstr>
      <vt:lpstr>Projects</vt:lpstr>
      <vt:lpstr>Achievements</vt:lpstr>
      <vt:lpstr>Skills and Proficiency</vt:lpstr>
      <vt:lpstr>Public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Diagram with 8 Puzzle Pieces</dc:title>
  <dc:creator>showeet.com</dc:creator>
  <cp:lastModifiedBy>Mohit Singh Negi</cp:lastModifiedBy>
  <cp:revision>7</cp:revision>
  <dcterms:created xsi:type="dcterms:W3CDTF">2016-07-27T20:38:12Z</dcterms:created>
  <dcterms:modified xsi:type="dcterms:W3CDTF">2020-03-18T19:08:19Z</dcterms:modified>
</cp:coreProperties>
</file>