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43C345-3E39-4B98-9B1F-542FF161B766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5232D-D213-44D4-9398-4E671F73E24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43C345-3E39-4B98-9B1F-542FF161B766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5232D-D213-44D4-9398-4E671F73E2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43C345-3E39-4B98-9B1F-542FF161B766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5232D-D213-44D4-9398-4E671F73E2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43C345-3E39-4B98-9B1F-542FF161B766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5232D-D213-44D4-9398-4E671F73E2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43C345-3E39-4B98-9B1F-542FF161B766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5232D-D213-44D4-9398-4E671F73E24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43C345-3E39-4B98-9B1F-542FF161B766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5232D-D213-44D4-9398-4E671F73E2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43C345-3E39-4B98-9B1F-542FF161B766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5232D-D213-44D4-9398-4E671F73E2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43C345-3E39-4B98-9B1F-542FF161B766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5232D-D213-44D4-9398-4E671F73E2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43C345-3E39-4B98-9B1F-542FF161B766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5232D-D213-44D4-9398-4E671F73E24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43C345-3E39-4B98-9B1F-542FF161B766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5232D-D213-44D4-9398-4E671F73E2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43C345-3E39-4B98-9B1F-542FF161B766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5232D-D213-44D4-9398-4E671F73E24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743C345-3E39-4B98-9B1F-542FF161B766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315232D-D213-44D4-9398-4E671F73E247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00811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TCL (Transaction Control Language)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399309"/>
            <a:ext cx="7416824" cy="4239491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Transaction Control Language(TCL) commands are used to manage transactions in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database.These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are used to manage the changes made by DML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statements.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2800" b="1" dirty="0"/>
              <a:t>Commit command</a:t>
            </a:r>
          </a:p>
          <a:p>
            <a:pPr algn="just"/>
            <a:r>
              <a:rPr lang="en-IN" sz="2800" dirty="0"/>
              <a:t>Commit command is used to permanently save any </a:t>
            </a:r>
            <a:r>
              <a:rPr lang="en-IN" sz="2800" dirty="0" smtClean="0"/>
              <a:t>transaction </a:t>
            </a:r>
            <a:r>
              <a:rPr lang="en-IN" sz="2800" dirty="0"/>
              <a:t>into </a:t>
            </a:r>
            <a:r>
              <a:rPr lang="en-IN" sz="2800" dirty="0" smtClean="0"/>
              <a:t>database.</a:t>
            </a:r>
            <a:endParaRPr lang="en-IN" sz="2800" dirty="0"/>
          </a:p>
          <a:p>
            <a:pPr algn="just"/>
            <a:r>
              <a:rPr lang="en-IN" sz="2800" b="1" i="1" dirty="0" smtClean="0"/>
              <a:t>Syntax: commit</a:t>
            </a:r>
            <a:r>
              <a:rPr lang="en-IN" sz="2800" dirty="0" smtClean="0"/>
              <a:t>;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51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Rollback command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This command restores the database to last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commited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state. It is also use with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savepoint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command to jump to a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savepoint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in a transaction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rollback to 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savepoint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-name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;  </a:t>
            </a:r>
          </a:p>
          <a:p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Savepoint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command</a:t>
            </a:r>
          </a:p>
          <a:p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savepoint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command is used to temporarily save a transaction so that you can rollback to that point whenever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necessary.</a:t>
            </a:r>
          </a:p>
          <a:p>
            <a:pPr marL="0" indent="0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IN" sz="2800" b="1" dirty="0"/>
              <a:t> </a:t>
            </a:r>
            <a:r>
              <a:rPr lang="en-IN" sz="2800" dirty="0" err="1"/>
              <a:t>savepoint</a:t>
            </a:r>
            <a:r>
              <a:rPr lang="en-IN" sz="2800" dirty="0" smtClean="0"/>
              <a:t> </a:t>
            </a:r>
            <a:r>
              <a:rPr lang="en-IN" sz="2800" i="1" dirty="0" err="1"/>
              <a:t>savepoint</a:t>
            </a:r>
            <a:r>
              <a:rPr lang="en-IN" sz="2800" i="1" dirty="0"/>
              <a:t>-name</a:t>
            </a:r>
            <a:r>
              <a:rPr lang="en-IN" sz="2800" dirty="0" smtClean="0"/>
              <a:t>;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3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346191"/>
              </p:ext>
            </p:extLst>
          </p:nvPr>
        </p:nvGraphicFramePr>
        <p:xfrm>
          <a:off x="1475656" y="2636912"/>
          <a:ext cx="6467476" cy="1706880"/>
        </p:xfrm>
        <a:graphic>
          <a:graphicData uri="http://schemas.openxmlformats.org/drawingml/2006/table">
            <a:tbl>
              <a:tblPr/>
              <a:tblGrid>
                <a:gridCol w="3233738"/>
                <a:gridCol w="3233738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abhi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alex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53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INSERT into class values(5,'Rahul');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commit;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UPDATE class set name='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abhijit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' where id='5';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savepoint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INSERT into class values(6,'Chris'); 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savepoint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INSERT into class values(7,'Bravo'); 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savepoint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SELECT * from class;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9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IN" dirty="0" smtClean="0"/>
              <a:t>rollback to B; </a:t>
            </a:r>
          </a:p>
          <a:p>
            <a:r>
              <a:rPr lang="en-IN" dirty="0" smtClean="0"/>
              <a:t>SELECT * from class;</a:t>
            </a:r>
          </a:p>
          <a:p>
            <a:endParaRPr lang="en-IN" dirty="0"/>
          </a:p>
          <a:p>
            <a:r>
              <a:rPr lang="en-IN" dirty="0" smtClean="0"/>
              <a:t>rollback to A; </a:t>
            </a:r>
          </a:p>
          <a:p>
            <a:r>
              <a:rPr lang="en-IN" dirty="0" smtClean="0"/>
              <a:t>SELECT * from class;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62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DCL(Data Control Language)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 Control Language(DCL) is used to control privilege in Database. To perform any operation in the database, such as for creating tables, sequences or views we need privileges. </a:t>
            </a:r>
          </a:p>
          <a:p>
            <a:r>
              <a:rPr lang="en-IN" dirty="0"/>
              <a:t>DCL defines two </a:t>
            </a:r>
            <a:r>
              <a:rPr lang="en-IN" dirty="0" smtClean="0"/>
              <a:t>commands</a:t>
            </a:r>
            <a:endParaRPr lang="en-IN" dirty="0"/>
          </a:p>
          <a:p>
            <a:r>
              <a:rPr lang="en-IN" b="1" dirty="0"/>
              <a:t>Grant :</a:t>
            </a:r>
            <a:r>
              <a:rPr lang="en-IN" dirty="0"/>
              <a:t> Gives user access privileges to database.</a:t>
            </a:r>
          </a:p>
          <a:p>
            <a:r>
              <a:rPr lang="en-IN" b="1" dirty="0"/>
              <a:t>Revoke :</a:t>
            </a:r>
            <a:r>
              <a:rPr lang="en-IN" dirty="0"/>
              <a:t> Take back permissions from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99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IN" b="1" dirty="0"/>
              <a:t>To Allow a User to create Table</a:t>
            </a:r>
          </a:p>
          <a:p>
            <a:r>
              <a:rPr lang="en-IN" b="1" dirty="0"/>
              <a:t>grant</a:t>
            </a:r>
            <a:r>
              <a:rPr lang="en-IN" dirty="0" smtClean="0"/>
              <a:t> create table to </a:t>
            </a:r>
            <a:r>
              <a:rPr lang="en-IN" i="1" dirty="0"/>
              <a:t>username</a:t>
            </a:r>
            <a:r>
              <a:rPr lang="en-IN" dirty="0" smtClean="0"/>
              <a:t>;</a:t>
            </a:r>
          </a:p>
          <a:p>
            <a:r>
              <a:rPr lang="en-IN" b="1" dirty="0"/>
              <a:t>To provide User with some Space on </a:t>
            </a:r>
            <a:r>
              <a:rPr lang="en-IN" b="1" dirty="0" err="1"/>
              <a:t>Tablespace</a:t>
            </a:r>
            <a:r>
              <a:rPr lang="en-IN" b="1" dirty="0"/>
              <a:t> to store Table</a:t>
            </a:r>
          </a:p>
          <a:p>
            <a:r>
              <a:rPr lang="en-IN" b="1" dirty="0"/>
              <a:t>alter</a:t>
            </a:r>
            <a:r>
              <a:rPr lang="en-IN" dirty="0" smtClean="0"/>
              <a:t> user </a:t>
            </a:r>
            <a:r>
              <a:rPr lang="en-IN" i="1" dirty="0"/>
              <a:t>username</a:t>
            </a:r>
            <a:r>
              <a:rPr lang="en-IN" dirty="0" smtClean="0"/>
              <a:t> quota unlimited on system;</a:t>
            </a:r>
          </a:p>
          <a:p>
            <a:r>
              <a:rPr lang="en-IN" b="1" dirty="0"/>
              <a:t>To Grant all privilege to a User</a:t>
            </a:r>
          </a:p>
          <a:p>
            <a:r>
              <a:rPr lang="en-IN" b="1" dirty="0"/>
              <a:t>grant</a:t>
            </a:r>
            <a:r>
              <a:rPr lang="en-IN" dirty="0" smtClean="0"/>
              <a:t> </a:t>
            </a:r>
            <a:r>
              <a:rPr lang="en-IN" dirty="0" err="1" smtClean="0"/>
              <a:t>sysdba</a:t>
            </a:r>
            <a:r>
              <a:rPr lang="en-IN" dirty="0" smtClean="0"/>
              <a:t> to </a:t>
            </a:r>
            <a:r>
              <a:rPr lang="en-IN" i="1" dirty="0"/>
              <a:t>username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62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To take back Permissions</a:t>
            </a:r>
          </a:p>
          <a:p>
            <a:r>
              <a:rPr lang="en-IN" b="1" dirty="0"/>
              <a:t>revoke</a:t>
            </a:r>
            <a:r>
              <a:rPr lang="en-IN" dirty="0" smtClean="0"/>
              <a:t> create table from </a:t>
            </a:r>
            <a:r>
              <a:rPr lang="en-IN" i="1" dirty="0" smtClean="0"/>
              <a:t>username;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514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</TotalTime>
  <Words>255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TCL (Transaction Control Language)</vt:lpstr>
      <vt:lpstr>PowerPoint Presentation</vt:lpstr>
      <vt:lpstr>PowerPoint Presentation</vt:lpstr>
      <vt:lpstr>PowerPoint Presentation</vt:lpstr>
      <vt:lpstr>PowerPoint Presentation</vt:lpstr>
      <vt:lpstr>DCL(Data Control Language)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TCL (Transaction Control Language)</dc:title>
  <dc:creator>Bhavneet Kaur</dc:creator>
  <cp:lastModifiedBy>Bhavneet Kaur</cp:lastModifiedBy>
  <cp:revision>4</cp:revision>
  <dcterms:created xsi:type="dcterms:W3CDTF">2017-08-29T15:58:43Z</dcterms:created>
  <dcterms:modified xsi:type="dcterms:W3CDTF">2017-08-29T16:38:34Z</dcterms:modified>
</cp:coreProperties>
</file>