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python__Pro\break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1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break and continue statements can alter the flow of a normal loop. Loops iterate over a block of code until test expression is false, but sometimes we wish to terminate the current iteration or even the whole loop without </a:t>
            </a:r>
            <a:r>
              <a:rPr lang="en-US" dirty="0" smtClean="0"/>
              <a:t>checking </a:t>
            </a:r>
            <a:r>
              <a:rPr lang="en-US" dirty="0"/>
              <a:t>test expression. The break and continue statements are used in these </a:t>
            </a:r>
            <a:r>
              <a:rPr lang="en-US" dirty="0" smtClean="0"/>
              <a:t>cases.</a:t>
            </a:r>
          </a:p>
          <a:p>
            <a:endParaRPr lang="en-US" dirty="0"/>
          </a:p>
          <a:p>
            <a:r>
              <a:rPr lang="en-US" b="1" dirty="0" smtClean="0"/>
              <a:t>Break Statement</a:t>
            </a:r>
          </a:p>
          <a:p>
            <a:pPr marL="114300" indent="0">
              <a:buNone/>
            </a:pPr>
            <a:r>
              <a:rPr lang="en-US" dirty="0"/>
              <a:t>The break statement terminates the loop containing it. Control of the program flows to the statement immediately after the body of the loop. If it is inside a nested loop (loop inside another loop), break will terminate the innermost loop.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62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59" y="2133600"/>
            <a:ext cx="318611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continue statement is used to skip the rest of the code inside a loop for the current iteration only. Loop does not terminate but continues on with the next iteration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71800"/>
            <a:ext cx="23050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57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data types store numeric values. They are immutable data types, means that changing the value of a number data type results in a newly allocated object.</a:t>
            </a:r>
          </a:p>
          <a:p>
            <a:r>
              <a:rPr lang="en-US" dirty="0"/>
              <a:t>Number objects are created when you assign a value to them. For example −</a:t>
            </a:r>
          </a:p>
          <a:p>
            <a:pPr marL="114300" indent="0">
              <a:buNone/>
            </a:pPr>
            <a:r>
              <a:rPr lang="en-US" dirty="0" smtClean="0"/>
              <a:t>var1 </a:t>
            </a:r>
            <a:r>
              <a:rPr lang="en-US" dirty="0"/>
              <a:t>= 1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var2 </a:t>
            </a:r>
            <a:r>
              <a:rPr lang="en-US" dirty="0"/>
              <a:t>= 10</a:t>
            </a:r>
          </a:p>
        </p:txBody>
      </p:sp>
    </p:spTree>
    <p:extLst>
      <p:ext uri="{BB962C8B-B14F-4D97-AF65-F5344CB8AC3E}">
        <p14:creationId xmlns:p14="http://schemas.microsoft.com/office/powerpoint/2010/main" val="36711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349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Python </a:t>
            </a:r>
            <a:r>
              <a:rPr lang="en-US" dirty="0"/>
              <a:t>supports four different numerical types −</a:t>
            </a:r>
          </a:p>
          <a:p>
            <a:r>
              <a:rPr lang="en-US" b="1" dirty="0" err="1"/>
              <a:t>int</a:t>
            </a:r>
            <a:r>
              <a:rPr lang="en-US" b="1" dirty="0"/>
              <a:t> (signed integers)</a:t>
            </a:r>
            <a:r>
              <a:rPr lang="en-US" dirty="0"/>
              <a:t>: They are often called just integers or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/>
              <a:t>are positive or negative whole numbers with no decimal point. </a:t>
            </a:r>
          </a:p>
          <a:p>
            <a:r>
              <a:rPr lang="en-US" b="1" dirty="0"/>
              <a:t>long (long integers )</a:t>
            </a:r>
            <a:r>
              <a:rPr lang="en-US" dirty="0"/>
              <a:t>: Also called longs, they are integers of unlimited size, written like integers and followed by an uppercase or lowercase L.</a:t>
            </a:r>
          </a:p>
          <a:p>
            <a:r>
              <a:rPr lang="en-US" b="1" dirty="0"/>
              <a:t>float (floating point real values)</a:t>
            </a:r>
            <a:r>
              <a:rPr lang="en-US" dirty="0"/>
              <a:t> : Also called floats, they represent real numbers and are written with a decimal point dividing the integer and fractional </a:t>
            </a:r>
            <a:r>
              <a:rPr lang="en-US" dirty="0" smtClean="0"/>
              <a:t>parts</a:t>
            </a:r>
            <a:endParaRPr lang="en-US" dirty="0"/>
          </a:p>
          <a:p>
            <a:r>
              <a:rPr lang="en-US" b="1" dirty="0"/>
              <a:t>complex (complex numbers)</a:t>
            </a:r>
            <a:r>
              <a:rPr lang="en-US" dirty="0"/>
              <a:t> : are of the form a + </a:t>
            </a:r>
            <a:r>
              <a:rPr lang="en-US" dirty="0" err="1"/>
              <a:t>bJ</a:t>
            </a:r>
            <a:r>
              <a:rPr lang="en-US" dirty="0"/>
              <a:t>, where a and b are floats and J (or j) represents the square root of -1 (which is an imaginary number). The real part of the number is a, and the imaginary part is b. Complex numbers are not used much in Python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4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 Type Conversion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b="1" dirty="0" err="1"/>
              <a:t>int</a:t>
            </a:r>
            <a:r>
              <a:rPr lang="en-US" b="1" dirty="0"/>
              <a:t>(x)</a:t>
            </a:r>
            <a:r>
              <a:rPr lang="en-US" dirty="0"/>
              <a:t> to convert x to a plain integer.</a:t>
            </a:r>
          </a:p>
          <a:p>
            <a:r>
              <a:rPr lang="en-US" dirty="0"/>
              <a:t>Type </a:t>
            </a:r>
            <a:r>
              <a:rPr lang="en-US" b="1" dirty="0"/>
              <a:t>long(x)</a:t>
            </a:r>
            <a:r>
              <a:rPr lang="en-US" dirty="0"/>
              <a:t> to convert x to a long integer.</a:t>
            </a:r>
          </a:p>
          <a:p>
            <a:r>
              <a:rPr lang="en-US" dirty="0"/>
              <a:t>Type </a:t>
            </a:r>
            <a:r>
              <a:rPr lang="en-US" b="1" dirty="0"/>
              <a:t>float(x)</a:t>
            </a:r>
            <a:r>
              <a:rPr lang="en-US" dirty="0"/>
              <a:t> to convert x to a floating-point number.</a:t>
            </a:r>
          </a:p>
          <a:p>
            <a:r>
              <a:rPr lang="en-US" dirty="0"/>
              <a:t>Type </a:t>
            </a:r>
            <a:r>
              <a:rPr lang="en-US" b="1" dirty="0"/>
              <a:t>complex(x)</a:t>
            </a:r>
            <a:r>
              <a:rPr lang="en-US" dirty="0"/>
              <a:t> to convert x to a complex number with real part x and imaginary part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0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bs(x)</a:t>
            </a:r>
          </a:p>
          <a:p>
            <a:r>
              <a:rPr lang="en-US" dirty="0" smtClean="0"/>
              <a:t>Ceil(x)</a:t>
            </a:r>
          </a:p>
          <a:p>
            <a:r>
              <a:rPr lang="en-US" dirty="0" err="1" smtClean="0"/>
              <a:t>cmp</a:t>
            </a:r>
            <a:r>
              <a:rPr lang="en-US" dirty="0" smtClean="0"/>
              <a:t> (x, y)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 (x)</a:t>
            </a:r>
          </a:p>
          <a:p>
            <a:r>
              <a:rPr lang="en-US" dirty="0" smtClean="0"/>
              <a:t>Floor(x)</a:t>
            </a:r>
          </a:p>
          <a:p>
            <a:r>
              <a:rPr lang="en-US" dirty="0" smtClean="0"/>
              <a:t>Log(x)</a:t>
            </a:r>
          </a:p>
          <a:p>
            <a:r>
              <a:rPr lang="en-US" dirty="0" err="1" smtClean="0"/>
              <a:t>pow</a:t>
            </a:r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 )</a:t>
            </a:r>
          </a:p>
          <a:p>
            <a:r>
              <a:rPr lang="en-US" dirty="0" smtClean="0"/>
              <a:t>Max (x1,x2….</a:t>
            </a:r>
            <a:r>
              <a:rPr lang="en-US" dirty="0" err="1" smtClean="0"/>
              <a:t>xn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Min (x1,x2…</a:t>
            </a:r>
            <a:r>
              <a:rPr lang="en-US" dirty="0" err="1" smtClean="0"/>
              <a:t>xn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Trigonometric 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23950"/>
            <a:ext cx="45339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284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</TotalTime>
  <Words>390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PowerPoint Presentation</vt:lpstr>
      <vt:lpstr>Python Break and Continue</vt:lpstr>
      <vt:lpstr>Break</vt:lpstr>
      <vt:lpstr>continue statement </vt:lpstr>
      <vt:lpstr>Python Numbers</vt:lpstr>
      <vt:lpstr>PowerPoint Presentation</vt:lpstr>
      <vt:lpstr>Number Type Conversion </vt:lpstr>
      <vt:lpstr>Mathematical Functions </vt:lpstr>
      <vt:lpstr>Trigonometric Functions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lpu</dc:creator>
  <cp:lastModifiedBy>ismail - [2010]</cp:lastModifiedBy>
  <cp:revision>16</cp:revision>
  <dcterms:created xsi:type="dcterms:W3CDTF">2006-08-16T00:00:00Z</dcterms:created>
  <dcterms:modified xsi:type="dcterms:W3CDTF">2016-08-11T07:40:41Z</dcterms:modified>
</cp:coreProperties>
</file>