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48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8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673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39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3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6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3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5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0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4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18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8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79DABA-1A33-4829-B4CC-5036AD13860D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6650-EAF6-436E-96B0-22A154D9B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934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	Graph Optimization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18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Shortest Path: Depth-First Search and Breadth-First Search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8" y="3055144"/>
            <a:ext cx="20574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6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DFS Algorithm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98494"/>
            <a:ext cx="9910481" cy="49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DFS Program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65" y="1358153"/>
            <a:ext cx="1000461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7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 depth-first-search 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893" y="1358153"/>
            <a:ext cx="10502153" cy="5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testSP</a:t>
            </a:r>
            <a:r>
              <a:rPr lang="en-GB" dirty="0"/>
              <a:t> produces the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41224" cy="49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9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of DFS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Notice that after exploring the path 0-&gt;1-&gt;2-&gt;3-&gt;4, it backs up to node 3 </a:t>
            </a:r>
            <a:r>
              <a:rPr lang="en-GB" dirty="0" smtClean="0"/>
              <a:t>and explores </a:t>
            </a:r>
            <a:r>
              <a:rPr lang="en-GB" dirty="0"/>
              <a:t>the path 0-&gt;1-&gt;2-&gt;3-&gt;5. </a:t>
            </a:r>
            <a:endParaRPr lang="en-GB" dirty="0" smtClean="0"/>
          </a:p>
          <a:p>
            <a:r>
              <a:rPr lang="en-GB" dirty="0" smtClean="0"/>
              <a:t>After </a:t>
            </a:r>
            <a:r>
              <a:rPr lang="en-GB" dirty="0"/>
              <a:t>saving that as the shortest </a:t>
            </a:r>
            <a:r>
              <a:rPr lang="en-GB" dirty="0" smtClean="0"/>
              <a:t>successful path </a:t>
            </a:r>
            <a:r>
              <a:rPr lang="en-GB" dirty="0"/>
              <a:t>so far, it backs up to node 2 and explores the path 0-&gt;1-&gt;2-&gt;4. </a:t>
            </a:r>
            <a:endParaRPr lang="en-GB" dirty="0" smtClean="0"/>
          </a:p>
          <a:p>
            <a:r>
              <a:rPr lang="en-GB" dirty="0" smtClean="0"/>
              <a:t>When it reaches </a:t>
            </a:r>
            <a:r>
              <a:rPr lang="en-GB" dirty="0"/>
              <a:t>the end of that path (node 4), it backs up all the way </a:t>
            </a:r>
            <a:r>
              <a:rPr lang="en-GB" dirty="0" smtClean="0"/>
              <a:t> to </a:t>
            </a:r>
            <a:r>
              <a:rPr lang="en-GB" dirty="0"/>
              <a:t>node 0 </a:t>
            </a:r>
            <a:r>
              <a:rPr lang="en-GB" dirty="0" smtClean="0"/>
              <a:t>and investigates </a:t>
            </a:r>
            <a:r>
              <a:rPr lang="en-GB" dirty="0"/>
              <a:t>the path starting with the edge from 0 to 2. And so on.</a:t>
            </a:r>
          </a:p>
        </p:txBody>
      </p:sp>
    </p:spTree>
    <p:extLst>
      <p:ext uri="{BB962C8B-B14F-4D97-AF65-F5344CB8AC3E}">
        <p14:creationId xmlns:p14="http://schemas.microsoft.com/office/powerpoint/2010/main" val="133550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BFS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52" y="1196788"/>
            <a:ext cx="10246659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4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for DFS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659" y="1223683"/>
            <a:ext cx="10251141" cy="52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variable </a:t>
            </a:r>
            <a:r>
              <a:rPr lang="en-GB" dirty="0" err="1"/>
              <a:t>pathQueue</a:t>
            </a:r>
            <a:r>
              <a:rPr lang="en-GB" dirty="0"/>
              <a:t> is used to store all of the </a:t>
            </a:r>
            <a:r>
              <a:rPr lang="en-GB" dirty="0" smtClean="0"/>
              <a:t>paths currently </a:t>
            </a:r>
            <a:r>
              <a:rPr lang="en-GB" dirty="0"/>
              <a:t>being explored. </a:t>
            </a:r>
            <a:endParaRPr lang="en-GB" dirty="0" smtClean="0"/>
          </a:p>
          <a:p>
            <a:r>
              <a:rPr lang="en-GB" dirty="0" smtClean="0"/>
              <a:t>Each </a:t>
            </a:r>
            <a:r>
              <a:rPr lang="en-GB" dirty="0"/>
              <a:t>iteration starts by removing a path </a:t>
            </a:r>
            <a:r>
              <a:rPr lang="en-GB" dirty="0" smtClean="0"/>
              <a:t>from </a:t>
            </a:r>
            <a:r>
              <a:rPr lang="en-GB" dirty="0" err="1" smtClean="0"/>
              <a:t>pathQueue</a:t>
            </a:r>
            <a:r>
              <a:rPr lang="en-GB" dirty="0" smtClean="0"/>
              <a:t> </a:t>
            </a:r>
            <a:r>
              <a:rPr lang="en-GB" dirty="0"/>
              <a:t>and assigning that path to </a:t>
            </a:r>
            <a:r>
              <a:rPr lang="en-GB" dirty="0" err="1"/>
              <a:t>tmpPath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the last node in </a:t>
            </a:r>
            <a:r>
              <a:rPr lang="en-GB" dirty="0" err="1"/>
              <a:t>tmpPath</a:t>
            </a:r>
            <a:r>
              <a:rPr lang="en-GB" dirty="0"/>
              <a:t> is </a:t>
            </a:r>
            <a:r>
              <a:rPr lang="en-GB" dirty="0" smtClean="0"/>
              <a:t>end, </a:t>
            </a:r>
            <a:r>
              <a:rPr lang="en-GB" dirty="0" err="1" smtClean="0"/>
              <a:t>tmpPath</a:t>
            </a:r>
            <a:r>
              <a:rPr lang="en-GB" dirty="0" smtClean="0"/>
              <a:t> </a:t>
            </a:r>
            <a:r>
              <a:rPr lang="en-GB" dirty="0"/>
              <a:t>is returned. Otherwise, a set of new paths is created, each of </a:t>
            </a:r>
            <a:r>
              <a:rPr lang="en-GB" dirty="0" smtClean="0"/>
              <a:t>which extends </a:t>
            </a:r>
            <a:r>
              <a:rPr lang="en-GB" dirty="0" err="1"/>
              <a:t>tmpPath</a:t>
            </a:r>
            <a:r>
              <a:rPr lang="en-GB" dirty="0"/>
              <a:t> by adding one of its children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Each of these new paths is </a:t>
            </a:r>
            <a:r>
              <a:rPr lang="en-GB" dirty="0" smtClean="0"/>
              <a:t>then added </a:t>
            </a:r>
            <a:r>
              <a:rPr lang="en-GB" dirty="0"/>
              <a:t>to </a:t>
            </a:r>
            <a:r>
              <a:rPr lang="en-GB" dirty="0" err="1"/>
              <a:t>pathQueue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17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17" y="365125"/>
            <a:ext cx="11013142" cy="60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8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Graph?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graph G = (</a:t>
            </a:r>
            <a:r>
              <a:rPr lang="en-US" altLang="en-US" dirty="0" smtClean="0">
                <a:solidFill>
                  <a:srgbClr val="FA2C25"/>
                </a:solidFill>
              </a:rPr>
              <a:t>V</a:t>
            </a:r>
            <a:r>
              <a:rPr lang="en-US" altLang="en-US" dirty="0" smtClean="0"/>
              <a:t>,E) is composed of:</a:t>
            </a:r>
          </a:p>
          <a:p>
            <a:pPr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FA2C25"/>
                </a:solidFill>
              </a:rPr>
              <a:t>V</a:t>
            </a:r>
            <a:r>
              <a:rPr lang="en-US" altLang="en-US" dirty="0" smtClean="0"/>
              <a:t>: set of </a:t>
            </a:r>
            <a:r>
              <a:rPr lang="en-US" altLang="en-US" dirty="0" smtClean="0">
                <a:solidFill>
                  <a:srgbClr val="FA2C25"/>
                </a:solidFill>
              </a:rPr>
              <a:t>vertices</a:t>
            </a:r>
          </a:p>
          <a:p>
            <a:pPr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008000"/>
                </a:solidFill>
              </a:rPr>
              <a:t>E</a:t>
            </a:r>
            <a:r>
              <a:rPr lang="en-US" altLang="en-US" dirty="0" smtClean="0"/>
              <a:t>: set of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</a:rPr>
              <a:t>edges</a:t>
            </a:r>
            <a:r>
              <a:rPr lang="en-US" altLang="en-US" dirty="0" smtClean="0"/>
              <a:t> connecting the </a:t>
            </a:r>
            <a:r>
              <a:rPr lang="en-US" altLang="en-US" dirty="0" smtClean="0">
                <a:solidFill>
                  <a:srgbClr val="FA2C25"/>
                </a:solidFill>
              </a:rPr>
              <a:t>vertices</a:t>
            </a:r>
            <a:r>
              <a:rPr lang="en-US" altLang="en-US" dirty="0" smtClean="0"/>
              <a:t> in V</a:t>
            </a:r>
          </a:p>
          <a:p>
            <a:r>
              <a:rPr lang="en-US" altLang="en-US" dirty="0" smtClean="0"/>
              <a:t>An </a:t>
            </a:r>
            <a:r>
              <a:rPr lang="en-US" altLang="en-US" dirty="0" smtClean="0">
                <a:solidFill>
                  <a:srgbClr val="008000"/>
                </a:solidFill>
              </a:rPr>
              <a:t>edge</a:t>
            </a:r>
            <a:r>
              <a:rPr lang="en-US" altLang="en-US" dirty="0" smtClean="0"/>
              <a:t> e = (</a:t>
            </a:r>
            <a:r>
              <a:rPr lang="en-US" altLang="en-US" dirty="0" err="1" smtClean="0"/>
              <a:t>u,v</a:t>
            </a:r>
            <a:r>
              <a:rPr lang="en-US" altLang="en-US" dirty="0" smtClean="0"/>
              <a:t>) is a pair of </a:t>
            </a:r>
            <a:r>
              <a:rPr lang="en-US" altLang="en-US" dirty="0" smtClean="0">
                <a:solidFill>
                  <a:srgbClr val="FA2C25"/>
                </a:solidFill>
              </a:rPr>
              <a:t>vertices</a:t>
            </a:r>
          </a:p>
          <a:p>
            <a:r>
              <a:rPr lang="en-US" altLang="en-US" dirty="0" smtClean="0"/>
              <a:t>Example: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55" y="4126270"/>
            <a:ext cx="5314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Graph, Directed Graph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70" y="2060620"/>
            <a:ext cx="9105364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Weighted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weight is associated with </a:t>
            </a:r>
            <a:r>
              <a:rPr lang="en-GB" dirty="0" smtClean="0"/>
              <a:t>each edge </a:t>
            </a:r>
            <a:r>
              <a:rPr lang="en-GB" dirty="0"/>
              <a:t>in a graph (or digraph) it is called a </a:t>
            </a:r>
            <a:r>
              <a:rPr lang="en-GB" b="1" dirty="0"/>
              <a:t>weighted graph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Using weighted graphs</a:t>
            </a:r>
            <a:r>
              <a:rPr lang="en-GB" dirty="0"/>
              <a:t>, the highway system can be represented as a graph in which cities </a:t>
            </a:r>
            <a:r>
              <a:rPr lang="en-GB" dirty="0" smtClean="0"/>
              <a:t>are represented </a:t>
            </a:r>
            <a:r>
              <a:rPr lang="en-GB" dirty="0"/>
              <a:t>by nodes and the highways connecting them as edges, where </a:t>
            </a:r>
            <a:r>
              <a:rPr lang="en-GB" dirty="0" smtClean="0"/>
              <a:t>each edge </a:t>
            </a:r>
            <a:r>
              <a:rPr lang="en-GB" dirty="0"/>
              <a:t>is </a:t>
            </a:r>
            <a:r>
              <a:rPr lang="en-GB" dirty="0" err="1"/>
              <a:t>labeled</a:t>
            </a:r>
            <a:r>
              <a:rPr lang="en-GB" dirty="0"/>
              <a:t> with the distance between the two nodes.</a:t>
            </a:r>
          </a:p>
        </p:txBody>
      </p:sp>
    </p:spTree>
    <p:extLst>
      <p:ext uri="{BB962C8B-B14F-4D97-AF65-F5344CB8AC3E}">
        <p14:creationId xmlns:p14="http://schemas.microsoft.com/office/powerpoint/2010/main" val="41835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794" y="1246461"/>
            <a:ext cx="10715222" cy="50693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490" y="684607"/>
            <a:ext cx="10560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Program contains classes implementing abstract types corresponding to nodes, weighted edges, and edges.</a:t>
            </a:r>
          </a:p>
        </p:txBody>
      </p:sp>
    </p:spTree>
    <p:extLst>
      <p:ext uri="{BB962C8B-B14F-4D97-AF65-F5344CB8AC3E}">
        <p14:creationId xmlns:p14="http://schemas.microsoft.com/office/powerpoint/2010/main" val="33072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A digraph D is a pair (V, A), where V is a nonempty set whose elements are called the vertices and A is the subset of the set of ordered pairs of distinct elements of V. The elements of A are called the arcs of D.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3" y="3913094"/>
            <a:ext cx="6671257" cy="23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Diagraph Representation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04" y="1290918"/>
            <a:ext cx="9556123" cy="49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24" y="472701"/>
            <a:ext cx="10632582" cy="61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Some Classic Graph-Theoretic Problems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164556"/>
            <a:ext cx="5819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1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367</Words>
  <Application>Microsoft Office PowerPoint</Application>
  <PresentationFormat>Custom</PresentationFormat>
  <Paragraphs>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 Graph Optimization</vt:lpstr>
      <vt:lpstr>What is a Graph?</vt:lpstr>
      <vt:lpstr>Graph, Directed Graph </vt:lpstr>
      <vt:lpstr>Weighted Graph</vt:lpstr>
      <vt:lpstr>PowerPoint Presentation</vt:lpstr>
      <vt:lpstr>Diagraph</vt:lpstr>
      <vt:lpstr>Diagraph Representation</vt:lpstr>
      <vt:lpstr>PowerPoint Presentation</vt:lpstr>
      <vt:lpstr>Some Classic Graph-Theoretic Problems</vt:lpstr>
      <vt:lpstr>Shortest Path: Depth-First Search and Breadth-First Search</vt:lpstr>
      <vt:lpstr>DFS Algorithm</vt:lpstr>
      <vt:lpstr>DFS Program</vt:lpstr>
      <vt:lpstr>Test depth-first-search code</vt:lpstr>
      <vt:lpstr>testSP produces the output</vt:lpstr>
      <vt:lpstr>Conclusion of DFS</vt:lpstr>
      <vt:lpstr>BFS</vt:lpstr>
      <vt:lpstr>Function for DFS</vt:lpstr>
      <vt:lpstr>Explanation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</dc:creator>
  <cp:lastModifiedBy>ismail - [2010]</cp:lastModifiedBy>
  <cp:revision>9</cp:revision>
  <dcterms:created xsi:type="dcterms:W3CDTF">2016-10-31T12:36:38Z</dcterms:created>
  <dcterms:modified xsi:type="dcterms:W3CDTF">2016-11-18T09:55:41Z</dcterms:modified>
</cp:coreProperties>
</file>