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1"/>
    <p:restoredTop sz="94667"/>
  </p:normalViewPr>
  <p:slideViewPr>
    <p:cSldViewPr snapToGrid="0" snapToObjects="1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47-5939-FF4C-A5B0-A50688F9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D3C38-371D-A147-8311-22E2E881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7BDF-69E9-A948-8D77-9DE2AAA8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04FF-1CAC-9744-B6EF-1582260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3965-FF82-8548-8D35-F0891F66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7A43-605B-464F-9BB1-639C4794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4DDEC-4D92-5842-A796-1B640471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553-770A-284C-BC3F-EC201CAE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8C9D-69F6-8E4A-9E01-C379322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6E11-FA54-6947-9C82-5BAFB1A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FA234-C819-074F-A2F3-E6684429D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43EE-4B85-8048-8326-F7879F8AA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6958-BA1C-4841-AC86-D5805987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CB32-F6A7-9447-B6F8-20A9D297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061-797F-7E4C-AFA0-09551BF1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79E-08C8-FE49-820F-B50A311A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D07-D753-FA4B-BA46-87B3C3A7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BB45-B577-D842-B6BA-29CFCFA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3774-28FC-BB40-AE94-AF4BB1BC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C882-97AF-984A-A894-8B1EA341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B8F-58D3-ED48-A970-16DE98D5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F393-25BF-F643-9A86-064DF410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3682-E958-8049-AC03-FDED2193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C6F0-CCCA-644E-A23A-BF297644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88BD-3658-6042-B8E2-5DD5104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7AA4-D26D-E348-981F-ECCB44F2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012A-AFF4-4441-9317-CBAABD14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638D3-5DF6-3249-88EF-DFC362A5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73880-0EA2-594E-B032-DA72AB29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E53A6-AA89-8446-B1AF-CBC82CBE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9029E-7158-4A47-8076-A0364AFD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A60C-0494-5442-A20D-96C9CB65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77AF-5E13-524B-BDE9-37C766DD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5269-C307-F342-8AE9-B9288D59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5F41-C61C-DF41-ACC5-85871936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AFC1D-A7F1-3247-8329-C1AF3384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CFB10-58ED-6A44-ADCB-6FFCC3D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FD74E-63A9-9943-9DB8-2EBD4AF4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E795-B382-2449-B0C5-E7FAA61A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DF96-3E93-D047-B65D-AB4A616A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D4D0-7142-7948-BBA4-2A403EA9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4C772-4A03-B643-9DEA-505F1F50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B1290-E085-8144-AA69-02E09C99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AA1DB-7BF7-264B-AF7D-BD53C363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5CB36-3AB8-7044-876C-26C160B2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D3DC3-221B-4242-B90A-5F5BC82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664-75D9-ED47-A602-06D727D2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AD40-FCE9-2C43-B49F-4EFE4B46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0BFC9-1D38-6346-8182-9799AB43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29F95-7F2A-4D48-9D2F-F451D3B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9132-365F-C046-B6CD-2511A7B7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65BA-9E9B-4045-9C2D-28F1FFE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E71A-3B35-D546-9DA6-14E90210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3007B-E963-9240-919E-2D87263A6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9972C-3CE8-3C49-908F-605876E1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A94C-0D75-BE46-AA05-518733A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658F-289A-7D4B-8BEA-1691974D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37D4-C12E-6044-8594-DF8ECF2C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C3261-C2BB-CC42-8E6C-ACF18571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9D33-2B4D-9B44-8090-3356DEE9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F8D5-BE2E-DC4E-9DE8-88B1CB242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7525-B602-B04E-A523-2F3CA699AAE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5C38-A4E4-BA4C-9B0B-18400392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7D33-A2F8-0D45-B792-C0EFB332F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015D-BF52-B042-9F55-D5B943C3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rannamalai@paypal.com" TargetMode="External"/><Relationship Id="rId2" Type="http://schemas.openxmlformats.org/officeDocument/2006/relationships/hyperlink" Target="mailto:bamuthuvelu@paypa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2FB8-929A-104B-92E5-20F0FFD8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/ 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4DA3-F484-0A4A-905E-BC4EE515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University Course Management System</a:t>
            </a:r>
          </a:p>
          <a:p>
            <a:r>
              <a:rPr lang="en-US" dirty="0"/>
              <a:t>Use </a:t>
            </a:r>
            <a:r>
              <a:rPr lang="en-US" dirty="0" err="1"/>
              <a:t>express.js</a:t>
            </a:r>
            <a:r>
              <a:rPr lang="en-US" dirty="0"/>
              <a:t> with concepts taught so far</a:t>
            </a:r>
          </a:p>
          <a:p>
            <a:r>
              <a:rPr lang="en-US" dirty="0"/>
              <a:t>Define endpoints for managing course</a:t>
            </a:r>
          </a:p>
          <a:p>
            <a:r>
              <a:rPr lang="en-US" dirty="0"/>
              <a:t>There can be multiple courses and at least 5 students per course</a:t>
            </a:r>
          </a:p>
          <a:p>
            <a:r>
              <a:rPr lang="en-US" dirty="0"/>
              <a:t>Students can enroll and un-enroll till a course starts</a:t>
            </a:r>
          </a:p>
          <a:p>
            <a:r>
              <a:rPr lang="en-US" dirty="0"/>
              <a:t>Simple reports of course based on Active / In-Active</a:t>
            </a:r>
          </a:p>
          <a:p>
            <a:r>
              <a:rPr lang="en-US" dirty="0"/>
              <a:t>Simple reports to help students look at Courses that they have enrolled for</a:t>
            </a:r>
          </a:p>
          <a:p>
            <a:r>
              <a:rPr lang="en-US" dirty="0"/>
              <a:t>Implement pages that consume these endpoints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83AA-6B22-394F-B844-849DB697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3E60-D682-554D-90DF-FAE7B85D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Workable solution; should run out of the box once we have cloned from GitHub; please add a .</a:t>
            </a:r>
            <a:r>
              <a:rPr lang="en-US" dirty="0" err="1"/>
              <a:t>gitignore</a:t>
            </a:r>
            <a:r>
              <a:rPr lang="en-US" dirty="0"/>
              <a:t> for </a:t>
            </a:r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Usage of concepts taught till now</a:t>
            </a:r>
          </a:p>
          <a:p>
            <a:r>
              <a:rPr lang="en-US" dirty="0"/>
              <a:t>Definition of Routers</a:t>
            </a:r>
          </a:p>
          <a:p>
            <a:r>
              <a:rPr lang="en-US" dirty="0"/>
              <a:t>Validations handled</a:t>
            </a:r>
          </a:p>
          <a:p>
            <a:r>
              <a:rPr lang="en-US" dirty="0"/>
              <a:t>Usage of </a:t>
            </a:r>
            <a:r>
              <a:rPr lang="en-US" dirty="0" err="1"/>
              <a:t>middlewares</a:t>
            </a:r>
            <a:endParaRPr lang="en-US" dirty="0"/>
          </a:p>
          <a:p>
            <a:r>
              <a:rPr lang="en-US" dirty="0"/>
              <a:t>Usage of </a:t>
            </a:r>
            <a:r>
              <a:rPr lang="en-US" dirty="0" err="1"/>
              <a:t>params</a:t>
            </a:r>
            <a:r>
              <a:rPr lang="en-US" dirty="0"/>
              <a:t> / Headers in Routes</a:t>
            </a:r>
          </a:p>
          <a:p>
            <a:r>
              <a:rPr lang="en-US" dirty="0"/>
              <a:t>JSON / Form Handling</a:t>
            </a:r>
          </a:p>
          <a:p>
            <a:r>
              <a:rPr lang="en-US" dirty="0"/>
              <a:t>Note: We need only a workable HTML</a:t>
            </a:r>
          </a:p>
        </p:txBody>
      </p:sp>
    </p:spTree>
    <p:extLst>
      <p:ext uri="{BB962C8B-B14F-4D97-AF65-F5344CB8AC3E}">
        <p14:creationId xmlns:p14="http://schemas.microsoft.com/office/powerpoint/2010/main" val="294964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52CB-7C21-C24A-B466-101D7AB83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4C3C-288B-B148-99BA-2A3FF3234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Bala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bamuthuvelu@paypal.com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Prasanna: </a:t>
            </a:r>
            <a:r>
              <a:rPr lang="en-US" dirty="0">
                <a:hlinkClick r:id="rId3"/>
              </a:rPr>
              <a:t>prannamalai@paypal.com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Prasanna – 9444976894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151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Mid-Term / Mini Project</vt:lpstr>
      <vt:lpstr>Evaluation Criteria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Annamalai, Prasanna</dc:creator>
  <cp:lastModifiedBy>Annamalai, Prasanna</cp:lastModifiedBy>
  <cp:revision>12</cp:revision>
  <dcterms:created xsi:type="dcterms:W3CDTF">2019-02-16T03:53:43Z</dcterms:created>
  <dcterms:modified xsi:type="dcterms:W3CDTF">2019-02-16T07:01:35Z</dcterms:modified>
</cp:coreProperties>
</file>