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8650-63A6-41EA-AFCD-6BCEC654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B1E3-AEE6-4672-A680-DDCE2511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8929-A890-45F7-A1A6-691B8FF9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8308-5C23-4982-AC1D-CC5A7B3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F73A-23EF-4F8B-827F-B7304937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8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2ADC-EEFA-4DDC-BE94-CEA9575F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91415-4AD7-419F-BF4A-B6E65A21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FF6D-C7A1-483A-9776-43BABBB5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5482-FEE5-4D64-AA29-57412B05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EC1B-9B5F-4892-8B7A-2C6F52BD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AB82A-4A41-4BC9-9BDF-EB835837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1C56-081B-448E-B03F-68ED102D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EA5D-C567-4217-BB98-B2A1972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E493-4864-4E43-B79E-78551289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3A5A-6C01-439B-A2EB-83CF4E35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5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D10F-8E64-4A38-8B61-E6E8491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55BC-779E-4A37-BF09-3B68EF66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1722-CCE0-49D0-AAD5-17CAED44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1BC0-DF61-4C9F-98C6-43C8F7CF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D6EA-2D11-46D1-9EE8-0273C7E0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6055-1212-4176-9243-A50DD13B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4C89-B2FF-4473-9FE5-BC4DA8C3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C3F9-ED5E-46CE-B2D7-F67E91E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E23F-771F-4617-92F4-7E914E03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9FEB-DA1C-446F-B2F1-93AEB76F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EB35-890A-4D52-92A0-A879EDA7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7D9F-514E-4EF7-8683-6EF8847CE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B4A2-A79F-412A-8902-086C9EFE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8A4F-665D-492F-A527-63076798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161D3-F601-443B-816F-A6F09B27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3A7F2-7847-44CC-A720-9D2821A6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739-298C-4641-8792-9D552F87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1849-A793-47E5-8198-25BBB54A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52083-BA12-45EF-8B4D-1AABF45D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54D1E-F408-4DAA-9436-80708D39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5B1C8-1469-42D4-93E2-DC60EF9C5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A1DE8-22E7-465F-A320-B8E3A175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15094-3A3B-427C-BA99-15C0F66E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2700B-7F18-44A2-90C2-5C37267E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F053-FEE2-4DA5-BB31-A18A1332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B1329-26F4-4234-A34E-82CE64B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41DE0-4C1F-4878-8B45-735F7A27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46234-405E-45C5-B051-9C44AB74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70C7F-9844-4553-9C00-BC637E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65A90-9C2C-4124-8FC8-1947A5C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4826-C9B7-4246-A089-872CE661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2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349C-5401-4C5E-B2E9-871D046C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263D-3244-4079-B399-E3AF3664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28D9-754D-406F-A82B-C13E1ECD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30544-713E-4A4B-9180-111AEFD4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BB49-4767-4BC9-8442-8D9A7C69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93A7-F3A4-49AB-AA88-D7693C54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6D96-7D9C-4146-8A82-601C6B18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2879B-221D-444B-B8CC-13EE21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BA98-DD16-437D-817C-B985A99B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F49E7-1823-4F7F-92A7-C611F0CE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1A9E-BC4C-4BA3-8504-CDE4E776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AC74-0D64-42E5-AAB7-628C3F17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7B7E0-FCD1-4C7B-89BA-A7B877F3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5CBA-A002-410D-AF4B-AE9803C49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AF1B-1460-4388-B0FB-11182B7DA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D660-81A1-4113-839D-53FBDEDD4C9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2C09-85CA-4F66-8019-AFE4FEFA6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C6E5-6A08-4E45-9FC2-034C9FFB7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9C45-ACBC-486A-B0EF-8BC06B11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4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7D6A-1F7A-486E-9799-BBECF69A6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OF THINGS - </a:t>
            </a:r>
            <a:r>
              <a:rPr lang="en-IN" dirty="0"/>
              <a:t>ECM1004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BA213-EB54-483C-9199-5EABD81F5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SMART HOME AUTOMATION SYSTEM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MEHUL NAGAR – 16BLC1084</a:t>
            </a:r>
          </a:p>
          <a:p>
            <a:pPr algn="r"/>
            <a:r>
              <a:rPr lang="en-US" dirty="0"/>
              <a:t>					       MOHIT SONI  – 16BLC1088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8FE1-B5DF-4EEC-AC90-1A18A63D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43DF-E0E7-485A-8A46-6D2414E2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“SMART HOME AUTOMATION SYSTEM”- in which we use two sets of protocol for two different applications.</a:t>
            </a:r>
          </a:p>
          <a:p>
            <a:r>
              <a:rPr lang="en-US" dirty="0"/>
              <a:t>The project consists of two components 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Voice controlled Home Automation System – </a:t>
            </a:r>
            <a:r>
              <a:rPr lang="en-US" b="1" dirty="0" err="1"/>
              <a:t>CoAP</a:t>
            </a:r>
            <a:r>
              <a:rPr lang="en-US" b="1" dirty="0"/>
              <a:t>.</a:t>
            </a:r>
            <a:endParaRPr lang="en-IN" dirty="0"/>
          </a:p>
          <a:p>
            <a:pPr marL="971550" lvl="1" indent="-514350">
              <a:buAutoNum type="arabicPeriod"/>
            </a:pPr>
            <a:r>
              <a:rPr lang="en-US" b="1" dirty="0"/>
              <a:t>Energy saving by Human Detection using Image Processing – MQTT.</a:t>
            </a:r>
          </a:p>
          <a:p>
            <a:r>
              <a:rPr lang="en-US" b="1" dirty="0"/>
              <a:t>Voice Controlled Home Automation </a:t>
            </a:r>
            <a:r>
              <a:rPr lang="en-US" dirty="0"/>
              <a:t>will be Machine-2-Machine communication like  request-response model which is implemented using WebSocket.</a:t>
            </a:r>
          </a:p>
          <a:p>
            <a:r>
              <a:rPr lang="en-US" b="1" dirty="0"/>
              <a:t>Energy saving </a:t>
            </a:r>
            <a:r>
              <a:rPr lang="en-US" dirty="0"/>
              <a:t>is implemented using MQTT via APP which user/owner can control his Home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9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F5E-8E9A-45A4-81D4-A092F0D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Voice controlled Home Automation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DB23-AE68-4F8A-B6E0-95CF63EC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We can control our automation system by using Voice commands like “turn on bedroom light.”, etc.</a:t>
            </a:r>
            <a:endParaRPr lang="en-IN" sz="3600" dirty="0"/>
          </a:p>
          <a:p>
            <a:pPr lvl="1"/>
            <a:r>
              <a:rPr lang="en-US" sz="3600" dirty="0"/>
              <a:t>We wrote a separate Python Script for detecting the Rooms &amp; Appliances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A168-2932-43AA-AEC9-F2D85176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Energy saving by Human Detection using Image 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7A0A-4FFF-477D-A50A-8556B2B0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3200" dirty="0"/>
              <a:t>If the owner is not in the house, then, the project switches to Publish-Subscriber Model.</a:t>
            </a:r>
            <a:endParaRPr lang="en-IN" sz="3200" dirty="0"/>
          </a:p>
          <a:p>
            <a:pPr lvl="1"/>
            <a:r>
              <a:rPr lang="en-US" sz="3200" dirty="0"/>
              <a:t>We detect the presence of human using Open-CV in Python.</a:t>
            </a:r>
            <a:endParaRPr lang="en-IN" sz="3200" dirty="0"/>
          </a:p>
          <a:p>
            <a:pPr lvl="1"/>
            <a:r>
              <a:rPr lang="en-US" sz="3200" dirty="0"/>
              <a:t>If no individual is detected, the owner (SUBSCRIBER) will receive a notification Published by the Publisher (Automation System).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25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A436-15FB-42E4-AD9E-45B397D2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OF BOTH THE MODELS: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FE01-C66E-4EB3-9921-D13F4101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We have made an App, for Application number II I.e. Energy Saver by notifying the owner.</a:t>
            </a:r>
            <a:endParaRPr lang="en-IN" dirty="0"/>
          </a:p>
          <a:p>
            <a:pPr lvl="0"/>
            <a:r>
              <a:rPr lang="en-US" dirty="0"/>
              <a:t>Application one </a:t>
            </a:r>
            <a:r>
              <a:rPr lang="en-US" dirty="0" err="1"/>
              <a:t>CoAP</a:t>
            </a:r>
            <a:r>
              <a:rPr lang="en-US" dirty="0"/>
              <a:t> will be carried out internally by using the Python Script.</a:t>
            </a:r>
            <a:endParaRPr lang="en-IN" dirty="0"/>
          </a:p>
          <a:p>
            <a:pPr lvl="0"/>
            <a:r>
              <a:rPr lang="en-US" dirty="0"/>
              <a:t>The App will be used only for application two and not for one.</a:t>
            </a:r>
            <a:endParaRPr lang="en-IN" dirty="0"/>
          </a:p>
          <a:p>
            <a:pPr lvl="0"/>
            <a:r>
              <a:rPr lang="en-US" dirty="0"/>
              <a:t>When the owner gets out of the house, the Project will immediately switch from App 1 to App 2 i.e. from </a:t>
            </a:r>
            <a:r>
              <a:rPr lang="en-US" dirty="0" err="1"/>
              <a:t>CoAP</a:t>
            </a:r>
            <a:r>
              <a:rPr lang="en-US" dirty="0"/>
              <a:t> to MQTT (from M2M to Publish-Subscriber Model) &amp; the App will come into function.</a:t>
            </a:r>
            <a:endParaRPr lang="en-IN" dirty="0"/>
          </a:p>
          <a:p>
            <a:pPr lvl="0"/>
            <a:r>
              <a:rPr lang="en-US" dirty="0"/>
              <a:t>The same will be Implemented using Python Script.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01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B9FE-2C27-441F-A6AC-91870C5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F360-2FE4-4AEE-84D7-413F2146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Power &amp; Time for Human detection in Raspberry-PI.</a:t>
            </a:r>
          </a:p>
          <a:p>
            <a:r>
              <a:rPr lang="en-US" dirty="0"/>
              <a:t>Human Detection is not so accurate when the lights are off.</a:t>
            </a:r>
          </a:p>
          <a:p>
            <a:r>
              <a:rPr lang="en-US" dirty="0"/>
              <a:t>Good Internet connectivity for fast Voice input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3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OF THINGS - ECM1004 </vt:lpstr>
      <vt:lpstr>ABSTRACT</vt:lpstr>
      <vt:lpstr>Voice controlled Home Automation System</vt:lpstr>
      <vt:lpstr> Energy saving by Human Detection using Image Processing </vt:lpstr>
      <vt:lpstr>INTEGRATION OF BOTH THE MODELS: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THINGS - ECM1004</dc:title>
  <dc:creator>MoHiT SoNi</dc:creator>
  <cp:lastModifiedBy>MoHiT SoNi</cp:lastModifiedBy>
  <cp:revision>71</cp:revision>
  <dcterms:created xsi:type="dcterms:W3CDTF">2019-03-27T17:22:04Z</dcterms:created>
  <dcterms:modified xsi:type="dcterms:W3CDTF">2019-03-27T17:38:00Z</dcterms:modified>
</cp:coreProperties>
</file>