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31cfb3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31cfb3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a31cfb3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a31cfb3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a31cfb3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a31cfb3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31cfb3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a31cfb3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31cfb3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a31cfb3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a31cfb3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a31cfb3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SafeAir Data Analytics Platform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data pipelines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Input → Analytics Output (JSON)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88375"/>
            <a:ext cx="4456926" cy="26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350" y="89875"/>
            <a:ext cx="1699449" cy="49774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744175" y="4315925"/>
            <a:ext cx="1486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 reading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(every minute)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5746350" y="2571750"/>
            <a:ext cx="1486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Analytics Output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(JSON)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Output → </a:t>
            </a:r>
            <a:r>
              <a:rPr lang="en" sz="2100"/>
              <a:t>Data Analytics = (Pollutant Analytics, Index  Analytics)</a:t>
            </a:r>
            <a:endParaRPr sz="21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00" y="1093925"/>
            <a:ext cx="3474983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158" y="1093925"/>
            <a:ext cx="322549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714675" y="2002225"/>
            <a:ext cx="69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Pollutant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Analytics</a:t>
            </a:r>
            <a:endParaRPr sz="900"/>
          </a:p>
        </p:txBody>
      </p:sp>
      <p:sp>
        <p:nvSpPr>
          <p:cNvPr id="73" name="Google Shape;73;p15"/>
          <p:cNvSpPr txBox="1"/>
          <p:nvPr/>
        </p:nvSpPr>
        <p:spPr>
          <a:xfrm>
            <a:off x="5033925" y="1998350"/>
            <a:ext cx="69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Index Analytics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 - Ground Work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245800" y="1328225"/>
            <a:ext cx="11085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Data Processing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Stack (LIFO)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80" name="Google Shape;80;p16"/>
          <p:cNvCxnSpPr>
            <a:endCxn id="79" idx="1"/>
          </p:cNvCxnSpPr>
          <p:nvPr/>
        </p:nvCxnSpPr>
        <p:spPr>
          <a:xfrm>
            <a:off x="539000" y="1586225"/>
            <a:ext cx="7068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447550" y="1513325"/>
            <a:ext cx="754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API Data</a:t>
            </a:r>
            <a:endParaRPr b="1" sz="900"/>
          </a:p>
        </p:txBody>
      </p:sp>
      <p:sp>
        <p:nvSpPr>
          <p:cNvPr id="82" name="Google Shape;82;p16"/>
          <p:cNvSpPr/>
          <p:nvPr/>
        </p:nvSpPr>
        <p:spPr>
          <a:xfrm>
            <a:off x="6176850" y="1326725"/>
            <a:ext cx="11085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Analytics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Consolidator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432725" y="3147675"/>
            <a:ext cx="11085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Output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Writer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84" name="Google Shape;84;p16"/>
          <p:cNvCxnSpPr>
            <a:stCxn id="83" idx="2"/>
          </p:cNvCxnSpPr>
          <p:nvPr/>
        </p:nvCxnSpPr>
        <p:spPr>
          <a:xfrm flipH="1">
            <a:off x="7978275" y="3669675"/>
            <a:ext cx="8700" cy="6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7838900" y="3690550"/>
            <a:ext cx="933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JSON Analytics (output)</a:t>
            </a:r>
            <a:endParaRPr b="1" sz="900"/>
          </a:p>
        </p:txBody>
      </p:sp>
      <p:sp>
        <p:nvSpPr>
          <p:cNvPr id="86" name="Google Shape;86;p16"/>
          <p:cNvSpPr/>
          <p:nvPr/>
        </p:nvSpPr>
        <p:spPr>
          <a:xfrm>
            <a:off x="2928800" y="2031225"/>
            <a:ext cx="11085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IAQ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Index Engine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928800" y="2708650"/>
            <a:ext cx="11085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IEQ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Index Engine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928800" y="4055475"/>
            <a:ext cx="11085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Wellness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Index Engine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928800" y="3365650"/>
            <a:ext cx="11085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Health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Index Engine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648200" y="3032375"/>
            <a:ext cx="11085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Alert Analytics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Engine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1" name="Google Shape;91;p16"/>
          <p:cNvCxnSpPr>
            <a:stCxn id="79" idx="2"/>
            <a:endCxn id="86" idx="1"/>
          </p:cNvCxnSpPr>
          <p:nvPr/>
        </p:nvCxnSpPr>
        <p:spPr>
          <a:xfrm flipH="1" rot="-5400000">
            <a:off x="2143550" y="1506725"/>
            <a:ext cx="441900" cy="112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endCxn id="87" idx="1"/>
          </p:cNvCxnSpPr>
          <p:nvPr/>
        </p:nvCxnSpPr>
        <p:spPr>
          <a:xfrm>
            <a:off x="1799900" y="1850350"/>
            <a:ext cx="1128900" cy="1119300"/>
          </a:xfrm>
          <a:prstGeom prst="bentConnector3">
            <a:avLst>
              <a:gd fmla="val 2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79" idx="2"/>
            <a:endCxn id="89" idx="1"/>
          </p:cNvCxnSpPr>
          <p:nvPr/>
        </p:nvCxnSpPr>
        <p:spPr>
          <a:xfrm flipH="1" rot="-5400000">
            <a:off x="1476350" y="2173925"/>
            <a:ext cx="1776300" cy="112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endCxn id="88" idx="1"/>
          </p:cNvCxnSpPr>
          <p:nvPr/>
        </p:nvCxnSpPr>
        <p:spPr>
          <a:xfrm flipH="1" rot="-5400000">
            <a:off x="1131200" y="2518875"/>
            <a:ext cx="2466300" cy="112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6" idx="3"/>
            <a:endCxn id="90" idx="1"/>
          </p:cNvCxnSpPr>
          <p:nvPr/>
        </p:nvCxnSpPr>
        <p:spPr>
          <a:xfrm>
            <a:off x="4037300" y="2292225"/>
            <a:ext cx="610800" cy="1001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87" idx="3"/>
            <a:endCxn id="90" idx="1"/>
          </p:cNvCxnSpPr>
          <p:nvPr/>
        </p:nvCxnSpPr>
        <p:spPr>
          <a:xfrm>
            <a:off x="4037300" y="2969650"/>
            <a:ext cx="610800" cy="323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endCxn id="90" idx="1"/>
          </p:cNvCxnSpPr>
          <p:nvPr/>
        </p:nvCxnSpPr>
        <p:spPr>
          <a:xfrm flipH="1" rot="10800000">
            <a:off x="4037400" y="3293375"/>
            <a:ext cx="610800" cy="33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88" idx="3"/>
            <a:endCxn id="90" idx="1"/>
          </p:cNvCxnSpPr>
          <p:nvPr/>
        </p:nvCxnSpPr>
        <p:spPr>
          <a:xfrm flipH="1" rot="10800000">
            <a:off x="4037300" y="3293475"/>
            <a:ext cx="610800" cy="1023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endCxn id="82" idx="1"/>
          </p:cNvCxnSpPr>
          <p:nvPr/>
        </p:nvCxnSpPr>
        <p:spPr>
          <a:xfrm flipH="1" rot="10800000">
            <a:off x="2354250" y="1587725"/>
            <a:ext cx="38226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0" idx="3"/>
            <a:endCxn id="82" idx="1"/>
          </p:cNvCxnSpPr>
          <p:nvPr/>
        </p:nvCxnSpPr>
        <p:spPr>
          <a:xfrm flipH="1" rot="10800000">
            <a:off x="5756700" y="1587875"/>
            <a:ext cx="420300" cy="17055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>
            <a:stCxn id="82" idx="3"/>
            <a:endCxn id="83" idx="0"/>
          </p:cNvCxnSpPr>
          <p:nvPr/>
        </p:nvCxnSpPr>
        <p:spPr>
          <a:xfrm>
            <a:off x="7285350" y="1587725"/>
            <a:ext cx="701700" cy="156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/>
          <p:nvPr/>
        </p:nvSpPr>
        <p:spPr>
          <a:xfrm>
            <a:off x="4648200" y="4015925"/>
            <a:ext cx="1108500" cy="522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User settings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(Index ranges)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03" name="Google Shape;103;p16"/>
          <p:cNvCxnSpPr>
            <a:endCxn id="90" idx="2"/>
          </p:cNvCxnSpPr>
          <p:nvPr/>
        </p:nvCxnSpPr>
        <p:spPr>
          <a:xfrm rot="-5400000">
            <a:off x="4971300" y="3784925"/>
            <a:ext cx="461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endCxn id="102" idx="2"/>
          </p:cNvCxnSpPr>
          <p:nvPr/>
        </p:nvCxnSpPr>
        <p:spPr>
          <a:xfrm flipH="1" rot="10800000">
            <a:off x="5201850" y="4537925"/>
            <a:ext cx="6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5154600" y="4661700"/>
            <a:ext cx="972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From SafeAir App</a:t>
            </a:r>
            <a:endParaRPr b="1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3.3+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Services on top can be easily build - Future Directions</a:t>
            </a:r>
            <a:endParaRPr sz="24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33100" y="2903250"/>
            <a:ext cx="1735675" cy="193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300" y="1598965"/>
            <a:ext cx="1651248" cy="64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850" y="1560615"/>
            <a:ext cx="1651248" cy="64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>
            <a:stCxn id="117" idx="1"/>
            <a:endCxn id="118" idx="2"/>
          </p:cNvCxnSpPr>
          <p:nvPr/>
        </p:nvCxnSpPr>
        <p:spPr>
          <a:xfrm flipH="1" rot="5400000">
            <a:off x="3382437" y="1985425"/>
            <a:ext cx="764100" cy="12729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>
            <a:stCxn id="117" idx="1"/>
            <a:endCxn id="119" idx="2"/>
          </p:cNvCxnSpPr>
          <p:nvPr/>
        </p:nvCxnSpPr>
        <p:spPr>
          <a:xfrm rot="-5400000">
            <a:off x="4662987" y="1939375"/>
            <a:ext cx="802500" cy="1326600"/>
          </a:xfrm>
          <a:prstGeom prst="bentConnector3">
            <a:avLst>
              <a:gd fmla="val 476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6709675" y="1622350"/>
            <a:ext cx="2206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Predictive/Recommendation Services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Suggest index ranges upon user behaviour change.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Alert about future danger/hazard.</a:t>
            </a:r>
            <a:endParaRPr sz="1300"/>
          </a:p>
        </p:txBody>
      </p:sp>
      <p:sp>
        <p:nvSpPr>
          <p:cNvPr id="123" name="Google Shape;123;p18"/>
          <p:cNvSpPr txBox="1"/>
          <p:nvPr/>
        </p:nvSpPr>
        <p:spPr>
          <a:xfrm>
            <a:off x="204675" y="1447825"/>
            <a:ext cx="25449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Alerting Services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Offsets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Alert messages (contextual and actionable)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Decision rules for suggesting the user to re-configure index ranges.</a:t>
            </a:r>
            <a:endParaRPr sz="1300"/>
          </a:p>
        </p:txBody>
      </p:sp>
      <p:sp>
        <p:nvSpPr>
          <p:cNvPr id="124" name="Google Shape;124;p18"/>
          <p:cNvSpPr txBox="1"/>
          <p:nvPr/>
        </p:nvSpPr>
        <p:spPr>
          <a:xfrm>
            <a:off x="5418250" y="4173525"/>
            <a:ext cx="17442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</a:rPr>
              <a:t>Data Pipeline for Analytics </a:t>
            </a:r>
            <a:r>
              <a:rPr b="1" lang="en" sz="900">
                <a:solidFill>
                  <a:srgbClr val="FF9900"/>
                </a:solidFill>
              </a:rPr>
              <a:t>groundwork</a:t>
            </a:r>
            <a:r>
              <a:rPr b="1" lang="en" sz="900">
                <a:solidFill>
                  <a:srgbClr val="FF9900"/>
                </a:solidFill>
              </a:rPr>
              <a:t> has been laid.</a:t>
            </a:r>
            <a:endParaRPr b="1" sz="9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of further additions and improvements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Development: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Multiprocessing (not needed </a:t>
            </a:r>
            <a:r>
              <a:rPr lang="en"/>
              <a:t>right away, but might be needed if the product grows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Error/exception hierarchy: logging of exceptions and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 with real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