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b384d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b384d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05ed52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05ed52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c05ed52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c05ed52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05ed529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05ed52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05ed52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05ed52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05ed52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05ed52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052300" y="2564850"/>
            <a:ext cx="5039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" name="Google Shape;55;p13"/>
          <p:cNvCxnSpPr/>
          <p:nvPr/>
        </p:nvCxnSpPr>
        <p:spPr>
          <a:xfrm>
            <a:off x="4572000" y="629100"/>
            <a:ext cx="0" cy="3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3529800" y="162000"/>
            <a:ext cx="2168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External Value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(Showcasing - Placebo Trust)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3202500" y="4514425"/>
            <a:ext cx="2739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Internal Value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(Verifiable trust with change in outcome)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505225" y="2225550"/>
            <a:ext cx="2168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 Price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6489750" y="2225550"/>
            <a:ext cx="2168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</a:t>
            </a:r>
            <a:r>
              <a:rPr lang="en" sz="1100"/>
              <a:t> Price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195275" y="918175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Office Building Air Quality EU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(Regulatory)</a:t>
            </a:r>
            <a:endParaRPr b="1" sz="900">
              <a:solidFill>
                <a:srgbClr val="4A86E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90550" y="3928213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Office Building Air Quality APAC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(Improving productivity/Cutting down sick leave)</a:t>
            </a:r>
            <a:endParaRPr b="1" sz="900">
              <a:solidFill>
                <a:srgbClr val="4A86E8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9000" y="1385275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</a:rPr>
              <a:t>Education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</a:rPr>
              <a:t>(Every school should have air purifier for Covid)</a:t>
            </a:r>
            <a:endParaRPr b="1" sz="900">
              <a:solidFill>
                <a:srgbClr val="6AA84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9850" y="918163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Factory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(Needs to get permits to operate)</a:t>
            </a:r>
            <a:endParaRPr b="1" sz="900">
              <a:solidFill>
                <a:srgbClr val="98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90550" y="3342025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</a:rPr>
              <a:t>Education PRIVATE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</a:rPr>
              <a:t>(Rich school wants to keep students safe from Covid.)</a:t>
            </a:r>
            <a:endParaRPr b="1" sz="900">
              <a:solidFill>
                <a:srgbClr val="6AA84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725525" y="110400"/>
            <a:ext cx="2341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External value products do not necessarily need to demonstrate their effectiveness.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Internal value products necessarily need to demonstrate their effectiveness.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A84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014225" y="1975063"/>
            <a:ext cx="2341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Hotels, Hospitals, Retail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80000"/>
                </a:solidFill>
              </a:rPr>
              <a:t>(Establish trust among clients)</a:t>
            </a:r>
            <a:endParaRPr b="1" sz="9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88" y="412550"/>
            <a:ext cx="8662226" cy="453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0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0" y="346400"/>
            <a:ext cx="8688300" cy="4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37" y="423975"/>
            <a:ext cx="8880523" cy="44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75" y="283075"/>
            <a:ext cx="5552474" cy="46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