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23477-6D80-4CDE-9B9F-03D1D10B4E67}" v="14" dt="2025-04-27T14:40:20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thakur" userId="9ed635ed1f7e7e32" providerId="LiveId" clId="{62123477-6D80-4CDE-9B9F-03D1D10B4E67}"/>
    <pc:docChg chg="undo custSel addSld modSld">
      <pc:chgData name="mohit thakur" userId="9ed635ed1f7e7e32" providerId="LiveId" clId="{62123477-6D80-4CDE-9B9F-03D1D10B4E67}" dt="2025-04-27T14:58:29.910" v="1005" actId="22"/>
      <pc:docMkLst>
        <pc:docMk/>
      </pc:docMkLst>
      <pc:sldChg chg="addSp delSp modSp mod">
        <pc:chgData name="mohit thakur" userId="9ed635ed1f7e7e32" providerId="LiveId" clId="{62123477-6D80-4CDE-9B9F-03D1D10B4E67}" dt="2025-04-27T14:56:45.497" v="1001" actId="14100"/>
        <pc:sldMkLst>
          <pc:docMk/>
          <pc:sldMk cId="3613003165" sldId="256"/>
        </pc:sldMkLst>
        <pc:spChg chg="add del">
          <ac:chgData name="mohit thakur" userId="9ed635ed1f7e7e32" providerId="LiveId" clId="{62123477-6D80-4CDE-9B9F-03D1D10B4E67}" dt="2025-04-27T13:58:42.590" v="1" actId="478"/>
          <ac:spMkLst>
            <pc:docMk/>
            <pc:sldMk cId="3613003165" sldId="256"/>
            <ac:spMk id="4" creationId="{9E45DBFB-0910-7154-551E-49756DB82DD8}"/>
          </ac:spMkLst>
        </pc:spChg>
        <pc:spChg chg="add mod">
          <ac:chgData name="mohit thakur" userId="9ed635ed1f7e7e32" providerId="LiveId" clId="{62123477-6D80-4CDE-9B9F-03D1D10B4E67}" dt="2025-04-27T14:21:49.427" v="291" actId="207"/>
          <ac:spMkLst>
            <pc:docMk/>
            <pc:sldMk cId="3613003165" sldId="256"/>
            <ac:spMk id="5" creationId="{59F6EB7E-2617-468B-B810-010F7DE246BF}"/>
          </ac:spMkLst>
        </pc:spChg>
        <pc:spChg chg="add del mod">
          <ac:chgData name="mohit thakur" userId="9ed635ed1f7e7e32" providerId="LiveId" clId="{62123477-6D80-4CDE-9B9F-03D1D10B4E67}" dt="2025-04-27T14:03:16.654" v="8" actId="478"/>
          <ac:spMkLst>
            <pc:docMk/>
            <pc:sldMk cId="3613003165" sldId="256"/>
            <ac:spMk id="6" creationId="{0F11795F-838D-6285-82B8-E876674D626D}"/>
          </ac:spMkLst>
        </pc:spChg>
        <pc:spChg chg="add mod">
          <ac:chgData name="mohit thakur" userId="9ed635ed1f7e7e32" providerId="LiveId" clId="{62123477-6D80-4CDE-9B9F-03D1D10B4E67}" dt="2025-04-27T14:56:45.497" v="1001" actId="14100"/>
          <ac:spMkLst>
            <pc:docMk/>
            <pc:sldMk cId="3613003165" sldId="256"/>
            <ac:spMk id="7" creationId="{13695067-28B7-0EDE-69B0-4166FE316909}"/>
          </ac:spMkLst>
        </pc:spChg>
        <pc:spChg chg="add mod">
          <ac:chgData name="mohit thakur" userId="9ed635ed1f7e7e32" providerId="LiveId" clId="{62123477-6D80-4CDE-9B9F-03D1D10B4E67}" dt="2025-04-27T14:51:46.788" v="829" actId="13926"/>
          <ac:spMkLst>
            <pc:docMk/>
            <pc:sldMk cId="3613003165" sldId="256"/>
            <ac:spMk id="8" creationId="{13A01087-9111-CDFC-6F21-3A0FCA881877}"/>
          </ac:spMkLst>
        </pc:spChg>
        <pc:spChg chg="add mod">
          <ac:chgData name="mohit thakur" userId="9ed635ed1f7e7e32" providerId="LiveId" clId="{62123477-6D80-4CDE-9B9F-03D1D10B4E67}" dt="2025-04-27T14:56:37.989" v="1000" actId="14100"/>
          <ac:spMkLst>
            <pc:docMk/>
            <pc:sldMk cId="3613003165" sldId="256"/>
            <ac:spMk id="9" creationId="{601A530D-6C17-F23A-E67D-D28AFDF06DEB}"/>
          </ac:spMkLst>
        </pc:spChg>
        <pc:spChg chg="add mod">
          <ac:chgData name="mohit thakur" userId="9ed635ed1f7e7e32" providerId="LiveId" clId="{62123477-6D80-4CDE-9B9F-03D1D10B4E67}" dt="2025-04-27T14:51:42.674" v="828" actId="13926"/>
          <ac:spMkLst>
            <pc:docMk/>
            <pc:sldMk cId="3613003165" sldId="256"/>
            <ac:spMk id="10" creationId="{C0563EE7-3897-950C-2AF8-90B6C58E220B}"/>
          </ac:spMkLst>
        </pc:spChg>
        <pc:spChg chg="add mod">
          <ac:chgData name="mohit thakur" userId="9ed635ed1f7e7e32" providerId="LiveId" clId="{62123477-6D80-4CDE-9B9F-03D1D10B4E67}" dt="2025-04-27T14:26:20.632" v="393" actId="20577"/>
          <ac:spMkLst>
            <pc:docMk/>
            <pc:sldMk cId="3613003165" sldId="256"/>
            <ac:spMk id="11" creationId="{C7AC59C8-E37D-052C-6366-C1368DBE0EF8}"/>
          </ac:spMkLst>
        </pc:spChg>
        <pc:spChg chg="add mod">
          <ac:chgData name="mohit thakur" userId="9ed635ed1f7e7e32" providerId="LiveId" clId="{62123477-6D80-4CDE-9B9F-03D1D10B4E67}" dt="2025-04-27T14:51:04.463" v="825" actId="20577"/>
          <ac:spMkLst>
            <pc:docMk/>
            <pc:sldMk cId="3613003165" sldId="256"/>
            <ac:spMk id="12" creationId="{918C5B12-EBF5-E604-A572-3C274771DBB2}"/>
          </ac:spMkLst>
        </pc:spChg>
        <pc:spChg chg="add mod">
          <ac:chgData name="mohit thakur" userId="9ed635ed1f7e7e32" providerId="LiveId" clId="{62123477-6D80-4CDE-9B9F-03D1D10B4E67}" dt="2025-04-27T14:56:32.271" v="999" actId="14100"/>
          <ac:spMkLst>
            <pc:docMk/>
            <pc:sldMk cId="3613003165" sldId="256"/>
            <ac:spMk id="13" creationId="{2DD3BC1E-4F78-9335-6271-D44C91F13218}"/>
          </ac:spMkLst>
        </pc:spChg>
        <pc:spChg chg="add del">
          <ac:chgData name="mohit thakur" userId="9ed635ed1f7e7e32" providerId="LiveId" clId="{62123477-6D80-4CDE-9B9F-03D1D10B4E67}" dt="2025-04-27T14:11:05.847" v="33" actId="11529"/>
          <ac:spMkLst>
            <pc:docMk/>
            <pc:sldMk cId="3613003165" sldId="256"/>
            <ac:spMk id="14" creationId="{AF6339FD-25AB-BD46-459C-A06DF0E3BBFE}"/>
          </ac:spMkLst>
        </pc:spChg>
        <pc:spChg chg="add mod">
          <ac:chgData name="mohit thakur" userId="9ed635ed1f7e7e32" providerId="LiveId" clId="{62123477-6D80-4CDE-9B9F-03D1D10B4E67}" dt="2025-04-27T14:36:59.715" v="499" actId="255"/>
          <ac:spMkLst>
            <pc:docMk/>
            <pc:sldMk cId="3613003165" sldId="256"/>
            <ac:spMk id="15" creationId="{B221476E-98E1-B0F2-176F-9E7220A9E023}"/>
          </ac:spMkLst>
        </pc:spChg>
      </pc:sldChg>
      <pc:sldChg chg="addSp modSp new mod">
        <pc:chgData name="mohit thakur" userId="9ed635ed1f7e7e32" providerId="LiveId" clId="{62123477-6D80-4CDE-9B9F-03D1D10B4E67}" dt="2025-04-27T14:58:29.910" v="1005" actId="22"/>
        <pc:sldMkLst>
          <pc:docMk/>
          <pc:sldMk cId="3952764026" sldId="257"/>
        </pc:sldMkLst>
        <pc:spChg chg="mod">
          <ac:chgData name="mohit thakur" userId="9ed635ed1f7e7e32" providerId="LiveId" clId="{62123477-6D80-4CDE-9B9F-03D1D10B4E67}" dt="2025-04-27T14:58:24.828" v="1003" actId="20577"/>
          <ac:spMkLst>
            <pc:docMk/>
            <pc:sldMk cId="3952764026" sldId="257"/>
            <ac:spMk id="2" creationId="{FE1D82FB-3F05-FEDA-84A4-D988637744D4}"/>
          </ac:spMkLst>
        </pc:spChg>
        <pc:spChg chg="mod">
          <ac:chgData name="mohit thakur" userId="9ed635ed1f7e7e32" providerId="LiveId" clId="{62123477-6D80-4CDE-9B9F-03D1D10B4E67}" dt="2025-04-27T14:58:27.074" v="1004" actId="20577"/>
          <ac:spMkLst>
            <pc:docMk/>
            <pc:sldMk cId="3952764026" sldId="257"/>
            <ac:spMk id="3" creationId="{52B6E5B0-3C48-1CE3-21B3-BEFECE8B8093}"/>
          </ac:spMkLst>
        </pc:spChg>
        <pc:picChg chg="add">
          <ac:chgData name="mohit thakur" userId="9ed635ed1f7e7e32" providerId="LiveId" clId="{62123477-6D80-4CDE-9B9F-03D1D10B4E67}" dt="2025-04-27T14:58:29.910" v="1005" actId="22"/>
          <ac:picMkLst>
            <pc:docMk/>
            <pc:sldMk cId="3952764026" sldId="257"/>
            <ac:picMk id="5" creationId="{FD97D3CB-02D3-10C1-8378-E3551DE2FF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A2BE-2E27-7EAD-1A8A-B6A07FC70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DE14B-B82A-07B7-FB96-5BDD9863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B281-1A20-D6A1-1C2D-C711A3F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F27F-DB8B-D40C-DD50-C42A91B2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EC5D-E1AF-B130-316D-AE8ABD03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A022-35ED-AB45-7A88-8298D385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BD091-E0D8-92CA-17A0-AE9248BAB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342C-28DF-1885-3E16-60140D5D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49D2-D657-CA92-D98E-49E36034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9D8B-77E5-8503-ADA7-EC4EFB91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66D08-10BA-BF5B-F947-EA6E7D303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1841-7AEF-9ED8-1D1C-DBBD149E2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DABF-3357-6D57-B0C8-B279126B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349E-7F1E-8828-EBDD-FEA3DD37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38696-5477-B47E-C373-D0A4D5A2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D7F6-B296-4CFC-4F9B-660B4C8D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A167-A353-877B-5CC0-F0307EDD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5BEF-6F48-309B-8807-C3408FA6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673B-4A23-CA66-2CC4-6A95AB95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B0EA-90FC-63BD-01EA-196DB73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6C6D-3CA2-B731-387B-3BC708C6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06B7C-A799-30B1-B109-926B520B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75D4-A4A8-4704-3C51-0F623787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830D9-B547-F27C-0247-78DCDD04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7164-F9DF-E8BC-7BCB-EE1B79F5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3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B010-6B93-F7A5-CA75-5AA734BC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525E-65CE-CB5E-BEE1-A20F0C4E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6881-30DE-4FCB-2BCE-6B43AA21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8437-5060-0B64-AE4C-CF823DF6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A8C-7A1C-4256-0F58-B6B6FFA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F6A8-27B9-34BD-50B0-397B2CC3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2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5327-4AE5-8432-53EC-304427D1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180E-6450-640B-2182-97D18093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6351-D3DE-216E-4622-564FD9218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1FDAA-AB3F-3E1B-B6D4-40C0F93C9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A8B29-650A-86A8-99A6-97016D57E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E27A-E5CA-5D05-228E-C1D4EED4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5AB92-DBC9-F98F-71E7-E1412631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F4640-94E7-307E-2C44-9DB4F07E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C4E3-2FC6-5EB3-31D8-A7FFA53B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2FF9F-0915-F399-C07D-11AFB0F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9ECE2-6BA8-67EE-CC6F-BAA8C6C8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902B1-9AE7-7FF4-A93A-44482C9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6F91-B1ED-0A7F-BB7A-7016D0B2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D897B-1970-B939-6D1D-74F10D28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5544-229F-B1EA-A8F8-640CC20E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1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ECFB-6692-B7C9-6C8C-1F9DA043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239F-09C0-901B-1E41-F794425F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3710-67E7-D460-5EB1-C024D7EE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3853-32A1-86E2-D5A0-4BF1FF29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FD9B3-B19F-AAF2-C838-9347C975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DB2D-08A5-3FE7-628D-8180F832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F197-5E48-846B-2E12-80E9BBEB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8E9CA-56C3-EF6A-3B05-84AF25D34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E4D2-5E30-1581-6824-0BDBE9AA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04A7-62A3-DFEC-725F-DB87D92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3886-851E-B901-8286-1D1DB998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45EC3-7FFD-2571-CC2C-4F414A0F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0BD12-219B-3430-D5C4-00CD8F9E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A14EC-7D80-90A9-610A-A6929570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A64B-8D86-1A80-CA54-3065C6337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FD91-D457-4B8C-912B-BAEF588D960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BECB-BF20-06C0-3D65-F9CA01CDF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49CA-26BE-DA7E-79E6-B5EAF0C7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10C59-E071-486D-B151-DC5342AD4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2112-589E-91FC-1693-26771BF71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DC8D-BB47-9C85-2442-B7A21205E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59F6EB7E-2617-468B-B810-010F7DE246BF}"/>
              </a:ext>
            </a:extLst>
          </p:cNvPr>
          <p:cNvSpPr/>
          <p:nvPr/>
        </p:nvSpPr>
        <p:spPr>
          <a:xfrm>
            <a:off x="144966" y="81776"/>
            <a:ext cx="2219092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Utility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Excel Utils.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Listeners Utils.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Marshall Utils.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Logger Utils.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Extent Report Utils.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3695067-28B7-0EDE-69B0-4166FE316909}"/>
              </a:ext>
            </a:extLst>
          </p:cNvPr>
          <p:cNvSpPr/>
          <p:nvPr/>
        </p:nvSpPr>
        <p:spPr>
          <a:xfrm>
            <a:off x="144965" y="4646340"/>
            <a:ext cx="2821257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Data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Json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XML Files.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Xcel Data Sheets</a:t>
            </a: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Project Documentation.</a:t>
            </a:r>
          </a:p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13A01087-9111-CDFC-6F21-3A0FCA881877}"/>
              </a:ext>
            </a:extLst>
          </p:cNvPr>
          <p:cNvSpPr/>
          <p:nvPr/>
        </p:nvSpPr>
        <p:spPr>
          <a:xfrm>
            <a:off x="9827942" y="81775"/>
            <a:ext cx="2219092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Test Framework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Testng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Junit   .    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601A530D-6C17-F23A-E67D-D28AFDF06DEB}"/>
              </a:ext>
            </a:extLst>
          </p:cNvPr>
          <p:cNvSpPr/>
          <p:nvPr/>
        </p:nvSpPr>
        <p:spPr>
          <a:xfrm>
            <a:off x="9679259" y="4646339"/>
            <a:ext cx="2367775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Github</a:t>
            </a: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 Actions 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Jenkins,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Pipeline buildings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Yaml</a:t>
            </a: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 files.</a:t>
            </a:r>
          </a:p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0563EE7-3897-950C-2AF8-90B6C58E220B}"/>
              </a:ext>
            </a:extLst>
          </p:cNvPr>
          <p:cNvSpPr/>
          <p:nvPr/>
        </p:nvSpPr>
        <p:spPr>
          <a:xfrm>
            <a:off x="9827942" y="2399466"/>
            <a:ext cx="2219092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Build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Maven 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Gradle,</a:t>
            </a:r>
          </a:p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C7AC59C8-E37D-052C-6366-C1368DBE0EF8}"/>
              </a:ext>
            </a:extLst>
          </p:cNvPr>
          <p:cNvSpPr/>
          <p:nvPr/>
        </p:nvSpPr>
        <p:spPr>
          <a:xfrm>
            <a:off x="144966" y="2349289"/>
            <a:ext cx="2219092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Page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Page Factories.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AUT Page Classes.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918C5B12-EBF5-E604-A572-3C274771DBB2}"/>
              </a:ext>
            </a:extLst>
          </p:cNvPr>
          <p:cNvSpPr/>
          <p:nvPr/>
        </p:nvSpPr>
        <p:spPr>
          <a:xfrm>
            <a:off x="4705815" y="81775"/>
            <a:ext cx="2219092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SCM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BITBUCKET.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SVN.</a:t>
            </a:r>
          </a:p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DD3BC1E-4F78-9335-6271-D44C91F13218}"/>
              </a:ext>
            </a:extLst>
          </p:cNvPr>
          <p:cNvSpPr/>
          <p:nvPr/>
        </p:nvSpPr>
        <p:spPr>
          <a:xfrm>
            <a:off x="4705815" y="4646338"/>
            <a:ext cx="2821258" cy="2129883"/>
          </a:xfrm>
          <a:prstGeom prst="flowChartMultidocument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Project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Project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Build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Debug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Challenges </a:t>
            </a:r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Documention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Star: 8 Points 14">
            <a:extLst>
              <a:ext uri="{FF2B5EF4-FFF2-40B4-BE49-F238E27FC236}">
                <a16:creationId xmlns:a16="http://schemas.microsoft.com/office/drawing/2014/main" id="{B221476E-98E1-B0F2-176F-9E7220A9E023}"/>
              </a:ext>
            </a:extLst>
          </p:cNvPr>
          <p:cNvSpPr/>
          <p:nvPr/>
        </p:nvSpPr>
        <p:spPr>
          <a:xfrm>
            <a:off x="2364058" y="2001839"/>
            <a:ext cx="7463884" cy="2562721"/>
          </a:xfrm>
          <a:prstGeom prst="star8">
            <a:avLst/>
          </a:prstGeom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Framework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Data Driven , Hybrid, BDD, Cucumber, Gherkin</a:t>
            </a:r>
          </a:p>
        </p:txBody>
      </p:sp>
    </p:spTree>
    <p:extLst>
      <p:ext uri="{BB962C8B-B14F-4D97-AF65-F5344CB8AC3E}">
        <p14:creationId xmlns:p14="http://schemas.microsoft.com/office/powerpoint/2010/main" val="361300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82FB-3F05-FEDA-84A4-D98863774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6E5B0-3C48-1CE3-21B3-BEFECE8B8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7D3CB-02D3-10C1-8378-E3551DE2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thakur</dc:creator>
  <cp:lastModifiedBy>mohit thakur</cp:lastModifiedBy>
  <cp:revision>1</cp:revision>
  <dcterms:created xsi:type="dcterms:W3CDTF">2025-04-27T13:58:03Z</dcterms:created>
  <dcterms:modified xsi:type="dcterms:W3CDTF">2025-04-27T14:58:32Z</dcterms:modified>
</cp:coreProperties>
</file>