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723" r:id="rId6"/>
    <p:sldId id="757" r:id="rId7"/>
    <p:sldId id="748" r:id="rId8"/>
    <p:sldId id="750" r:id="rId9"/>
    <p:sldId id="754" r:id="rId10"/>
    <p:sldId id="75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9B7E7-78D0-4D57-BBBA-BD96F03ED9CE}">
          <p14:sldIdLst>
            <p14:sldId id="270"/>
            <p14:sldId id="723"/>
            <p14:sldId id="757"/>
            <p14:sldId id="748"/>
            <p14:sldId id="750"/>
            <p14:sldId id="754"/>
            <p14:sldId id="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0DD"/>
    <a:srgbClr val="2F5697"/>
    <a:srgbClr val="F9F9F9"/>
    <a:srgbClr val="F7F7F7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83759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9399" y="4541889"/>
            <a:ext cx="465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sz="3200" b="1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ase</a:t>
            </a:r>
            <a:r>
              <a:rPr lang="en-US" sz="3200" b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</a:t>
            </a:r>
            <a:r>
              <a:rPr lang="en-US" sz="3200" b="1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onnectivity</a:t>
            </a:r>
            <a:endParaRPr lang="en-US" sz="3200" b="1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15" y="588701"/>
            <a:ext cx="3782788" cy="3782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9399" y="5310128"/>
            <a:ext cx="461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 Unit of </a:t>
            </a:r>
            <a:r>
              <a:rPr lang="en-US" sz="1600" dirty="0" err="1" smtClean="0"/>
              <a:t>iBirds</a:t>
            </a:r>
            <a:r>
              <a:rPr lang="en-US" sz="1600" dirty="0" smtClean="0"/>
              <a:t> Group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STAR INFOTECH COLLEGE</a:t>
            </a:r>
          </a:p>
          <a:p>
            <a:pPr algn="ctr"/>
            <a:r>
              <a:rPr lang="en-US" sz="1600" dirty="0" smtClean="0"/>
              <a:t>Affiliated to MDS University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Recap of Session </a:t>
            </a: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 </a:t>
            </a: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8" y="979713"/>
            <a:ext cx="7194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Insert Operation with Database.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Use of </a:t>
            </a:r>
            <a:r>
              <a:rPr lang="en-IN" sz="2400" dirty="0" err="1"/>
              <a:t>createStatement</a:t>
            </a:r>
            <a:r>
              <a:rPr lang="en-IN" sz="2400" dirty="0"/>
              <a:t>() and </a:t>
            </a:r>
            <a:r>
              <a:rPr lang="en-IN" sz="2400" dirty="0" err="1"/>
              <a:t>PrepareStatement</a:t>
            </a:r>
            <a:r>
              <a:rPr lang="en-IN" sz="2400" dirty="0" smtClean="0"/>
              <a:t>().</a:t>
            </a:r>
            <a:endParaRPr lang="en-I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we will be learn today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7" y="979713"/>
            <a:ext cx="11325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MySQL Injection prevention with </a:t>
            </a:r>
            <a:r>
              <a:rPr lang="en-IN" sz="2400" dirty="0" err="1" smtClean="0"/>
              <a:t>PrepareStatement</a:t>
            </a:r>
            <a:r>
              <a:rPr lang="en-IN" sz="2400" dirty="0" smtClean="0"/>
              <a:t>().</a:t>
            </a:r>
            <a:endParaRPr lang="en-I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Navigation of Database Records in AWT Program.</a:t>
            </a:r>
            <a:endParaRPr lang="en-I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Do some Hands-On Exercise.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37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7" y="0"/>
            <a:ext cx="797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 some hands-on exercise 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0711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a Database ‘office’ with table ‘employees’ </a:t>
            </a:r>
            <a:r>
              <a:rPr lang="en-US" sz="2400" dirty="0" smtClean="0"/>
              <a:t>which have </a:t>
            </a:r>
            <a:r>
              <a:rPr lang="en-US" sz="2400" dirty="0" err="1" smtClean="0"/>
              <a:t>employee_id</a:t>
            </a:r>
            <a:r>
              <a:rPr lang="en-US" sz="2400" dirty="0"/>
              <a:t>,</a:t>
            </a:r>
            <a:r>
              <a:rPr lang="en-US" sz="2400" dirty="0" smtClean="0"/>
              <a:t> name, gender, </a:t>
            </a:r>
            <a:r>
              <a:rPr lang="en-US" sz="2400" dirty="0" err="1" smtClean="0"/>
              <a:t>phone_no</a:t>
            </a:r>
            <a:r>
              <a:rPr lang="en-US" sz="2400" dirty="0"/>
              <a:t> and address </a:t>
            </a:r>
            <a:r>
              <a:rPr lang="en-US" sz="2400" dirty="0" smtClean="0"/>
              <a:t>fields.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WAP with use of AWT for show  employees records.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Also make navigation buttons and show record accordingly.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82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E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" b="15336"/>
          <a:stretch/>
        </p:blipFill>
        <p:spPr>
          <a:xfrm>
            <a:off x="2866480" y="1073832"/>
            <a:ext cx="5924822" cy="5048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91395" y="473668"/>
            <a:ext cx="624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Segoe Print" panose="02000600000000000000" pitchFamily="2" charset="0"/>
              </a:rPr>
              <a:t>ANY QUESTIONS ?</a:t>
            </a:r>
            <a:endParaRPr lang="en-US" sz="4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6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76774"/>
            <a:ext cx="12192000" cy="573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3649" y="1259179"/>
            <a:ext cx="9420178" cy="3777575"/>
            <a:chOff x="1273649" y="1259179"/>
            <a:chExt cx="9420178" cy="3777575"/>
          </a:xfrm>
        </p:grpSpPr>
        <p:sp>
          <p:nvSpPr>
            <p:cNvPr id="11" name="TextBox 10"/>
            <p:cNvSpPr txBox="1"/>
            <p:nvPr/>
          </p:nvSpPr>
          <p:spPr>
            <a:xfrm>
              <a:off x="1273649" y="1811629"/>
              <a:ext cx="460137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THANK YOU!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6132" y="2700689"/>
              <a:ext cx="2829569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US AT:</a:t>
              </a:r>
            </a:p>
          </p:txBody>
        </p:sp>
        <p:sp>
          <p:nvSpPr>
            <p:cNvPr id="13" name="Shape 510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6588" y="3769287"/>
              <a:ext cx="254834" cy="157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5" y="11368"/>
                  </a:moveTo>
                  <a:lnTo>
                    <a:pt x="4685" y="11368"/>
                  </a:lnTo>
                  <a:cubicBezTo>
                    <a:pt x="9110" y="14736"/>
                    <a:pt x="52841" y="52631"/>
                    <a:pt x="52841" y="52631"/>
                  </a:cubicBezTo>
                  <a:cubicBezTo>
                    <a:pt x="55184" y="56000"/>
                    <a:pt x="57527" y="56000"/>
                    <a:pt x="60130" y="56000"/>
                  </a:cubicBezTo>
                  <a:cubicBezTo>
                    <a:pt x="62212" y="56000"/>
                    <a:pt x="64555" y="56000"/>
                    <a:pt x="64555" y="52631"/>
                  </a:cubicBezTo>
                  <a:cubicBezTo>
                    <a:pt x="66637" y="52631"/>
                    <a:pt x="110629" y="14736"/>
                    <a:pt x="112971" y="11368"/>
                  </a:cubicBezTo>
                  <a:cubicBezTo>
                    <a:pt x="117657" y="7578"/>
                    <a:pt x="119739" y="0"/>
                    <a:pt x="115314" y="0"/>
                  </a:cubicBezTo>
                  <a:cubicBezTo>
                    <a:pt x="4685" y="0"/>
                    <a:pt x="4685" y="0"/>
                    <a:pt x="4685" y="0"/>
                  </a:cubicBezTo>
                  <a:cubicBezTo>
                    <a:pt x="0" y="0"/>
                    <a:pt x="2342" y="7578"/>
                    <a:pt x="4685" y="11368"/>
                  </a:cubicBezTo>
                  <a:close/>
                  <a:moveTo>
                    <a:pt x="115314" y="33684"/>
                  </a:moveTo>
                  <a:lnTo>
                    <a:pt x="115314" y="33684"/>
                  </a:lnTo>
                  <a:cubicBezTo>
                    <a:pt x="112971" y="33684"/>
                    <a:pt x="66637" y="71157"/>
                    <a:pt x="64555" y="74947"/>
                  </a:cubicBezTo>
                  <a:cubicBezTo>
                    <a:pt x="64555" y="74947"/>
                    <a:pt x="62212" y="74947"/>
                    <a:pt x="60130" y="74947"/>
                  </a:cubicBezTo>
                  <a:cubicBezTo>
                    <a:pt x="57527" y="74947"/>
                    <a:pt x="55184" y="74947"/>
                    <a:pt x="52841" y="74947"/>
                  </a:cubicBezTo>
                  <a:cubicBezTo>
                    <a:pt x="50498" y="71157"/>
                    <a:pt x="7028" y="33684"/>
                    <a:pt x="4685" y="33684"/>
                  </a:cubicBezTo>
                  <a:cubicBezTo>
                    <a:pt x="2342" y="30315"/>
                    <a:pt x="2342" y="33684"/>
                    <a:pt x="2342" y="33684"/>
                  </a:cubicBezTo>
                  <a:cubicBezTo>
                    <a:pt x="2342" y="37052"/>
                    <a:pt x="2342" y="112000"/>
                    <a:pt x="2342" y="112000"/>
                  </a:cubicBezTo>
                  <a:cubicBezTo>
                    <a:pt x="2342" y="115789"/>
                    <a:pt x="4685" y="119578"/>
                    <a:pt x="9110" y="119578"/>
                  </a:cubicBezTo>
                  <a:cubicBezTo>
                    <a:pt x="110629" y="119578"/>
                    <a:pt x="110629" y="119578"/>
                    <a:pt x="110629" y="119578"/>
                  </a:cubicBezTo>
                  <a:cubicBezTo>
                    <a:pt x="115314" y="119578"/>
                    <a:pt x="117657" y="115789"/>
                    <a:pt x="117657" y="112000"/>
                  </a:cubicBezTo>
                  <a:cubicBezTo>
                    <a:pt x="117657" y="112000"/>
                    <a:pt x="117657" y="37052"/>
                    <a:pt x="117657" y="33684"/>
                  </a:cubicBezTo>
                  <a:cubicBezTo>
                    <a:pt x="117657" y="33684"/>
                    <a:pt x="117657" y="30315"/>
                    <a:pt x="115314" y="33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81649" y="3567437"/>
              <a:ext cx="3747931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admin@ibirdscollege.com</a:t>
              </a:r>
              <a:endPara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Shape 512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85032" y="4220109"/>
              <a:ext cx="155623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1648" y="4082124"/>
              <a:ext cx="5142392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8890488666, 7073125888, 6375154474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62396" y="1259179"/>
              <a:ext cx="3031431" cy="3777575"/>
              <a:chOff x="7662396" y="890879"/>
              <a:chExt cx="3031431" cy="37775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2396" y="890879"/>
                <a:ext cx="3031431" cy="367064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242300" y="3820087"/>
                <a:ext cx="2120900" cy="848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056856" y="3843210"/>
                <a:ext cx="1066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485032" y="5420396"/>
            <a:ext cx="3058979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StaySafeAtHome</a:t>
            </a: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DoCode</a:t>
            </a:r>
            <a:endParaRPr lang="en-US" sz="20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167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Print</vt:lpstr>
      <vt:lpstr>Segoe UI Light</vt:lpstr>
      <vt:lpstr>Times New Roman</vt:lpstr>
      <vt:lpstr>Wingdings</vt:lpstr>
      <vt:lpstr>Office Theme</vt:lpstr>
      <vt:lpstr>Slide 1</vt:lpstr>
      <vt:lpstr>Slide 3</vt:lpstr>
      <vt:lpstr>Slide 3</vt:lpstr>
      <vt:lpstr>Slide 3</vt:lpstr>
      <vt:lpstr>Slide 3</vt:lpstr>
      <vt:lpstr>Slide 3</vt:lpstr>
      <vt:lpstr>Slide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2020-04-08T09:50:54Z</dcterms:created>
  <dcterms:modified xsi:type="dcterms:W3CDTF">2020-04-13T03:08:55Z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