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723" r:id="rId6"/>
    <p:sldId id="757" r:id="rId7"/>
    <p:sldId id="748" r:id="rId8"/>
    <p:sldId id="750" r:id="rId9"/>
    <p:sldId id="754" r:id="rId10"/>
    <p:sldId id="75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89B7E7-78D0-4D57-BBBA-BD96F03ED9CE}">
          <p14:sldIdLst>
            <p14:sldId id="270"/>
            <p14:sldId id="723"/>
            <p14:sldId id="757"/>
            <p14:sldId id="748"/>
            <p14:sldId id="750"/>
            <p14:sldId id="754"/>
            <p14:sldId id="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0DD"/>
    <a:srgbClr val="2F5697"/>
    <a:srgbClr val="F9F9F9"/>
    <a:srgbClr val="F7F7F7"/>
    <a:srgbClr val="E6E6E6"/>
    <a:srgbClr val="1C1E26"/>
    <a:srgbClr val="303342"/>
    <a:srgbClr val="485F74"/>
    <a:srgbClr val="35465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83759" autoAdjust="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STAR INFOTECH COLLEGE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0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4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STAR INFOTECH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9399" y="4541889"/>
            <a:ext cx="4653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ava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</a:t>
            </a:r>
            <a:r>
              <a:rPr lang="en-US" sz="3200" b="1" dirty="0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ata</a:t>
            </a:r>
            <a:r>
              <a:rPr lang="en-US" sz="32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</a:t>
            </a:r>
            <a:r>
              <a:rPr lang="en-US" sz="3200" b="1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ase</a:t>
            </a:r>
            <a:r>
              <a:rPr lang="en-US" sz="3200" b="1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3200" b="1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</a:t>
            </a:r>
            <a:r>
              <a:rPr lang="en-US" sz="3200" b="1" smtClean="0">
                <a:solidFill>
                  <a:srgbClr val="FF0000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onnectivity</a:t>
            </a:r>
            <a:endParaRPr lang="en-US" sz="3200" b="1" dirty="0">
              <a:solidFill>
                <a:srgbClr val="FF0000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9492" y="642329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INVESTOR OPPORTUNITY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15" y="588701"/>
            <a:ext cx="3782788" cy="37827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9399" y="5310128"/>
            <a:ext cx="461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 Unit of </a:t>
            </a:r>
            <a:r>
              <a:rPr lang="en-US" sz="1600" dirty="0" err="1" smtClean="0"/>
              <a:t>iBirds</a:t>
            </a:r>
            <a:r>
              <a:rPr lang="en-US" sz="1600" dirty="0" smtClean="0"/>
              <a:t> Group</a:t>
            </a:r>
          </a:p>
          <a:p>
            <a:pPr algn="ctr"/>
            <a:r>
              <a:rPr lang="en-US" sz="2400" dirty="0" smtClean="0">
                <a:solidFill>
                  <a:srgbClr val="FF6600"/>
                </a:solidFill>
              </a:rPr>
              <a:t>STAR INFOTECH COLLEGE</a:t>
            </a:r>
          </a:p>
          <a:p>
            <a:pPr algn="ctr"/>
            <a:r>
              <a:rPr lang="en-US" sz="1600" dirty="0" smtClean="0"/>
              <a:t>Affiliated to MDS University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Recap of Session </a:t>
            </a: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5 </a:t>
            </a: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7" y="979713"/>
            <a:ext cx="878844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Create/Insert </a:t>
            </a:r>
            <a:r>
              <a:rPr lang="en-US" sz="2400" dirty="0"/>
              <a:t>operation with students </a:t>
            </a:r>
            <a:r>
              <a:rPr lang="en-US" sz="2400" dirty="0" smtClean="0"/>
              <a:t>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50524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we will be learn today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488" y="979713"/>
            <a:ext cx="11257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Edit, Update and Delete </a:t>
            </a:r>
            <a:r>
              <a:rPr lang="en-US" sz="2400" dirty="0" smtClean="0"/>
              <a:t>operation with students table.</a:t>
            </a:r>
            <a:endParaRPr lang="en-I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 smtClean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378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F5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77" y="0"/>
            <a:ext cx="7974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42487" y="195829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 some hands-on exercise </a:t>
            </a:r>
            <a:endParaRPr lang="en-US" sz="32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263" y="1005839"/>
            <a:ext cx="1088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Make a Database ‘office’ with table ‘employees’ which have </a:t>
            </a:r>
            <a:r>
              <a:rPr lang="en-US" sz="2400" dirty="0" err="1" smtClean="0"/>
              <a:t>employee_id</a:t>
            </a:r>
            <a:r>
              <a:rPr lang="en-US" sz="2400" dirty="0"/>
              <a:t>,</a:t>
            </a:r>
            <a:r>
              <a:rPr lang="en-US" sz="2400" dirty="0" smtClean="0"/>
              <a:t> name, gender, </a:t>
            </a:r>
            <a:r>
              <a:rPr lang="en-US" sz="2400" dirty="0" err="1" smtClean="0"/>
              <a:t>phone_no</a:t>
            </a:r>
            <a:r>
              <a:rPr lang="en-US" sz="2400" dirty="0"/>
              <a:t> and address </a:t>
            </a:r>
            <a:r>
              <a:rPr lang="en-US" sz="2400" dirty="0" smtClean="0"/>
              <a:t>fields.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WAP with use of AWT for show  employees records.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Also make navigation buttons and show record accordingly.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Also do CRUD operations with ‘employees’.</a:t>
            </a:r>
          </a:p>
        </p:txBody>
      </p:sp>
    </p:spTree>
    <p:extLst>
      <p:ext uri="{BB962C8B-B14F-4D97-AF65-F5344CB8AC3E}">
        <p14:creationId xmlns:p14="http://schemas.microsoft.com/office/powerpoint/2010/main" val="31282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E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" b="15336"/>
          <a:stretch/>
        </p:blipFill>
        <p:spPr>
          <a:xfrm>
            <a:off x="2866480" y="1073832"/>
            <a:ext cx="5924822" cy="50482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91395" y="473668"/>
            <a:ext cx="624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Segoe Print" panose="02000600000000000000" pitchFamily="2" charset="0"/>
              </a:rPr>
              <a:t>ANY QUESTIONS ?</a:t>
            </a:r>
            <a:endParaRPr lang="en-US" sz="4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6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76774"/>
            <a:ext cx="12192000" cy="5732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73649" y="1259179"/>
            <a:ext cx="9420178" cy="3777575"/>
            <a:chOff x="1273649" y="1259179"/>
            <a:chExt cx="9420178" cy="3777575"/>
          </a:xfrm>
        </p:grpSpPr>
        <p:sp>
          <p:nvSpPr>
            <p:cNvPr id="11" name="TextBox 10"/>
            <p:cNvSpPr txBox="1"/>
            <p:nvPr/>
          </p:nvSpPr>
          <p:spPr>
            <a:xfrm>
              <a:off x="1273649" y="1811629"/>
              <a:ext cx="460137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400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THANK YOU!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6132" y="2700689"/>
              <a:ext cx="2829569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CONTACT US AT:</a:t>
              </a:r>
            </a:p>
          </p:txBody>
        </p:sp>
        <p:sp>
          <p:nvSpPr>
            <p:cNvPr id="13" name="Shape 510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36588" y="3769287"/>
              <a:ext cx="254834" cy="1576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85" y="11368"/>
                  </a:moveTo>
                  <a:lnTo>
                    <a:pt x="4685" y="11368"/>
                  </a:lnTo>
                  <a:cubicBezTo>
                    <a:pt x="9110" y="14736"/>
                    <a:pt x="52841" y="52631"/>
                    <a:pt x="52841" y="52631"/>
                  </a:cubicBezTo>
                  <a:cubicBezTo>
                    <a:pt x="55184" y="56000"/>
                    <a:pt x="57527" y="56000"/>
                    <a:pt x="60130" y="56000"/>
                  </a:cubicBezTo>
                  <a:cubicBezTo>
                    <a:pt x="62212" y="56000"/>
                    <a:pt x="64555" y="56000"/>
                    <a:pt x="64555" y="52631"/>
                  </a:cubicBezTo>
                  <a:cubicBezTo>
                    <a:pt x="66637" y="52631"/>
                    <a:pt x="110629" y="14736"/>
                    <a:pt x="112971" y="11368"/>
                  </a:cubicBezTo>
                  <a:cubicBezTo>
                    <a:pt x="117657" y="7578"/>
                    <a:pt x="119739" y="0"/>
                    <a:pt x="115314" y="0"/>
                  </a:cubicBezTo>
                  <a:cubicBezTo>
                    <a:pt x="4685" y="0"/>
                    <a:pt x="4685" y="0"/>
                    <a:pt x="4685" y="0"/>
                  </a:cubicBezTo>
                  <a:cubicBezTo>
                    <a:pt x="0" y="0"/>
                    <a:pt x="2342" y="7578"/>
                    <a:pt x="4685" y="11368"/>
                  </a:cubicBezTo>
                  <a:close/>
                  <a:moveTo>
                    <a:pt x="115314" y="33684"/>
                  </a:moveTo>
                  <a:lnTo>
                    <a:pt x="115314" y="33684"/>
                  </a:lnTo>
                  <a:cubicBezTo>
                    <a:pt x="112971" y="33684"/>
                    <a:pt x="66637" y="71157"/>
                    <a:pt x="64555" y="74947"/>
                  </a:cubicBezTo>
                  <a:cubicBezTo>
                    <a:pt x="64555" y="74947"/>
                    <a:pt x="62212" y="74947"/>
                    <a:pt x="60130" y="74947"/>
                  </a:cubicBezTo>
                  <a:cubicBezTo>
                    <a:pt x="57527" y="74947"/>
                    <a:pt x="55184" y="74947"/>
                    <a:pt x="52841" y="74947"/>
                  </a:cubicBezTo>
                  <a:cubicBezTo>
                    <a:pt x="50498" y="71157"/>
                    <a:pt x="7028" y="33684"/>
                    <a:pt x="4685" y="33684"/>
                  </a:cubicBezTo>
                  <a:cubicBezTo>
                    <a:pt x="2342" y="30315"/>
                    <a:pt x="2342" y="33684"/>
                    <a:pt x="2342" y="33684"/>
                  </a:cubicBezTo>
                  <a:cubicBezTo>
                    <a:pt x="2342" y="37052"/>
                    <a:pt x="2342" y="112000"/>
                    <a:pt x="2342" y="112000"/>
                  </a:cubicBezTo>
                  <a:cubicBezTo>
                    <a:pt x="2342" y="115789"/>
                    <a:pt x="4685" y="119578"/>
                    <a:pt x="9110" y="119578"/>
                  </a:cubicBezTo>
                  <a:cubicBezTo>
                    <a:pt x="110629" y="119578"/>
                    <a:pt x="110629" y="119578"/>
                    <a:pt x="110629" y="119578"/>
                  </a:cubicBezTo>
                  <a:cubicBezTo>
                    <a:pt x="115314" y="119578"/>
                    <a:pt x="117657" y="115789"/>
                    <a:pt x="117657" y="112000"/>
                  </a:cubicBezTo>
                  <a:cubicBezTo>
                    <a:pt x="117657" y="112000"/>
                    <a:pt x="117657" y="37052"/>
                    <a:pt x="117657" y="33684"/>
                  </a:cubicBezTo>
                  <a:cubicBezTo>
                    <a:pt x="117657" y="33684"/>
                    <a:pt x="117657" y="30315"/>
                    <a:pt x="115314" y="33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81649" y="3567437"/>
              <a:ext cx="3747931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admin@ibirdscollege.com</a:t>
              </a:r>
              <a:endParaRPr lang="en-US" sz="2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Shape 5124">
              <a:extLs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85032" y="4220109"/>
              <a:ext cx="155623" cy="2685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918" y="0"/>
                  </a:moveTo>
                  <a:lnTo>
                    <a:pt x="100918" y="0"/>
                  </a:lnTo>
                  <a:cubicBezTo>
                    <a:pt x="18657" y="0"/>
                    <a:pt x="18657" y="0"/>
                    <a:pt x="18657" y="0"/>
                  </a:cubicBezTo>
                  <a:cubicBezTo>
                    <a:pt x="7208" y="0"/>
                    <a:pt x="0" y="4417"/>
                    <a:pt x="0" y="10797"/>
                  </a:cubicBezTo>
                  <a:cubicBezTo>
                    <a:pt x="0" y="106503"/>
                    <a:pt x="0" y="106503"/>
                    <a:pt x="0" y="106503"/>
                  </a:cubicBezTo>
                  <a:cubicBezTo>
                    <a:pt x="0" y="112883"/>
                    <a:pt x="7208" y="119754"/>
                    <a:pt x="18657" y="119754"/>
                  </a:cubicBezTo>
                  <a:cubicBezTo>
                    <a:pt x="100918" y="119754"/>
                    <a:pt x="100918" y="119754"/>
                    <a:pt x="100918" y="119754"/>
                  </a:cubicBezTo>
                  <a:cubicBezTo>
                    <a:pt x="112367" y="119754"/>
                    <a:pt x="119575" y="112883"/>
                    <a:pt x="119575" y="106503"/>
                  </a:cubicBezTo>
                  <a:cubicBezTo>
                    <a:pt x="119575" y="10797"/>
                    <a:pt x="119575" y="10797"/>
                    <a:pt x="119575" y="10797"/>
                  </a:cubicBezTo>
                  <a:cubicBezTo>
                    <a:pt x="119575" y="4417"/>
                    <a:pt x="112367" y="0"/>
                    <a:pt x="100918" y="0"/>
                  </a:cubicBezTo>
                  <a:close/>
                  <a:moveTo>
                    <a:pt x="59787" y="112883"/>
                  </a:moveTo>
                  <a:lnTo>
                    <a:pt x="59787" y="112883"/>
                  </a:lnTo>
                  <a:cubicBezTo>
                    <a:pt x="52155" y="112883"/>
                    <a:pt x="44946" y="110674"/>
                    <a:pt x="44946" y="108711"/>
                  </a:cubicBezTo>
                  <a:cubicBezTo>
                    <a:pt x="44946" y="104294"/>
                    <a:pt x="52155" y="102085"/>
                    <a:pt x="59787" y="102085"/>
                  </a:cubicBezTo>
                  <a:cubicBezTo>
                    <a:pt x="67420" y="102085"/>
                    <a:pt x="74628" y="104294"/>
                    <a:pt x="74628" y="108711"/>
                  </a:cubicBezTo>
                  <a:cubicBezTo>
                    <a:pt x="74628" y="110674"/>
                    <a:pt x="67420" y="112883"/>
                    <a:pt x="59787" y="112883"/>
                  </a:cubicBezTo>
                  <a:close/>
                  <a:moveTo>
                    <a:pt x="104734" y="95705"/>
                  </a:moveTo>
                  <a:lnTo>
                    <a:pt x="104734" y="95705"/>
                  </a:lnTo>
                  <a:cubicBezTo>
                    <a:pt x="14840" y="95705"/>
                    <a:pt x="14840" y="95705"/>
                    <a:pt x="14840" y="95705"/>
                  </a:cubicBezTo>
                  <a:cubicBezTo>
                    <a:pt x="14840" y="15214"/>
                    <a:pt x="14840" y="15214"/>
                    <a:pt x="14840" y="15214"/>
                  </a:cubicBezTo>
                  <a:cubicBezTo>
                    <a:pt x="104734" y="15214"/>
                    <a:pt x="104734" y="15214"/>
                    <a:pt x="104734" y="15214"/>
                  </a:cubicBezTo>
                  <a:lnTo>
                    <a:pt x="104734" y="957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22850" rIns="45700" bIns="22850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81648" y="4082124"/>
              <a:ext cx="5142392" cy="5059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8890488666, 7073125888, 6375154474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62396" y="1259179"/>
              <a:ext cx="3031431" cy="3777575"/>
              <a:chOff x="7662396" y="890879"/>
              <a:chExt cx="3031431" cy="37775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2396" y="890879"/>
                <a:ext cx="3031431" cy="3670641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242300" y="3820087"/>
                <a:ext cx="2120900" cy="848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056856" y="3843210"/>
                <a:ext cx="1066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1485032" y="5420396"/>
            <a:ext cx="3058979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</a:t>
            </a:r>
            <a:r>
              <a:rPr lang="en-US" sz="2000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StaySafeAtHome</a:t>
            </a:r>
            <a:r>
              <a:rPr lang="en-US" sz="2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#</a:t>
            </a:r>
            <a:r>
              <a:rPr lang="en-US" sz="2000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DoCode</a:t>
            </a:r>
            <a:endParaRPr lang="en-US" sz="20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C98A6E-22EC-4DD4-9EEB-7896057C12A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160</Words>
  <Application>Microsoft Office PowerPoint</Application>
  <PresentationFormat>Widescreen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Lato Black</vt:lpstr>
      <vt:lpstr>Roboto</vt:lpstr>
      <vt:lpstr>Roboto Condensed Light</vt:lpstr>
      <vt:lpstr>Segoe Print</vt:lpstr>
      <vt:lpstr>Segoe UI Light</vt:lpstr>
      <vt:lpstr>Times New Roman</vt:lpstr>
      <vt:lpstr>Wingdings</vt:lpstr>
      <vt:lpstr>Office Theme</vt:lpstr>
      <vt:lpstr>Slide 1</vt:lpstr>
      <vt:lpstr>Slide 3</vt:lpstr>
      <vt:lpstr>Slide 3</vt:lpstr>
      <vt:lpstr>Slide 3</vt:lpstr>
      <vt:lpstr>Slide 3</vt:lpstr>
      <vt:lpstr>Slide 3</vt:lpstr>
      <vt:lpstr>Slide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2020-04-08T09:50:54Z</dcterms:created>
  <dcterms:modified xsi:type="dcterms:W3CDTF">2020-04-16T06:39:48Z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