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757" r:id="rId6"/>
    <p:sldId id="748" r:id="rId7"/>
    <p:sldId id="750" r:id="rId8"/>
    <p:sldId id="753" r:id="rId9"/>
    <p:sldId id="7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57"/>
            <p14:sldId id="748"/>
            <p14:sldId id="750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5525" y="4189188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249063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2884" y="5179498"/>
            <a:ext cx="332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r>
              <a:rPr lang="en-US" sz="1600" dirty="0" smtClean="0"/>
              <a:t>Affiliated to MDS University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06" y="4911748"/>
            <a:ext cx="1362459" cy="14112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5316582" y="5048868"/>
            <a:ext cx="13063" cy="1143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Continue from yesterday…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Making AWT Panel Layout for crud operation.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575691"/>
            <a:ext cx="9248503" cy="50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0881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which look a like today class example.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Layout for ‘classes’ Table records insertion.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Fields of ‘classes’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class_name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2059825"/>
            <a:ext cx="5650391" cy="2776467"/>
            <a:chOff x="1273649" y="1811629"/>
            <a:chExt cx="5650391" cy="2776467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7" y="1750426"/>
            <a:ext cx="2907717" cy="30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114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Wingdings</vt:lpstr>
      <vt:lpstr>Office Theme</vt:lpstr>
      <vt:lpstr>Slide 1</vt:lpstr>
      <vt:lpstr>Slide 3</vt:lpstr>
      <vt:lpstr>Slide 3</vt:lpstr>
      <vt:lpstr>Slide 3</vt:lpstr>
      <vt:lpstr>Slide 15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2020-05-02T03:34:20Z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