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758" r:id="rId6"/>
    <p:sldId id="757" r:id="rId7"/>
    <p:sldId id="748" r:id="rId8"/>
    <p:sldId id="750" r:id="rId9"/>
    <p:sldId id="753" r:id="rId10"/>
    <p:sldId id="7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58"/>
            <p14:sldId id="757"/>
            <p14:sldId id="748"/>
            <p14:sldId id="750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6" y="54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9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00448" y="-484863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5525" y="4189188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249063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2884" y="5179498"/>
            <a:ext cx="3323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r>
              <a:rPr lang="en-US" sz="1600" dirty="0" smtClean="0"/>
              <a:t>Affiliated to MDS University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06" y="4911748"/>
            <a:ext cx="1362459" cy="14112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5316582" y="5048868"/>
            <a:ext cx="13063" cy="1143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Recap of Last Session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822957"/>
            <a:ext cx="11257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Making AWT Panel Layout </a:t>
            </a:r>
            <a:r>
              <a:rPr lang="en-IN" sz="2400" dirty="0" smtClean="0"/>
              <a:t>for crud operation.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Insert Records in employees table with </a:t>
            </a:r>
            <a:r>
              <a:rPr lang="en-US" sz="2400" dirty="0" err="1" smtClean="0"/>
              <a:t>Deptarments</a:t>
            </a:r>
            <a:r>
              <a:rPr lang="en-US" sz="2400" dirty="0" smtClean="0"/>
              <a:t> Id.</a:t>
            </a: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8952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we will be learn today ?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822957"/>
            <a:ext cx="11257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Create </a:t>
            </a:r>
            <a:r>
              <a:rPr lang="en-IN" sz="2400" dirty="0" err="1" smtClean="0"/>
              <a:t>JTable</a:t>
            </a:r>
            <a:r>
              <a:rPr lang="en-IN" sz="2400" dirty="0" smtClean="0"/>
              <a:t> to show, edit, update and delete records.</a:t>
            </a: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3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653146"/>
            <a:ext cx="108813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Panel Layout for ‘classes’ Table records insertion.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Fields of ‘classes’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class_name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Capacity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students table following fields and do crud operation.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Id, Name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Gender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Date of Birth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Class  Id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2059825"/>
            <a:ext cx="5650391" cy="2776467"/>
            <a:chOff x="1273649" y="1811629"/>
            <a:chExt cx="5650391" cy="2776467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57" y="1750426"/>
            <a:ext cx="2907717" cy="30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157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Wingdings</vt:lpstr>
      <vt:lpstr>Office Theme</vt:lpstr>
      <vt:lpstr>Slide 1</vt:lpstr>
      <vt:lpstr>Slide 3</vt:lpstr>
      <vt:lpstr>Slide 3</vt:lpstr>
      <vt:lpstr>Slide 3</vt:lpstr>
      <vt:lpstr>Slide 3</vt:lpstr>
      <vt:lpstr>Slide 15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2020-05-05T05:02:08Z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