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5" r:id="rId1"/>
  </p:sldMasterIdLst>
  <p:sldIdLst>
    <p:sldId id="256" r:id="rId2"/>
    <p:sldId id="257" r:id="rId3"/>
    <p:sldId id="258" r:id="rId4"/>
    <p:sldId id="259" r:id="rId5"/>
    <p:sldId id="261" r:id="rId6"/>
    <p:sldId id="264" r:id="rId7"/>
    <p:sldId id="262" r:id="rId8"/>
    <p:sldId id="263" r:id="rId9"/>
    <p:sldId id="267" r:id="rId10"/>
    <p:sldId id="268" r:id="rId11"/>
    <p:sldId id="269" r:id="rId12"/>
    <p:sldId id="270" r:id="rId13"/>
    <p:sldId id="273" r:id="rId14"/>
    <p:sldId id="277"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AEB2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564" y="4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64835480"/>
      </p:ext>
    </p:extLst>
  </p:cSld>
  <p:clrMapOvr>
    <a:masterClrMapping/>
  </p:clrMapOvr>
  <mc:AlternateContent xmlns:mc="http://schemas.openxmlformats.org/markup-compatibility/2006" xmlns:p14="http://schemas.microsoft.com/office/powerpoint/2010/main">
    <mc:Choice Requires="p14">
      <p:transition spd="med">
        <p:newsflash/>
      </p:transition>
    </mc:Choice>
    <mc:Fallback xmlns="">
      <p:transition spd="med">
        <p:newsflash/>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05111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58295669"/>
      </p:ext>
    </p:extLst>
  </p:cSld>
  <p:clrMapOvr>
    <a:masterClrMapping/>
  </p:clrMapOvr>
  <mc:AlternateContent xmlns:mc="http://schemas.openxmlformats.org/markup-compatibility/2006" xmlns:p14="http://schemas.microsoft.com/office/powerpoint/2010/main">
    <mc:Choice Requires="p14">
      <p:transition spd="med">
        <p:newsflash/>
      </p:transition>
    </mc:Choice>
    <mc:Fallback xmlns="">
      <p:transition spd="med">
        <p:newsflash/>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D57F1E4F-1CFF-5643-939E-217C01CDF565}" type="slidenum">
              <a:rPr lang="en-US" smtClean="0"/>
              <a:pPr/>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3219518581"/>
      </p:ext>
    </p:extLst>
  </p:cSld>
  <p:clrMapOvr>
    <a:masterClrMapping/>
  </p:clrMapOvr>
  <mc:AlternateContent xmlns:mc="http://schemas.openxmlformats.org/markup-compatibility/2006" xmlns:p14="http://schemas.microsoft.com/office/powerpoint/2010/main">
    <mc:Choice Requires="p14">
      <p:transition spd="med">
        <p:newsflash/>
      </p:transition>
    </mc:Choice>
    <mc:Fallback xmlns="">
      <p:transition spd="med">
        <p:newsflash/>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95522114"/>
      </p:ext>
    </p:extLst>
  </p:cSld>
  <p:clrMapOvr>
    <a:masterClrMapping/>
  </p:clrMapOvr>
  <mc:AlternateContent xmlns:mc="http://schemas.openxmlformats.org/markup-compatibility/2006" xmlns:p14="http://schemas.microsoft.com/office/powerpoint/2010/main">
    <mc:Choice Requires="p14">
      <p:transition spd="med">
        <p:newsflash/>
      </p:transition>
    </mc:Choice>
    <mc:Fallback xmlns="">
      <p:transition spd="med">
        <p:newsflash/>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10/25/2018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643145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10/25/2018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135294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pPr/>
              <a:t>10/25/2018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pPr/>
              <a:t>‹#›</a:t>
            </a:fld>
            <a:endParaRPr lang="en-US" dirty="0"/>
          </a:p>
        </p:txBody>
      </p:sp>
    </p:spTree>
    <p:extLst>
      <p:ext uri="{BB962C8B-B14F-4D97-AF65-F5344CB8AC3E}">
        <p14:creationId xmlns:p14="http://schemas.microsoft.com/office/powerpoint/2010/main" val="3068673169"/>
      </p:ext>
    </p:extLst>
  </p:cSld>
  <p:clrMapOvr>
    <a:masterClrMapping/>
  </p:clrMapOvr>
  <mc:AlternateContent xmlns:mc="http://schemas.openxmlformats.org/markup-compatibility/2006" xmlns:p14="http://schemas.microsoft.com/office/powerpoint/2010/main">
    <mc:Choice Requires="p14">
      <p:transition spd="med">
        <p:newsflash/>
      </p:transition>
    </mc:Choice>
    <mc:Fallback xmlns="">
      <p:transition spd="med">
        <p:newsflash/>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B61BEF0D-F0BB-DE4B-95CE-6DB70DBA9567}" type="datetimeFigureOut">
              <a:rPr lang="en-US" smtClean="0"/>
              <a:pPr/>
              <a:t>10/25/2018</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12247486"/>
      </p:ext>
    </p:extLst>
  </p:cSld>
  <p:clrMapOvr>
    <a:masterClrMapping/>
  </p:clrMapOvr>
  <mc:AlternateContent xmlns:mc="http://schemas.openxmlformats.org/markup-compatibility/2006" xmlns:p14="http://schemas.microsoft.com/office/powerpoint/2010/main">
    <mc:Choice Requires="p14">
      <p:transition spd="med">
        <p:newsflash/>
      </p:transition>
    </mc:Choice>
    <mc:Fallback xmlns="">
      <p:transition spd="med">
        <p:newsflash/>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smtClean="0"/>
              <a:pPr/>
              <a:t>10/25/2018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smtClean="0"/>
              <a:pPr/>
              <a:t>‹#›</a:t>
            </a:fld>
            <a:endParaRPr lang="en-US" dirty="0"/>
          </a:p>
        </p:txBody>
      </p:sp>
    </p:spTree>
    <p:extLst>
      <p:ext uri="{BB962C8B-B14F-4D97-AF65-F5344CB8AC3E}">
        <p14:creationId xmlns:p14="http://schemas.microsoft.com/office/powerpoint/2010/main" val="3563903139"/>
      </p:ext>
    </p:extLst>
  </p:cSld>
  <p:clrMapOvr>
    <a:masterClrMapping/>
  </p:clrMapOvr>
  <mc:AlternateContent xmlns:mc="http://schemas.openxmlformats.org/markup-compatibility/2006" xmlns:p14="http://schemas.microsoft.com/office/powerpoint/2010/main">
    <mc:Choice Requires="p14">
      <p:transition spd="med">
        <p:newsflash/>
      </p:transition>
    </mc:Choice>
    <mc:Fallback xmlns="">
      <p:transition spd="med">
        <p:newsflash/>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86881280"/>
      </p:ext>
    </p:extLst>
  </p:cSld>
  <p:clrMapOvr>
    <a:masterClrMapping/>
  </p:clrMapOvr>
  <mc:AlternateContent xmlns:mc="http://schemas.openxmlformats.org/markup-compatibility/2006" xmlns:p14="http://schemas.microsoft.com/office/powerpoint/2010/main">
    <mc:Choice Requires="p14">
      <p:transition spd="med">
        <p:newsflash/>
      </p:transition>
    </mc:Choice>
    <mc:Fallback xmlns="">
      <p:transition spd="med">
        <p:newsflash/>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smtClean="0"/>
              <a:pPr/>
              <a:t>10/25/2018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pPr/>
              <a:t>‹#›</a:t>
            </a:fld>
            <a:endParaRPr lang="en-US" dirty="0"/>
          </a:p>
        </p:txBody>
      </p:sp>
    </p:spTree>
    <p:extLst>
      <p:ext uri="{BB962C8B-B14F-4D97-AF65-F5344CB8AC3E}">
        <p14:creationId xmlns:p14="http://schemas.microsoft.com/office/powerpoint/2010/main" val="3303187893"/>
      </p:ext>
    </p:extLst>
  </p:cSld>
  <p:clrMapOvr>
    <a:masterClrMapping/>
  </p:clrMapOvr>
  <mc:AlternateContent xmlns:mc="http://schemas.openxmlformats.org/markup-compatibility/2006" xmlns:p14="http://schemas.microsoft.com/office/powerpoint/2010/main">
    <mc:Choice Requires="p14">
      <p:transition spd="med">
        <p:newsflash/>
      </p:transition>
    </mc:Choice>
    <mc:Fallback xmlns="">
      <p:transition spd="med">
        <p:newsflash/>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10/25/2018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76028891"/>
      </p:ext>
    </p:extLst>
  </p:cSld>
  <p:clrMapOvr>
    <a:masterClrMapping/>
  </p:clrMapOvr>
  <mc:AlternateContent xmlns:mc="http://schemas.openxmlformats.org/markup-compatibility/2006" xmlns:p14="http://schemas.microsoft.com/office/powerpoint/2010/main">
    <mc:Choice Requires="p14">
      <p:transition spd="med">
        <p:newsflash/>
      </p:transition>
    </mc:Choice>
    <mc:Fallback xmlns="">
      <p:transition spd="med">
        <p:newsflash/>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10/25/2018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31366076"/>
      </p:ext>
    </p:extLst>
  </p:cSld>
  <p:clrMapOvr>
    <a:masterClrMapping/>
  </p:clrMapOvr>
  <mc:AlternateContent xmlns:mc="http://schemas.openxmlformats.org/markup-compatibility/2006" xmlns:p14="http://schemas.microsoft.com/office/powerpoint/2010/main">
    <mc:Choice Requires="p14">
      <p:transition spd="med">
        <p:newsflash/>
      </p:transition>
    </mc:Choice>
    <mc:Fallback xmlns="">
      <p:transition spd="med">
        <p:newsflash/>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B61BEF0D-F0BB-DE4B-95CE-6DB70DBA9567}" type="datetimeFigureOut">
              <a:rPr lang="en-US" smtClean="0"/>
              <a:pPr/>
              <a:t>10/25/2018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8950468"/>
      </p:ext>
    </p:extLst>
  </p:cSld>
  <p:clrMapOvr>
    <a:masterClrMapping/>
  </p:clrMapOvr>
  <mc:AlternateContent xmlns:mc="http://schemas.openxmlformats.org/markup-compatibility/2006" xmlns:p14="http://schemas.microsoft.com/office/powerpoint/2010/main">
    <mc:Choice Requires="p14">
      <p:transition spd="med">
        <p:newsflash/>
      </p:transition>
    </mc:Choice>
    <mc:Fallback xmlns="">
      <p:transition spd="med">
        <p:newsflash/>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pPr/>
              <a:t>10/25/2018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pPr/>
              <a:t>‹#›</a:t>
            </a:fld>
            <a:endParaRPr lang="en-US" dirty="0"/>
          </a:p>
        </p:txBody>
      </p:sp>
    </p:spTree>
    <p:extLst>
      <p:ext uri="{BB962C8B-B14F-4D97-AF65-F5344CB8AC3E}">
        <p14:creationId xmlns:p14="http://schemas.microsoft.com/office/powerpoint/2010/main" val="4219527927"/>
      </p:ext>
    </p:extLst>
  </p:cSld>
  <p:clrMapOvr>
    <a:masterClrMapping/>
  </p:clrMapOvr>
  <mc:AlternateContent xmlns:mc="http://schemas.openxmlformats.org/markup-compatibility/2006" xmlns:p14="http://schemas.microsoft.com/office/powerpoint/2010/main">
    <mc:Choice Requires="p14">
      <p:transition spd="med">
        <p:newsflash/>
      </p:transition>
    </mc:Choice>
    <mc:Fallback xmlns="">
      <p:transition spd="med">
        <p:newsflash/>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34133644"/>
      </p:ext>
    </p:extLst>
  </p:cSld>
  <p:clrMapOvr>
    <a:masterClrMapping/>
  </p:clrMapOvr>
  <mc:AlternateContent xmlns:mc="http://schemas.openxmlformats.org/markup-compatibility/2006" xmlns:p14="http://schemas.microsoft.com/office/powerpoint/2010/main">
    <mc:Choice Requires="p14">
      <p:transition spd="med">
        <p:newsflash/>
      </p:transition>
    </mc:Choice>
    <mc:Fallback xmlns="">
      <p:transition spd="med">
        <p:newsflash/>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61BEF0D-F0BB-DE4B-95CE-6DB70DBA9567}" type="datetimeFigureOut">
              <a:rPr lang="en-US" smtClean="0"/>
              <a:pPr/>
              <a:t>10/25/2018</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44300391"/>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Lst>
  <mc:AlternateContent xmlns:mc="http://schemas.openxmlformats.org/markup-compatibility/2006" xmlns:p14="http://schemas.microsoft.com/office/powerpoint/2010/main">
    <mc:Choice Requires="p14">
      <p:transition spd="med">
        <p:newsflash/>
      </p:transition>
    </mc:Choice>
    <mc:Fallback xmlns="">
      <p:transition spd="med">
        <p:newsflash/>
      </p:transition>
    </mc:Fallback>
  </mc:AlternateContent>
  <p:timing>
    <p:tnLst>
      <p:par>
        <p:cTn id="1" dur="indefinite" restart="never" nodeType="tmRoot"/>
      </p:par>
    </p:tnLst>
  </p:timing>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Government </a:t>
            </a:r>
            <a:r>
              <a:rPr lang="en-US" dirty="0"/>
              <a:t>P</a:t>
            </a:r>
            <a:r>
              <a:rPr lang="en-US" dirty="0" smtClean="0"/>
              <a:t>olytechnic Jamnagar</a:t>
            </a:r>
            <a:endParaRPr lang="en-US" dirty="0"/>
          </a:p>
        </p:txBody>
      </p:sp>
      <p:sp>
        <p:nvSpPr>
          <p:cNvPr id="3" name="Subtitle 2"/>
          <p:cNvSpPr>
            <a:spLocks noGrp="1"/>
          </p:cNvSpPr>
          <p:nvPr>
            <p:ph type="subTitle" idx="1"/>
          </p:nvPr>
        </p:nvSpPr>
        <p:spPr/>
        <p:txBody>
          <a:bodyPr>
            <a:normAutofit/>
          </a:bodyPr>
          <a:lstStyle/>
          <a:p>
            <a:endParaRPr lang="en-US" sz="2000" dirty="0" smtClean="0"/>
          </a:p>
          <a:p>
            <a:r>
              <a:rPr lang="en-US" dirty="0" smtClean="0"/>
              <a:t>MY STYLE</a:t>
            </a:r>
            <a:r>
              <a:rPr lang="en-US" sz="2000" dirty="0" smtClean="0"/>
              <a:t> </a:t>
            </a:r>
            <a:endParaRPr lang="en-US" sz="2000" dirty="0"/>
          </a:p>
        </p:txBody>
      </p:sp>
    </p:spTree>
  </p:cSld>
  <p:clrMapOvr>
    <a:masterClrMapping/>
  </p:clrMapOvr>
  <mc:AlternateContent xmlns:mc="http://schemas.openxmlformats.org/markup-compatibility/2006" xmlns:p14="http://schemas.microsoft.com/office/powerpoint/2010/main">
    <mc:Choice Requires="p14">
      <p:transition spd="med">
        <p:newsflash/>
      </p:transition>
    </mc:Choice>
    <mc:Fallback xmlns="">
      <p:transition spd="med">
        <p:newsflash/>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Admin Login </a:t>
            </a:r>
            <a:endParaRPr lang="en-US" dirty="0"/>
          </a:p>
        </p:txBody>
      </p:sp>
      <p:pic>
        <p:nvPicPr>
          <p:cNvPr id="3" name="Content Placeholder 2"/>
          <p:cNvPicPr>
            <a:picLocks noGrp="1" noChangeAspect="1"/>
          </p:cNvPicPr>
          <p:nvPr>
            <p:ph idx="1"/>
          </p:nvPr>
        </p:nvPicPr>
        <p:blipFill>
          <a:blip r:embed="rId2"/>
          <a:stretch>
            <a:fillRect/>
          </a:stretch>
        </p:blipFill>
        <p:spPr>
          <a:xfrm>
            <a:off x="1543288" y="2004291"/>
            <a:ext cx="8750894" cy="4927599"/>
          </a:xfrm>
          <a:prstGeom prst="rect">
            <a:avLst/>
          </a:prstGeom>
        </p:spPr>
      </p:pic>
    </p:spTree>
  </p:cSld>
  <p:clrMapOvr>
    <a:masterClrMapping/>
  </p:clrMapOvr>
  <p:transition spd="med">
    <p:newsflash/>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Admin main page</a:t>
            </a:r>
            <a:endParaRPr lang="en-US" dirty="0"/>
          </a:p>
        </p:txBody>
      </p:sp>
      <p:pic>
        <p:nvPicPr>
          <p:cNvPr id="3" name="Content Placeholder 2"/>
          <p:cNvPicPr>
            <a:picLocks noGrp="1" noChangeAspect="1"/>
          </p:cNvPicPr>
          <p:nvPr>
            <p:ph idx="1"/>
          </p:nvPr>
        </p:nvPicPr>
        <p:blipFill>
          <a:blip r:embed="rId2"/>
          <a:stretch>
            <a:fillRect/>
          </a:stretch>
        </p:blipFill>
        <p:spPr>
          <a:xfrm>
            <a:off x="1514764" y="1955693"/>
            <a:ext cx="8779418" cy="4902307"/>
          </a:xfrm>
          <a:prstGeom prst="rect">
            <a:avLst/>
          </a:prstGeom>
        </p:spPr>
      </p:pic>
    </p:spTree>
  </p:cSld>
  <p:clrMapOvr>
    <a:masterClrMapping/>
  </p:clrMapOvr>
  <p:transition spd="med">
    <p:newsflash/>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new product</a:t>
            </a:r>
            <a:endParaRPr lang="en-US" dirty="0"/>
          </a:p>
        </p:txBody>
      </p:sp>
      <p:pic>
        <p:nvPicPr>
          <p:cNvPr id="3" name="Content Placeholder 2"/>
          <p:cNvPicPr>
            <a:picLocks noGrp="1" noChangeAspect="1"/>
          </p:cNvPicPr>
          <p:nvPr>
            <p:ph idx="1"/>
          </p:nvPr>
        </p:nvPicPr>
        <p:blipFill>
          <a:blip r:embed="rId2"/>
          <a:stretch>
            <a:fillRect/>
          </a:stretch>
        </p:blipFill>
        <p:spPr>
          <a:xfrm>
            <a:off x="1699490" y="1953992"/>
            <a:ext cx="8594691" cy="4950689"/>
          </a:xfrm>
          <a:prstGeom prst="rect">
            <a:avLst/>
          </a:prstGeom>
        </p:spPr>
      </p:pic>
    </p:spTree>
  </p:cSld>
  <p:clrMapOvr>
    <a:masterClrMapping/>
  </p:clrMapOvr>
  <p:transition spd="med">
    <p:newsflash/>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Manage orders</a:t>
            </a:r>
            <a:endParaRPr lang="en-US" dirty="0"/>
          </a:p>
        </p:txBody>
      </p:sp>
      <p:pic>
        <p:nvPicPr>
          <p:cNvPr id="4" name="Content Placeholder 3"/>
          <p:cNvPicPr>
            <a:picLocks noGrp="1" noChangeAspect="1"/>
          </p:cNvPicPr>
          <p:nvPr>
            <p:ph idx="1"/>
          </p:nvPr>
        </p:nvPicPr>
        <p:blipFill>
          <a:blip r:embed="rId2"/>
          <a:stretch>
            <a:fillRect/>
          </a:stretch>
        </p:blipFill>
        <p:spPr>
          <a:xfrm>
            <a:off x="1671782" y="1974381"/>
            <a:ext cx="8737599" cy="4949781"/>
          </a:xfrm>
          <a:prstGeom prst="rect">
            <a:avLst/>
          </a:prstGeom>
        </p:spPr>
      </p:pic>
    </p:spTree>
  </p:cSld>
  <p:clrMapOvr>
    <a:masterClrMapping/>
  </p:clrMapOvr>
  <p:transition spd="med">
    <p:newsflash/>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Created By</a:t>
            </a:r>
          </a:p>
        </p:txBody>
      </p:sp>
      <p:sp>
        <p:nvSpPr>
          <p:cNvPr id="3" name="Content Placeholder 2"/>
          <p:cNvSpPr>
            <a:spLocks noGrp="1"/>
          </p:cNvSpPr>
          <p:nvPr>
            <p:ph idx="1"/>
          </p:nvPr>
        </p:nvSpPr>
        <p:spPr/>
        <p:txBody>
          <a:bodyPr/>
          <a:lstStyle/>
          <a:p>
            <a:r>
              <a:rPr lang="en-US" dirty="0" err="1" smtClean="0"/>
              <a:t>Mohit</a:t>
            </a:r>
            <a:r>
              <a:rPr lang="en-US" dirty="0" smtClean="0"/>
              <a:t> vaghela   </a:t>
            </a:r>
            <a:r>
              <a:rPr lang="en-US" dirty="0" smtClean="0"/>
              <a:t>-  (</a:t>
            </a:r>
            <a:r>
              <a:rPr lang="en-US" dirty="0" smtClean="0"/>
              <a:t>166250307056)</a:t>
            </a:r>
            <a:endParaRPr lang="en-US" dirty="0"/>
          </a:p>
          <a:p>
            <a:r>
              <a:rPr lang="en-US" dirty="0" err="1" smtClean="0"/>
              <a:t>Bhavik</a:t>
            </a:r>
            <a:r>
              <a:rPr lang="en-US" dirty="0" smtClean="0"/>
              <a:t> </a:t>
            </a:r>
            <a:r>
              <a:rPr lang="en-US" dirty="0" err="1" smtClean="0"/>
              <a:t>chudasama</a:t>
            </a:r>
            <a:r>
              <a:rPr lang="en-US" dirty="0" smtClean="0"/>
              <a:t> </a:t>
            </a:r>
            <a:r>
              <a:rPr lang="en-US" dirty="0"/>
              <a:t>- </a:t>
            </a:r>
            <a:r>
              <a:rPr lang="en-US" dirty="0" smtClean="0"/>
              <a:t> (</a:t>
            </a:r>
            <a:r>
              <a:rPr lang="en-US" dirty="0" smtClean="0"/>
              <a:t>166250307007)</a:t>
            </a:r>
          </a:p>
        </p:txBody>
      </p:sp>
    </p:spTree>
  </p:cSld>
  <p:clrMapOvr>
    <a:masterClrMapping/>
  </p:clrMapOvr>
  <p:transition spd="med">
    <p:newsflash/>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Details</a:t>
            </a:r>
            <a:endParaRPr lang="en-US" dirty="0"/>
          </a:p>
        </p:txBody>
      </p:sp>
      <p:sp>
        <p:nvSpPr>
          <p:cNvPr id="3" name="Content Placeholder 2"/>
          <p:cNvSpPr>
            <a:spLocks noGrp="1"/>
          </p:cNvSpPr>
          <p:nvPr>
            <p:ph idx="1"/>
          </p:nvPr>
        </p:nvSpPr>
        <p:spPr/>
        <p:txBody>
          <a:bodyPr/>
          <a:lstStyle/>
          <a:p>
            <a:r>
              <a:rPr lang="en-US" dirty="0" smtClean="0"/>
              <a:t>Project name : </a:t>
            </a:r>
            <a:r>
              <a:rPr lang="en-US" dirty="0" smtClean="0"/>
              <a:t>MY STYLE</a:t>
            </a:r>
            <a:endParaRPr lang="en-US" dirty="0" smtClean="0"/>
          </a:p>
          <a:p>
            <a:r>
              <a:rPr lang="en-US" dirty="0" smtClean="0"/>
              <a:t>Project guide : </a:t>
            </a:r>
            <a:r>
              <a:rPr lang="en-US" dirty="0" smtClean="0"/>
              <a:t>J.V.SHAPARIA</a:t>
            </a:r>
            <a:endParaRPr lang="en-US" dirty="0" smtClean="0"/>
          </a:p>
          <a:p>
            <a:r>
              <a:rPr lang="en-US" dirty="0" smtClean="0"/>
              <a:t>About project : </a:t>
            </a:r>
          </a:p>
          <a:p>
            <a:pPr lvl="4"/>
            <a:r>
              <a:rPr lang="en-US" sz="1400" dirty="0" smtClean="0"/>
              <a:t> </a:t>
            </a:r>
            <a:r>
              <a:rPr lang="en-US" dirty="0" smtClean="0"/>
              <a:t>C</a:t>
            </a:r>
            <a:r>
              <a:rPr lang="en-US" dirty="0" smtClean="0"/>
              <a:t>reate </a:t>
            </a:r>
            <a:r>
              <a:rPr lang="en-US" dirty="0" smtClean="0"/>
              <a:t>the account in this site, after the user is login using the user name, password.</a:t>
            </a:r>
          </a:p>
          <a:p>
            <a:pPr lvl="4"/>
            <a:r>
              <a:rPr lang="en-US" dirty="0" smtClean="0"/>
              <a:t>In this site, user can </a:t>
            </a:r>
            <a:r>
              <a:rPr lang="en-US" dirty="0" smtClean="0"/>
              <a:t>but clothes</a:t>
            </a:r>
            <a:r>
              <a:rPr lang="en-US" dirty="0" smtClean="0"/>
              <a:t> </a:t>
            </a:r>
            <a:r>
              <a:rPr lang="en-US" dirty="0" smtClean="0"/>
              <a:t>to cash on delivery when they </a:t>
            </a:r>
            <a:r>
              <a:rPr lang="en-US" dirty="0" smtClean="0"/>
              <a:t> like the clothes </a:t>
            </a:r>
            <a:r>
              <a:rPr lang="en-US" dirty="0" smtClean="0"/>
              <a:t>and get the bill.</a:t>
            </a:r>
          </a:p>
        </p:txBody>
      </p:sp>
    </p:spTree>
  </p:cSld>
  <p:clrMapOvr>
    <a:masterClrMapping/>
  </p:clrMapOvr>
  <p:transition spd="med">
    <p:newsflash/>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 &amp; advantages</a:t>
            </a:r>
            <a:endParaRPr lang="en-US" dirty="0"/>
          </a:p>
        </p:txBody>
      </p:sp>
      <p:sp>
        <p:nvSpPr>
          <p:cNvPr id="3" name="Content Placeholder 2"/>
          <p:cNvSpPr>
            <a:spLocks noGrp="1"/>
          </p:cNvSpPr>
          <p:nvPr>
            <p:ph idx="1"/>
          </p:nvPr>
        </p:nvSpPr>
        <p:spPr/>
        <p:txBody>
          <a:bodyPr>
            <a:normAutofit fontScale="92500"/>
          </a:bodyPr>
          <a:lstStyle/>
          <a:p>
            <a:r>
              <a:rPr lang="en-US" dirty="0"/>
              <a:t>Scope </a:t>
            </a:r>
            <a:r>
              <a:rPr lang="en-US" dirty="0" smtClean="0"/>
              <a:t>:</a:t>
            </a:r>
          </a:p>
          <a:p>
            <a:pPr lvl="2"/>
            <a:r>
              <a:rPr lang="en-US" dirty="0"/>
              <a:t>Purchasing and selling products and services over the internet without the need of going physically to the market is what online shopping all about. Online shopping is just like a retail store shopping that we do by going to the market, but it is done through the </a:t>
            </a:r>
            <a:r>
              <a:rPr lang="en-US" dirty="0" smtClean="0"/>
              <a:t>internet</a:t>
            </a:r>
            <a:r>
              <a:rPr lang="en-US" dirty="0" smtClean="0"/>
              <a:t>.</a:t>
            </a:r>
            <a:endParaRPr lang="en-US" dirty="0" smtClean="0"/>
          </a:p>
          <a:p>
            <a:pPr lvl="2"/>
            <a:r>
              <a:rPr lang="en-US" dirty="0"/>
              <a:t>Online shopping has made shopping painless and added more fun. Online stores offer product description, pictures, comparisons, price and much more</a:t>
            </a:r>
            <a:r>
              <a:rPr lang="en-US" dirty="0" smtClean="0"/>
              <a:t>. </a:t>
            </a:r>
            <a:endParaRPr lang="en-US" dirty="0"/>
          </a:p>
          <a:p>
            <a:r>
              <a:rPr lang="en-US" dirty="0" smtClean="0"/>
              <a:t>Advantages :</a:t>
            </a:r>
          </a:p>
          <a:p>
            <a:pPr lvl="2"/>
            <a:r>
              <a:rPr lang="en-US" b="1" dirty="0"/>
              <a:t>Better prices.</a:t>
            </a:r>
            <a:r>
              <a:rPr lang="en-US" dirty="0"/>
              <a:t> Cheap deals and better prices are available online, because products come to you direct from the manufacturer or seller without middleman being involved. Many online shops offer discount coupons and rebates as well. Apart from this, online shops are only required to collect a sales tax if they have a physical location in our state, even if we buy from a store across the world.</a:t>
            </a:r>
            <a:endParaRPr lang="en-IN" dirty="0"/>
          </a:p>
          <a:p>
            <a:pPr marL="914400" lvl="2" indent="0">
              <a:buNone/>
            </a:pPr>
            <a:endParaRPr lang="en-US" dirty="0" smtClean="0"/>
          </a:p>
        </p:txBody>
      </p:sp>
    </p:spTree>
  </p:cSld>
  <p:clrMapOvr>
    <a:masterClrMapping/>
  </p:clrMapOvr>
  <p:transition spd="med">
    <p:newsflash/>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characteristics</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747048877"/>
              </p:ext>
            </p:extLst>
          </p:nvPr>
        </p:nvGraphicFramePr>
        <p:xfrm>
          <a:off x="677863" y="2160588"/>
          <a:ext cx="2362220" cy="3505200"/>
        </p:xfrm>
        <a:graphic>
          <a:graphicData uri="http://schemas.openxmlformats.org/drawingml/2006/table">
            <a:tbl>
              <a:tblPr firstRow="1" bandRow="1">
                <a:tableStyleId>{5C22544A-7EE6-4342-B048-85BDC9FD1C3A}</a:tableStyleId>
              </a:tblPr>
              <a:tblGrid>
                <a:gridCol w="2362220">
                  <a:extLst>
                    <a:ext uri="{9D8B030D-6E8A-4147-A177-3AD203B41FA5}">
                      <a16:colId xmlns:a16="http://schemas.microsoft.com/office/drawing/2014/main" val="20000"/>
                    </a:ext>
                  </a:extLst>
                </a:gridCol>
              </a:tblGrid>
              <a:tr h="370840">
                <a:tc>
                  <a:txBody>
                    <a:bodyPr/>
                    <a:lstStyle/>
                    <a:p>
                      <a:r>
                        <a:rPr lang="en-US" dirty="0" smtClean="0"/>
                        <a:t>USER MODULE</a:t>
                      </a:r>
                      <a:endParaRPr lang="en-US" dirty="0"/>
                    </a:p>
                  </a:txBody>
                  <a:tcPr/>
                </a:tc>
                <a:extLst>
                  <a:ext uri="{0D108BD9-81ED-4DB2-BD59-A6C34878D82A}">
                    <a16:rowId xmlns:a16="http://schemas.microsoft.com/office/drawing/2014/main" val="10000"/>
                  </a:ext>
                </a:extLst>
              </a:tr>
              <a:tr h="370840">
                <a:tc>
                  <a:txBody>
                    <a:bodyPr/>
                    <a:lstStyle/>
                    <a:p>
                      <a:r>
                        <a:rPr lang="en-US" dirty="0" smtClean="0"/>
                        <a:t>Registration</a:t>
                      </a:r>
                    </a:p>
                  </a:txBody>
                  <a:tcPr/>
                </a:tc>
                <a:extLst>
                  <a:ext uri="{0D108BD9-81ED-4DB2-BD59-A6C34878D82A}">
                    <a16:rowId xmlns:a16="http://schemas.microsoft.com/office/drawing/2014/main" val="10001"/>
                  </a:ext>
                </a:extLst>
              </a:tr>
              <a:tr h="370840">
                <a:tc>
                  <a:txBody>
                    <a:bodyPr/>
                    <a:lstStyle/>
                    <a:p>
                      <a:r>
                        <a:rPr lang="en-US" dirty="0" smtClean="0"/>
                        <a:t>Log-in</a:t>
                      </a:r>
                      <a:endParaRPr lang="en-US" dirty="0"/>
                    </a:p>
                  </a:txBody>
                  <a:tcPr/>
                </a:tc>
                <a:extLst>
                  <a:ext uri="{0D108BD9-81ED-4DB2-BD59-A6C34878D82A}">
                    <a16:rowId xmlns:a16="http://schemas.microsoft.com/office/drawing/2014/main" val="10002"/>
                  </a:ext>
                </a:extLst>
              </a:tr>
              <a:tr h="370840">
                <a:tc>
                  <a:txBody>
                    <a:bodyPr/>
                    <a:lstStyle/>
                    <a:p>
                      <a:r>
                        <a:rPr lang="en-US" dirty="0" smtClean="0"/>
                        <a:t>Search</a:t>
                      </a:r>
                      <a:r>
                        <a:rPr lang="en-US" baseline="0" dirty="0" smtClean="0"/>
                        <a:t> clothes </a:t>
                      </a:r>
                      <a:endParaRPr lang="en-US" dirty="0"/>
                    </a:p>
                  </a:txBody>
                  <a:tcPr/>
                </a:tc>
                <a:extLst>
                  <a:ext uri="{0D108BD9-81ED-4DB2-BD59-A6C34878D82A}">
                    <a16:rowId xmlns:a16="http://schemas.microsoft.com/office/drawing/2014/main" val="10003"/>
                  </a:ext>
                </a:extLst>
              </a:tr>
              <a:tr h="370840">
                <a:tc>
                  <a:txBody>
                    <a:bodyPr/>
                    <a:lstStyle/>
                    <a:p>
                      <a:r>
                        <a:rPr lang="en-US" dirty="0" smtClean="0"/>
                        <a:t>Add</a:t>
                      </a:r>
                      <a:r>
                        <a:rPr lang="en-US" baseline="0" dirty="0" smtClean="0"/>
                        <a:t> to products to cart</a:t>
                      </a:r>
                      <a:endParaRPr lang="en-US" dirty="0"/>
                    </a:p>
                  </a:txBody>
                  <a:tcPr/>
                </a:tc>
                <a:extLst>
                  <a:ext uri="{0D108BD9-81ED-4DB2-BD59-A6C34878D82A}">
                    <a16:rowId xmlns:a16="http://schemas.microsoft.com/office/drawing/2014/main" val="10004"/>
                  </a:ext>
                </a:extLst>
              </a:tr>
              <a:tr h="370840">
                <a:tc>
                  <a:txBody>
                    <a:bodyPr/>
                    <a:lstStyle/>
                    <a:p>
                      <a:r>
                        <a:rPr lang="en-US" dirty="0" smtClean="0"/>
                        <a:t>Complain</a:t>
                      </a:r>
                      <a:r>
                        <a:rPr lang="en-US" baseline="0" dirty="0" smtClean="0"/>
                        <a:t> if any problem</a:t>
                      </a:r>
                      <a:endParaRPr lang="en-US" dirty="0"/>
                    </a:p>
                  </a:txBody>
                  <a:tcPr/>
                </a:tc>
                <a:extLst>
                  <a:ext uri="{0D108BD9-81ED-4DB2-BD59-A6C34878D82A}">
                    <a16:rowId xmlns:a16="http://schemas.microsoft.com/office/drawing/2014/main" val="10005"/>
                  </a:ext>
                </a:extLst>
              </a:tr>
              <a:tr h="370840">
                <a:tc>
                  <a:txBody>
                    <a:bodyPr/>
                    <a:lstStyle/>
                    <a:p>
                      <a:r>
                        <a:rPr lang="en-US" dirty="0" smtClean="0"/>
                        <a:t>Buy</a:t>
                      </a:r>
                      <a:r>
                        <a:rPr lang="en-US" baseline="0" dirty="0" smtClean="0"/>
                        <a:t> new products</a:t>
                      </a:r>
                      <a:endParaRPr lang="en-US" dirty="0"/>
                    </a:p>
                  </a:txBody>
                  <a:tcPr/>
                </a:tc>
                <a:extLst>
                  <a:ext uri="{0D108BD9-81ED-4DB2-BD59-A6C34878D82A}">
                    <a16:rowId xmlns:a16="http://schemas.microsoft.com/office/drawing/2014/main" val="10006"/>
                  </a:ext>
                </a:extLst>
              </a:tr>
              <a:tr h="370840">
                <a:tc>
                  <a:txBody>
                    <a:bodyPr/>
                    <a:lstStyle/>
                    <a:p>
                      <a:r>
                        <a:rPr lang="en-US" dirty="0" smtClean="0"/>
                        <a:t>Logout</a:t>
                      </a:r>
                      <a:endParaRPr lang="en-US" dirty="0"/>
                    </a:p>
                  </a:txBody>
                  <a:tcPr/>
                </a:tc>
                <a:extLst>
                  <a:ext uri="{0D108BD9-81ED-4DB2-BD59-A6C34878D82A}">
                    <a16:rowId xmlns:a16="http://schemas.microsoft.com/office/drawing/2014/main" val="10007"/>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4123678592"/>
              </p:ext>
            </p:extLst>
          </p:nvPr>
        </p:nvGraphicFramePr>
        <p:xfrm>
          <a:off x="6484270" y="2160587"/>
          <a:ext cx="2255969" cy="1285240"/>
        </p:xfrm>
        <a:graphic>
          <a:graphicData uri="http://schemas.openxmlformats.org/drawingml/2006/table">
            <a:tbl>
              <a:tblPr firstRow="1" bandRow="1">
                <a:tableStyleId>{5C22544A-7EE6-4342-B048-85BDC9FD1C3A}</a:tableStyleId>
              </a:tblPr>
              <a:tblGrid>
                <a:gridCol w="2255969">
                  <a:extLst>
                    <a:ext uri="{9D8B030D-6E8A-4147-A177-3AD203B41FA5}">
                      <a16:colId xmlns:a16="http://schemas.microsoft.com/office/drawing/2014/main" val="20000"/>
                    </a:ext>
                  </a:extLst>
                </a:gridCol>
              </a:tblGrid>
              <a:tr h="370840">
                <a:tc>
                  <a:txBody>
                    <a:bodyPr/>
                    <a:lstStyle/>
                    <a:p>
                      <a:r>
                        <a:rPr lang="en-US" baseline="0" dirty="0" smtClean="0"/>
                        <a:t>VISITOR MODULE</a:t>
                      </a:r>
                      <a:endParaRPr lang="en-US" dirty="0"/>
                    </a:p>
                  </a:txBody>
                  <a:tcPr/>
                </a:tc>
                <a:extLst>
                  <a:ext uri="{0D108BD9-81ED-4DB2-BD59-A6C34878D82A}">
                    <a16:rowId xmlns:a16="http://schemas.microsoft.com/office/drawing/2014/main" val="10000"/>
                  </a:ext>
                </a:extLst>
              </a:tr>
              <a:tr h="370840">
                <a:tc>
                  <a:txBody>
                    <a:bodyPr/>
                    <a:lstStyle/>
                    <a:p>
                      <a:r>
                        <a:rPr lang="en-US" dirty="0" smtClean="0"/>
                        <a:t>Show</a:t>
                      </a:r>
                      <a:r>
                        <a:rPr lang="en-US" baseline="0" dirty="0" smtClean="0"/>
                        <a:t> the </a:t>
                      </a:r>
                      <a:r>
                        <a:rPr lang="en-US" baseline="0" dirty="0" smtClean="0"/>
                        <a:t>product &amp; and other details of it.</a:t>
                      </a:r>
                      <a:endParaRPr lang="en-US" dirty="0" smtClean="0"/>
                    </a:p>
                  </a:txBody>
                  <a:tcPr/>
                </a:tc>
                <a:extLst>
                  <a:ext uri="{0D108BD9-81ED-4DB2-BD59-A6C34878D82A}">
                    <a16:rowId xmlns:a16="http://schemas.microsoft.com/office/drawing/2014/main" val="10001"/>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436166279"/>
              </p:ext>
            </p:extLst>
          </p:nvPr>
        </p:nvGraphicFramePr>
        <p:xfrm>
          <a:off x="3608462" y="2158608"/>
          <a:ext cx="2350345" cy="2217448"/>
        </p:xfrm>
        <a:graphic>
          <a:graphicData uri="http://schemas.openxmlformats.org/drawingml/2006/table">
            <a:tbl>
              <a:tblPr firstRow="1" bandRow="1">
                <a:tableStyleId>{5C22544A-7EE6-4342-B048-85BDC9FD1C3A}</a:tableStyleId>
              </a:tblPr>
              <a:tblGrid>
                <a:gridCol w="2350345">
                  <a:extLst>
                    <a:ext uri="{9D8B030D-6E8A-4147-A177-3AD203B41FA5}">
                      <a16:colId xmlns:a16="http://schemas.microsoft.com/office/drawing/2014/main" val="20000"/>
                    </a:ext>
                  </a:extLst>
                </a:gridCol>
              </a:tblGrid>
              <a:tr h="554362">
                <a:tc>
                  <a:txBody>
                    <a:bodyPr/>
                    <a:lstStyle/>
                    <a:p>
                      <a:r>
                        <a:rPr lang="en-US" dirty="0" smtClean="0"/>
                        <a:t>ADMIN</a:t>
                      </a:r>
                      <a:r>
                        <a:rPr lang="en-US" baseline="0" dirty="0" smtClean="0"/>
                        <a:t> MODULE</a:t>
                      </a:r>
                      <a:endParaRPr lang="en-US" dirty="0"/>
                    </a:p>
                  </a:txBody>
                  <a:tcPr/>
                </a:tc>
                <a:extLst>
                  <a:ext uri="{0D108BD9-81ED-4DB2-BD59-A6C34878D82A}">
                    <a16:rowId xmlns:a16="http://schemas.microsoft.com/office/drawing/2014/main" val="10000"/>
                  </a:ext>
                </a:extLst>
              </a:tr>
              <a:tr h="554362">
                <a:tc>
                  <a:txBody>
                    <a:bodyPr/>
                    <a:lstStyle/>
                    <a:p>
                      <a:r>
                        <a:rPr lang="en-US" dirty="0" smtClean="0"/>
                        <a:t>Login</a:t>
                      </a:r>
                    </a:p>
                  </a:txBody>
                  <a:tcPr/>
                </a:tc>
                <a:extLst>
                  <a:ext uri="{0D108BD9-81ED-4DB2-BD59-A6C34878D82A}">
                    <a16:rowId xmlns:a16="http://schemas.microsoft.com/office/drawing/2014/main" val="10001"/>
                  </a:ext>
                </a:extLst>
              </a:tr>
              <a:tr h="554362">
                <a:tc>
                  <a:txBody>
                    <a:bodyPr/>
                    <a:lstStyle/>
                    <a:p>
                      <a:r>
                        <a:rPr lang="en-US" dirty="0" smtClean="0"/>
                        <a:t>View</a:t>
                      </a:r>
                      <a:r>
                        <a:rPr lang="en-US" baseline="0" dirty="0" smtClean="0"/>
                        <a:t> </a:t>
                      </a:r>
                      <a:r>
                        <a:rPr lang="en-US" baseline="0" dirty="0" smtClean="0"/>
                        <a:t>product </a:t>
                      </a:r>
                      <a:r>
                        <a:rPr lang="en-US" baseline="0" dirty="0" smtClean="0"/>
                        <a:t>detail</a:t>
                      </a:r>
                      <a:endParaRPr lang="en-US" dirty="0"/>
                    </a:p>
                  </a:txBody>
                  <a:tcPr/>
                </a:tc>
                <a:extLst>
                  <a:ext uri="{0D108BD9-81ED-4DB2-BD59-A6C34878D82A}">
                    <a16:rowId xmlns:a16="http://schemas.microsoft.com/office/drawing/2014/main" val="10002"/>
                  </a:ext>
                </a:extLst>
              </a:tr>
              <a:tr h="554362">
                <a:tc>
                  <a:txBody>
                    <a:bodyPr/>
                    <a:lstStyle/>
                    <a:p>
                      <a:r>
                        <a:rPr lang="en-US" dirty="0" smtClean="0"/>
                        <a:t>Add</a:t>
                      </a:r>
                      <a:r>
                        <a:rPr lang="en-US" baseline="0" dirty="0" smtClean="0"/>
                        <a:t> new </a:t>
                      </a:r>
                      <a:r>
                        <a:rPr lang="en-US" baseline="0" dirty="0" smtClean="0"/>
                        <a:t>product</a:t>
                      </a:r>
                      <a:endParaRPr lang="en-US" baseline="0" dirty="0" smtClean="0"/>
                    </a:p>
                  </a:txBody>
                  <a:tcPr/>
                </a:tc>
                <a:extLst>
                  <a:ext uri="{0D108BD9-81ED-4DB2-BD59-A6C34878D82A}">
                    <a16:rowId xmlns:a16="http://schemas.microsoft.com/office/drawing/2014/main" val="10003"/>
                  </a:ext>
                </a:extLst>
              </a:tr>
            </a:tbl>
          </a:graphicData>
        </a:graphic>
      </p:graphicFrame>
    </p:spTree>
  </p:cSld>
  <p:clrMapOvr>
    <a:masterClrMapping/>
  </p:clrMapOvr>
  <p:transition spd="med">
    <p:newsflash/>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Home Screen</a:t>
            </a:r>
          </a:p>
        </p:txBody>
      </p:sp>
      <p:pic>
        <p:nvPicPr>
          <p:cNvPr id="3" name="Content Placeholder 2"/>
          <p:cNvPicPr>
            <a:picLocks noGrp="1" noChangeAspect="1"/>
          </p:cNvPicPr>
          <p:nvPr>
            <p:ph idx="1"/>
          </p:nvPr>
        </p:nvPicPr>
        <p:blipFill>
          <a:blip r:embed="rId2"/>
          <a:stretch>
            <a:fillRect/>
          </a:stretch>
        </p:blipFill>
        <p:spPr>
          <a:xfrm>
            <a:off x="1238523" y="2105840"/>
            <a:ext cx="8810641" cy="4752160"/>
          </a:xfrm>
          <a:prstGeom prst="rect">
            <a:avLst/>
          </a:prstGeom>
        </p:spPr>
      </p:pic>
    </p:spTree>
  </p:cSld>
  <p:clrMapOvr>
    <a:masterClrMapping/>
  </p:clrMapOvr>
  <p:transition spd="med">
    <p:newsflash/>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Regestration</a:t>
            </a:r>
          </a:p>
        </p:txBody>
      </p:sp>
      <p:pic>
        <p:nvPicPr>
          <p:cNvPr id="3" name="Content Placeholder 2"/>
          <p:cNvPicPr>
            <a:picLocks noGrp="1" noChangeAspect="1"/>
          </p:cNvPicPr>
          <p:nvPr>
            <p:ph idx="1"/>
          </p:nvPr>
        </p:nvPicPr>
        <p:blipFill>
          <a:blip r:embed="rId2"/>
          <a:stretch>
            <a:fillRect/>
          </a:stretch>
        </p:blipFill>
        <p:spPr>
          <a:xfrm>
            <a:off x="1510400" y="1960998"/>
            <a:ext cx="8783782" cy="4772311"/>
          </a:xfrm>
          <a:prstGeom prst="rect">
            <a:avLst/>
          </a:prstGeom>
        </p:spPr>
      </p:pic>
    </p:spTree>
  </p:cSld>
  <p:clrMapOvr>
    <a:masterClrMapping/>
  </p:clrMapOvr>
  <p:transition spd="med">
    <p:newsflash/>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dirty="0"/>
              <a:t>Login Page</a:t>
            </a:r>
          </a:p>
        </p:txBody>
      </p:sp>
      <p:pic>
        <p:nvPicPr>
          <p:cNvPr id="3" name="Content Placeholder 2"/>
          <p:cNvPicPr>
            <a:picLocks noGrp="1" noChangeAspect="1"/>
          </p:cNvPicPr>
          <p:nvPr>
            <p:ph idx="1"/>
          </p:nvPr>
        </p:nvPicPr>
        <p:blipFill>
          <a:blip r:embed="rId2"/>
          <a:stretch>
            <a:fillRect/>
          </a:stretch>
        </p:blipFill>
        <p:spPr>
          <a:xfrm>
            <a:off x="1123793" y="1985818"/>
            <a:ext cx="9433369" cy="4872182"/>
          </a:xfrm>
          <a:prstGeom prst="rect">
            <a:avLst/>
          </a:prstGeom>
        </p:spPr>
      </p:pic>
    </p:spTree>
  </p:cSld>
  <p:clrMapOvr>
    <a:masterClrMapping/>
  </p:clrMapOvr>
  <p:transition spd="med">
    <p:newsflash/>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Choose </a:t>
            </a:r>
            <a:r>
              <a:rPr lang="en-US" dirty="0"/>
              <a:t>P</a:t>
            </a:r>
            <a:r>
              <a:rPr lang="en-US" dirty="0" smtClean="0"/>
              <a:t>roducts</a:t>
            </a:r>
            <a:endParaRPr lang="en-US" dirty="0"/>
          </a:p>
        </p:txBody>
      </p:sp>
      <p:pic>
        <p:nvPicPr>
          <p:cNvPr id="3" name="Content Placeholder 2"/>
          <p:cNvPicPr>
            <a:picLocks noGrp="1" noChangeAspect="1"/>
          </p:cNvPicPr>
          <p:nvPr>
            <p:ph idx="1"/>
          </p:nvPr>
        </p:nvPicPr>
        <p:blipFill>
          <a:blip r:embed="rId2"/>
          <a:stretch>
            <a:fillRect/>
          </a:stretch>
        </p:blipFill>
        <p:spPr>
          <a:xfrm>
            <a:off x="1242505" y="1985818"/>
            <a:ext cx="8972913" cy="4941455"/>
          </a:xfrm>
          <a:prstGeom prst="rect">
            <a:avLst/>
          </a:prstGeom>
        </p:spPr>
      </p:pic>
    </p:spTree>
  </p:cSld>
  <p:clrMapOvr>
    <a:masterClrMapping/>
  </p:clrMapOvr>
  <p:transition spd="med">
    <p:newsflash/>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a:t>
            </a:r>
            <a:r>
              <a:rPr lang="en-US" dirty="0" smtClean="0"/>
              <a:t>buy the product</a:t>
            </a:r>
            <a:endParaRPr lang="en-US" dirty="0"/>
          </a:p>
        </p:txBody>
      </p:sp>
      <p:pic>
        <p:nvPicPr>
          <p:cNvPr id="3" name="Content Placeholder 2"/>
          <p:cNvPicPr>
            <a:picLocks noGrp="1" noChangeAspect="1"/>
          </p:cNvPicPr>
          <p:nvPr>
            <p:ph idx="1"/>
          </p:nvPr>
        </p:nvPicPr>
        <p:blipFill>
          <a:blip r:embed="rId2"/>
          <a:stretch>
            <a:fillRect/>
          </a:stretch>
        </p:blipFill>
        <p:spPr>
          <a:xfrm>
            <a:off x="1555711" y="2004291"/>
            <a:ext cx="8738471" cy="4853709"/>
          </a:xfrm>
          <a:prstGeom prst="rect">
            <a:avLst/>
          </a:prstGeom>
        </p:spPr>
      </p:pic>
    </p:spTree>
  </p:cSld>
  <p:clrMapOvr>
    <a:masterClrMapping/>
  </p:clrMapOvr>
  <p:transition spd="med">
    <p:newsflash/>
  </p:transition>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TM04033917[[fn=Berlin]]</Template>
  <TotalTime>79</TotalTime>
  <Words>297</Words>
  <Application>Microsoft Office PowerPoint</Application>
  <PresentationFormat>Widescreen</PresentationFormat>
  <Paragraphs>42</Paragraphs>
  <Slides>14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Trebuchet MS</vt:lpstr>
      <vt:lpstr>Berlin</vt:lpstr>
      <vt:lpstr>Government Polytechnic Jamnagar</vt:lpstr>
      <vt:lpstr>Project Details</vt:lpstr>
      <vt:lpstr>Scope &amp; advantages</vt:lpstr>
      <vt:lpstr>User characteristics</vt:lpstr>
      <vt:lpstr>Home Screen</vt:lpstr>
      <vt:lpstr>Regestration</vt:lpstr>
      <vt:lpstr> Login Page</vt:lpstr>
      <vt:lpstr>Choose Products</vt:lpstr>
      <vt:lpstr>User buy the product</vt:lpstr>
      <vt:lpstr>Admin Login </vt:lpstr>
      <vt:lpstr>Admin main page</vt:lpstr>
      <vt:lpstr>Add new product</vt:lpstr>
      <vt:lpstr>Manage orders</vt:lpstr>
      <vt:lpstr>Created By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Government Polytechnic Jamnagar</dc:title>
  <dc:creator>KARAN PARMAR</dc:creator>
  <cp:lastModifiedBy>bunny vaghela</cp:lastModifiedBy>
  <cp:revision>29</cp:revision>
  <dcterms:created xsi:type="dcterms:W3CDTF">2017-11-22T06:22:00Z</dcterms:created>
  <dcterms:modified xsi:type="dcterms:W3CDTF">2018-10-25T15:02:19Z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1033-10.1.0.5657</vt:lpwstr>
  </property>
</Properties>
</file>