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42" r:id="rId2"/>
    <p:sldId id="357" r:id="rId3"/>
    <p:sldId id="358" r:id="rId4"/>
    <p:sldId id="359" r:id="rId5"/>
    <p:sldId id="360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28" r:id="rId18"/>
    <p:sldId id="391" r:id="rId19"/>
    <p:sldId id="376" r:id="rId20"/>
    <p:sldId id="377" r:id="rId21"/>
    <p:sldId id="378" r:id="rId22"/>
    <p:sldId id="379" r:id="rId23"/>
    <p:sldId id="392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93" r:id="rId34"/>
    <p:sldId id="389" r:id="rId35"/>
    <p:sldId id="390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1B5CD-DD7B-9048-8E75-24AFF6FE7953}" v="453" dt="2023-04-05T12:13:16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3" autoAdjust="0"/>
    <p:restoredTop sz="94660"/>
  </p:normalViewPr>
  <p:slideViewPr>
    <p:cSldViewPr>
      <p:cViewPr varScale="1">
        <p:scale>
          <a:sx n="127" d="100"/>
          <a:sy n="127" d="100"/>
        </p:scale>
        <p:origin x="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Arora" userId="9a2bdcac-aec0-4507-8ae0-d8bd7f30abe3" providerId="ADAL" clId="{E841B5CD-DD7B-9048-8E75-24AFF6FE7953}"/>
    <pc:docChg chg="undo custSel addSld modSld sldOrd">
      <pc:chgData name="Vipul Arora" userId="9a2bdcac-aec0-4507-8ae0-d8bd7f30abe3" providerId="ADAL" clId="{E841B5CD-DD7B-9048-8E75-24AFF6FE7953}" dt="2023-04-05T12:13:16.588" v="690" actId="20577"/>
      <pc:docMkLst>
        <pc:docMk/>
      </pc:docMkLst>
      <pc:sldChg chg="modSp mod">
        <pc:chgData name="Vipul Arora" userId="9a2bdcac-aec0-4507-8ae0-d8bd7f30abe3" providerId="ADAL" clId="{E841B5CD-DD7B-9048-8E75-24AFF6FE7953}" dt="2023-03-29T06:47:32.625" v="14" actId="6549"/>
        <pc:sldMkLst>
          <pc:docMk/>
          <pc:sldMk cId="0" sldId="342"/>
        </pc:sldMkLst>
        <pc:spChg chg="mod">
          <ac:chgData name="Vipul Arora" userId="9a2bdcac-aec0-4507-8ae0-d8bd7f30abe3" providerId="ADAL" clId="{E841B5CD-DD7B-9048-8E75-24AFF6FE7953}" dt="2023-03-29T06:47:26.375" v="10" actId="20577"/>
          <ac:spMkLst>
            <pc:docMk/>
            <pc:sldMk cId="0" sldId="342"/>
            <ac:spMk id="3076" creationId="{02A51743-BCA7-D353-B703-8B0D182E59A9}"/>
          </ac:spMkLst>
        </pc:spChg>
        <pc:spChg chg="mod">
          <ac:chgData name="Vipul Arora" userId="9a2bdcac-aec0-4507-8ae0-d8bd7f30abe3" providerId="ADAL" clId="{E841B5CD-DD7B-9048-8E75-24AFF6FE7953}" dt="2023-03-29T06:47:32.625" v="14" actId="6549"/>
          <ac:spMkLst>
            <pc:docMk/>
            <pc:sldMk cId="0" sldId="342"/>
            <ac:spMk id="3078" creationId="{5529445D-3C62-8499-A015-086ACF51A55D}"/>
          </ac:spMkLst>
        </pc:spChg>
      </pc:sldChg>
      <pc:sldChg chg="modSp">
        <pc:chgData name="Vipul Arora" userId="9a2bdcac-aec0-4507-8ae0-d8bd7f30abe3" providerId="ADAL" clId="{E841B5CD-DD7B-9048-8E75-24AFF6FE7953}" dt="2023-03-29T06:48:39.364" v="24" actId="20577"/>
        <pc:sldMkLst>
          <pc:docMk/>
          <pc:sldMk cId="0" sldId="357"/>
        </pc:sldMkLst>
        <pc:spChg chg="mod">
          <ac:chgData name="Vipul Arora" userId="9a2bdcac-aec0-4507-8ae0-d8bd7f30abe3" providerId="ADAL" clId="{E841B5CD-DD7B-9048-8E75-24AFF6FE7953}" dt="2023-03-29T06:48:39.364" v="24" actId="20577"/>
          <ac:spMkLst>
            <pc:docMk/>
            <pc:sldMk cId="0" sldId="357"/>
            <ac:spMk id="6" creationId="{B24F9BF7-D701-D751-15BA-1D73B100B4D0}"/>
          </ac:spMkLst>
        </pc:spChg>
      </pc:sldChg>
      <pc:sldChg chg="addSp delSp modSp mod modAnim">
        <pc:chgData name="Vipul Arora" userId="9a2bdcac-aec0-4507-8ae0-d8bd7f30abe3" providerId="ADAL" clId="{E841B5CD-DD7B-9048-8E75-24AFF6FE7953}" dt="2023-04-05T12:04:07.319" v="645" actId="20577"/>
        <pc:sldMkLst>
          <pc:docMk/>
          <pc:sldMk cId="0" sldId="382"/>
        </pc:sldMkLst>
        <pc:spChg chg="add del mod">
          <ac:chgData name="Vipul Arora" userId="9a2bdcac-aec0-4507-8ae0-d8bd7f30abe3" providerId="ADAL" clId="{E841B5CD-DD7B-9048-8E75-24AFF6FE7953}" dt="2023-04-03T10:18:12.119" v="191" actId="767"/>
          <ac:spMkLst>
            <pc:docMk/>
            <pc:sldMk cId="0" sldId="382"/>
            <ac:spMk id="8" creationId="{9CCBDC20-04F9-6FBE-AF3C-D5820870801C}"/>
          </ac:spMkLst>
        </pc:spChg>
        <pc:spChg chg="add mod">
          <ac:chgData name="Vipul Arora" userId="9a2bdcac-aec0-4507-8ae0-d8bd7f30abe3" providerId="ADAL" clId="{E841B5CD-DD7B-9048-8E75-24AFF6FE7953}" dt="2023-04-03T10:25:42.387" v="335" actId="20577"/>
          <ac:spMkLst>
            <pc:docMk/>
            <pc:sldMk cId="0" sldId="382"/>
            <ac:spMk id="9" creationId="{8F3B6777-5318-2D03-A9EC-5D2D9347E831}"/>
          </ac:spMkLst>
        </pc:spChg>
        <pc:spChg chg="add mod">
          <ac:chgData name="Vipul Arora" userId="9a2bdcac-aec0-4507-8ae0-d8bd7f30abe3" providerId="ADAL" clId="{E841B5CD-DD7B-9048-8E75-24AFF6FE7953}" dt="2023-04-03T10:23:13.134" v="273"/>
          <ac:spMkLst>
            <pc:docMk/>
            <pc:sldMk cId="0" sldId="382"/>
            <ac:spMk id="10" creationId="{CC144EA9-0934-FF26-CAE5-AE3235192CB4}"/>
          </ac:spMkLst>
        </pc:spChg>
        <pc:spChg chg="add mod">
          <ac:chgData name="Vipul Arora" userId="9a2bdcac-aec0-4507-8ae0-d8bd7f30abe3" providerId="ADAL" clId="{E841B5CD-DD7B-9048-8E75-24AFF6FE7953}" dt="2023-04-03T10:23:16.771" v="275"/>
          <ac:spMkLst>
            <pc:docMk/>
            <pc:sldMk cId="0" sldId="382"/>
            <ac:spMk id="11" creationId="{0650282D-0B82-C172-6BDD-61AF7D50C5A7}"/>
          </ac:spMkLst>
        </pc:spChg>
        <pc:spChg chg="add mod">
          <ac:chgData name="Vipul Arora" userId="9a2bdcac-aec0-4507-8ae0-d8bd7f30abe3" providerId="ADAL" clId="{E841B5CD-DD7B-9048-8E75-24AFF6FE7953}" dt="2023-04-03T10:25:59.828" v="341" actId="1076"/>
          <ac:spMkLst>
            <pc:docMk/>
            <pc:sldMk cId="0" sldId="382"/>
            <ac:spMk id="13" creationId="{A0841D9E-C212-E70C-8B31-46ACEF28B1F2}"/>
          </ac:spMkLst>
        </pc:spChg>
        <pc:spChg chg="add mod">
          <ac:chgData name="Vipul Arora" userId="9a2bdcac-aec0-4507-8ae0-d8bd7f30abe3" providerId="ADAL" clId="{E841B5CD-DD7B-9048-8E75-24AFF6FE7953}" dt="2023-04-03T10:29:57.964" v="394" actId="1076"/>
          <ac:spMkLst>
            <pc:docMk/>
            <pc:sldMk cId="0" sldId="382"/>
            <ac:spMk id="15" creationId="{E58837F8-31F4-1AAB-CA7F-A3B7653BD54F}"/>
          </ac:spMkLst>
        </pc:spChg>
        <pc:spChg chg="add mod">
          <ac:chgData name="Vipul Arora" userId="9a2bdcac-aec0-4507-8ae0-d8bd7f30abe3" providerId="ADAL" clId="{E841B5CD-DD7B-9048-8E75-24AFF6FE7953}" dt="2023-04-05T12:04:07.319" v="645" actId="20577"/>
          <ac:spMkLst>
            <pc:docMk/>
            <pc:sldMk cId="0" sldId="382"/>
            <ac:spMk id="16" creationId="{D447D923-465B-EDA5-DB49-8B1C1EEB3158}"/>
          </ac:spMkLst>
        </pc:spChg>
        <pc:spChg chg="mod">
          <ac:chgData name="Vipul Arora" userId="9a2bdcac-aec0-4507-8ae0-d8bd7f30abe3" providerId="ADAL" clId="{E841B5CD-DD7B-9048-8E75-24AFF6FE7953}" dt="2023-04-03T10:27:40.312" v="377" actId="14100"/>
          <ac:spMkLst>
            <pc:docMk/>
            <pc:sldMk cId="0" sldId="382"/>
            <ac:spMk id="148490" creationId="{005F07D4-33DA-6B7B-7F41-3B40A267A664}"/>
          </ac:spMkLst>
        </pc:spChg>
        <pc:spChg chg="mod">
          <ac:chgData name="Vipul Arora" userId="9a2bdcac-aec0-4507-8ae0-d8bd7f30abe3" providerId="ADAL" clId="{E841B5CD-DD7B-9048-8E75-24AFF6FE7953}" dt="2023-04-03T10:27:53.135" v="380" actId="14100"/>
          <ac:spMkLst>
            <pc:docMk/>
            <pc:sldMk cId="0" sldId="382"/>
            <ac:spMk id="148491" creationId="{734508E8-1E53-D297-A7F1-6EF13FC1A4B7}"/>
          </ac:spMkLst>
        </pc:spChg>
        <pc:graphicFrameChg chg="mod">
          <ac:chgData name="Vipul Arora" userId="9a2bdcac-aec0-4507-8ae0-d8bd7f30abe3" providerId="ADAL" clId="{E841B5CD-DD7B-9048-8E75-24AFF6FE7953}" dt="2023-04-03T10:27:37.102" v="376" actId="1076"/>
          <ac:graphicFrameMkLst>
            <pc:docMk/>
            <pc:sldMk cId="0" sldId="382"/>
            <ac:graphicFrameMk id="2" creationId="{4FA60FE4-CC22-7FD1-055B-243612185EEB}"/>
          </ac:graphicFrameMkLst>
        </pc:graphicFrameChg>
        <pc:graphicFrameChg chg="mod">
          <ac:chgData name="Vipul Arora" userId="9a2bdcac-aec0-4507-8ae0-d8bd7f30abe3" providerId="ADAL" clId="{E841B5CD-DD7B-9048-8E75-24AFF6FE7953}" dt="2023-04-03T10:27:44.042" v="378" actId="1076"/>
          <ac:graphicFrameMkLst>
            <pc:docMk/>
            <pc:sldMk cId="0" sldId="382"/>
            <ac:graphicFrameMk id="3" creationId="{E1891D08-90C0-2829-B76A-004C9C4B1119}"/>
          </ac:graphicFrameMkLst>
        </pc:graphicFrameChg>
        <pc:graphicFrameChg chg="mod">
          <ac:chgData name="Vipul Arora" userId="9a2bdcac-aec0-4507-8ae0-d8bd7f30abe3" providerId="ADAL" clId="{E841B5CD-DD7B-9048-8E75-24AFF6FE7953}" dt="2023-04-03T10:18:03.546" v="189" actId="1076"/>
          <ac:graphicFrameMkLst>
            <pc:docMk/>
            <pc:sldMk cId="0" sldId="382"/>
            <ac:graphicFrameMk id="148485" creationId="{D27A0DEE-273A-1CEA-329A-94A632940B74}"/>
          </ac:graphicFrameMkLst>
        </pc:graphicFrameChg>
      </pc:sldChg>
      <pc:sldChg chg="modSp modAnim">
        <pc:chgData name="Vipul Arora" userId="9a2bdcac-aec0-4507-8ae0-d8bd7f30abe3" providerId="ADAL" clId="{E841B5CD-DD7B-9048-8E75-24AFF6FE7953}" dt="2023-04-05T08:22:18.508" v="551"/>
        <pc:sldMkLst>
          <pc:docMk/>
          <pc:sldMk cId="0" sldId="384"/>
        </pc:sldMkLst>
        <pc:spChg chg="mod">
          <ac:chgData name="Vipul Arora" userId="9a2bdcac-aec0-4507-8ae0-d8bd7f30abe3" providerId="ADAL" clId="{E841B5CD-DD7B-9048-8E75-24AFF6FE7953}" dt="2023-04-05T08:22:05.600" v="550" actId="1076"/>
          <ac:spMkLst>
            <pc:docMk/>
            <pc:sldMk cId="0" sldId="384"/>
            <ac:spMk id="147462" creationId="{1B1C8184-6D4C-12AE-D9E8-32E42044ABE0}"/>
          </ac:spMkLst>
        </pc:spChg>
      </pc:sldChg>
      <pc:sldChg chg="addSp modSp mod modAnim">
        <pc:chgData name="Vipul Arora" userId="9a2bdcac-aec0-4507-8ae0-d8bd7f30abe3" providerId="ADAL" clId="{E841B5CD-DD7B-9048-8E75-24AFF6FE7953}" dt="2023-04-05T12:13:16.588" v="690" actId="20577"/>
        <pc:sldMkLst>
          <pc:docMk/>
          <pc:sldMk cId="0" sldId="386"/>
        </pc:sldMkLst>
        <pc:spChg chg="add mod">
          <ac:chgData name="Vipul Arora" userId="9a2bdcac-aec0-4507-8ae0-d8bd7f30abe3" providerId="ADAL" clId="{E841B5CD-DD7B-9048-8E75-24AFF6FE7953}" dt="2023-04-03T10:34:01.442" v="434" actId="20577"/>
          <ac:spMkLst>
            <pc:docMk/>
            <pc:sldMk cId="0" sldId="386"/>
            <ac:spMk id="8" creationId="{8333BB1C-10EE-98AA-ACD0-C3E5985C77EE}"/>
          </ac:spMkLst>
        </pc:spChg>
        <pc:spChg chg="add mod">
          <ac:chgData name="Vipul Arora" userId="9a2bdcac-aec0-4507-8ae0-d8bd7f30abe3" providerId="ADAL" clId="{E841B5CD-DD7B-9048-8E75-24AFF6FE7953}" dt="2023-04-03T10:35:10.214" v="445" actId="20577"/>
          <ac:spMkLst>
            <pc:docMk/>
            <pc:sldMk cId="0" sldId="386"/>
            <ac:spMk id="9" creationId="{05237BC5-222F-4B10-C8A9-69EB92481344}"/>
          </ac:spMkLst>
        </pc:spChg>
        <pc:spChg chg="add mod">
          <ac:chgData name="Vipul Arora" userId="9a2bdcac-aec0-4507-8ae0-d8bd7f30abe3" providerId="ADAL" clId="{E841B5CD-DD7B-9048-8E75-24AFF6FE7953}" dt="2023-04-03T10:36:14.302" v="458" actId="1076"/>
          <ac:spMkLst>
            <pc:docMk/>
            <pc:sldMk cId="0" sldId="386"/>
            <ac:spMk id="10" creationId="{A2F627B2-A941-8360-EED8-F975D0397167}"/>
          </ac:spMkLst>
        </pc:spChg>
        <pc:spChg chg="add mod">
          <ac:chgData name="Vipul Arora" userId="9a2bdcac-aec0-4507-8ae0-d8bd7f30abe3" providerId="ADAL" clId="{E841B5CD-DD7B-9048-8E75-24AFF6FE7953}" dt="2023-04-03T10:37:04.787" v="473" actId="14100"/>
          <ac:spMkLst>
            <pc:docMk/>
            <pc:sldMk cId="0" sldId="386"/>
            <ac:spMk id="11" creationId="{7AB3B430-726C-DFC2-32C8-6C01F126918D}"/>
          </ac:spMkLst>
        </pc:spChg>
        <pc:spChg chg="add mod">
          <ac:chgData name="Vipul Arora" userId="9a2bdcac-aec0-4507-8ae0-d8bd7f30abe3" providerId="ADAL" clId="{E841B5CD-DD7B-9048-8E75-24AFF6FE7953}" dt="2023-04-03T10:37:37.638" v="478" actId="20577"/>
          <ac:spMkLst>
            <pc:docMk/>
            <pc:sldMk cId="0" sldId="386"/>
            <ac:spMk id="12" creationId="{F5E3830C-5225-5878-25EF-DC56540D106E}"/>
          </ac:spMkLst>
        </pc:spChg>
        <pc:spChg chg="add mod">
          <ac:chgData name="Vipul Arora" userId="9a2bdcac-aec0-4507-8ae0-d8bd7f30abe3" providerId="ADAL" clId="{E841B5CD-DD7B-9048-8E75-24AFF6FE7953}" dt="2023-04-05T12:13:16.588" v="690" actId="20577"/>
          <ac:spMkLst>
            <pc:docMk/>
            <pc:sldMk cId="0" sldId="386"/>
            <ac:spMk id="13" creationId="{5EBED667-BC72-5049-32E1-80ED9C473520}"/>
          </ac:spMkLst>
        </pc:spChg>
        <pc:spChg chg="mod">
          <ac:chgData name="Vipul Arora" userId="9a2bdcac-aec0-4507-8ae0-d8bd7f30abe3" providerId="ADAL" clId="{E841B5CD-DD7B-9048-8E75-24AFF6FE7953}" dt="2023-04-03T10:36:11.569" v="457" actId="1076"/>
          <ac:spMkLst>
            <pc:docMk/>
            <pc:sldMk cId="0" sldId="386"/>
            <ac:spMk id="21" creationId="{6A821B57-C490-9078-9CF7-0B148280D35B}"/>
          </ac:spMkLst>
        </pc:spChg>
      </pc:sldChg>
      <pc:sldChg chg="modSp modAnim">
        <pc:chgData name="Vipul Arora" userId="9a2bdcac-aec0-4507-8ae0-d8bd7f30abe3" providerId="ADAL" clId="{E841B5CD-DD7B-9048-8E75-24AFF6FE7953}" dt="2023-04-03T10:43:31.484" v="513"/>
        <pc:sldMkLst>
          <pc:docMk/>
          <pc:sldMk cId="0" sldId="388"/>
        </pc:sldMkLst>
        <pc:spChg chg="mod">
          <ac:chgData name="Vipul Arora" userId="9a2bdcac-aec0-4507-8ae0-d8bd7f30abe3" providerId="ADAL" clId="{E841B5CD-DD7B-9048-8E75-24AFF6FE7953}" dt="2023-04-03T10:41:26.675" v="493" actId="1076"/>
          <ac:spMkLst>
            <pc:docMk/>
            <pc:sldMk cId="0" sldId="388"/>
            <ac:spMk id="144393" creationId="{F84FAD97-CFE9-F421-520B-5F66347E1506}"/>
          </ac:spMkLst>
        </pc:spChg>
      </pc:sldChg>
      <pc:sldChg chg="modSp new mod modAnim">
        <pc:chgData name="Vipul Arora" userId="9a2bdcac-aec0-4507-8ae0-d8bd7f30abe3" providerId="ADAL" clId="{E841B5CD-DD7B-9048-8E75-24AFF6FE7953}" dt="2023-04-03T10:16:32.552" v="158"/>
        <pc:sldMkLst>
          <pc:docMk/>
          <pc:sldMk cId="4273217752" sldId="391"/>
        </pc:sldMkLst>
        <pc:spChg chg="mod">
          <ac:chgData name="Vipul Arora" userId="9a2bdcac-aec0-4507-8ae0-d8bd7f30abe3" providerId="ADAL" clId="{E841B5CD-DD7B-9048-8E75-24AFF6FE7953}" dt="2023-04-03T10:13:02.644" v="142" actId="20577"/>
          <ac:spMkLst>
            <pc:docMk/>
            <pc:sldMk cId="4273217752" sldId="391"/>
            <ac:spMk id="2" creationId="{3E508DF9-2CF6-ADC6-2F13-ED8FCCF3B454}"/>
          </ac:spMkLst>
        </pc:spChg>
        <pc:spChg chg="mod">
          <ac:chgData name="Vipul Arora" userId="9a2bdcac-aec0-4507-8ae0-d8bd7f30abe3" providerId="ADAL" clId="{E841B5CD-DD7B-9048-8E75-24AFF6FE7953}" dt="2023-04-03T10:16:28.118" v="157" actId="20577"/>
          <ac:spMkLst>
            <pc:docMk/>
            <pc:sldMk cId="4273217752" sldId="391"/>
            <ac:spMk id="3" creationId="{A49FEA7A-8572-D72A-EAE5-F7A53F978A4C}"/>
          </ac:spMkLst>
        </pc:spChg>
      </pc:sldChg>
      <pc:sldChg chg="modSp new mod">
        <pc:chgData name="Vipul Arora" userId="9a2bdcac-aec0-4507-8ae0-d8bd7f30abe3" providerId="ADAL" clId="{E841B5CD-DD7B-9048-8E75-24AFF6FE7953}" dt="2023-04-03T10:17:26.275" v="185" actId="20577"/>
        <pc:sldMkLst>
          <pc:docMk/>
          <pc:sldMk cId="3804515496" sldId="392"/>
        </pc:sldMkLst>
        <pc:spChg chg="mod">
          <ac:chgData name="Vipul Arora" userId="9a2bdcac-aec0-4507-8ae0-d8bd7f30abe3" providerId="ADAL" clId="{E841B5CD-DD7B-9048-8E75-24AFF6FE7953}" dt="2023-04-03T10:17:24.789" v="184" actId="20577"/>
          <ac:spMkLst>
            <pc:docMk/>
            <pc:sldMk cId="3804515496" sldId="392"/>
            <ac:spMk id="2" creationId="{52ADE1C8-E9A0-DE15-D540-01D36BA37C02}"/>
          </ac:spMkLst>
        </pc:spChg>
        <pc:spChg chg="mod">
          <ac:chgData name="Vipul Arora" userId="9a2bdcac-aec0-4507-8ae0-d8bd7f30abe3" providerId="ADAL" clId="{E841B5CD-DD7B-9048-8E75-24AFF6FE7953}" dt="2023-04-03T10:17:26.275" v="185" actId="20577"/>
          <ac:spMkLst>
            <pc:docMk/>
            <pc:sldMk cId="3804515496" sldId="392"/>
            <ac:spMk id="3" creationId="{F91CD5BF-D118-7F8B-3D2D-96FAB7DF8DD0}"/>
          </ac:spMkLst>
        </pc:spChg>
      </pc:sldChg>
      <pc:sldChg chg="modSp new mod ord modAnim">
        <pc:chgData name="Vipul Arora" userId="9a2bdcac-aec0-4507-8ae0-d8bd7f30abe3" providerId="ADAL" clId="{E841B5CD-DD7B-9048-8E75-24AFF6FE7953}" dt="2023-04-05T08:23:34.768" v="573"/>
        <pc:sldMkLst>
          <pc:docMk/>
          <pc:sldMk cId="656386926" sldId="393"/>
        </pc:sldMkLst>
        <pc:spChg chg="mod">
          <ac:chgData name="Vipul Arora" userId="9a2bdcac-aec0-4507-8ae0-d8bd7f30abe3" providerId="ADAL" clId="{E841B5CD-DD7B-9048-8E75-24AFF6FE7953}" dt="2023-04-05T08:02:10.239" v="521" actId="20577"/>
          <ac:spMkLst>
            <pc:docMk/>
            <pc:sldMk cId="656386926" sldId="393"/>
            <ac:spMk id="2" creationId="{7BABDCAE-7DA4-0454-0B33-14B8A6A3E705}"/>
          </ac:spMkLst>
        </pc:spChg>
        <pc:spChg chg="mod">
          <ac:chgData name="Vipul Arora" userId="9a2bdcac-aec0-4507-8ae0-d8bd7f30abe3" providerId="ADAL" clId="{E841B5CD-DD7B-9048-8E75-24AFF6FE7953}" dt="2023-04-05T08:23:19.276" v="572" actId="20577"/>
          <ac:spMkLst>
            <pc:docMk/>
            <pc:sldMk cId="656386926" sldId="393"/>
            <ac:spMk id="3" creationId="{EBBEF3C4-73E6-0C4C-093A-AA9981D6AB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8CEA1A-3253-75E8-AE20-C1EDE1D4DFD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C0E5D-76B5-C5EB-7ECB-5D9B481D21E8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7F9ECCB4-C263-9649-95AD-CEA93CC3E1F7}" type="datetimeFigureOut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577C91B-1D74-3474-2A59-F1487D6675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4" tIns="47462" rIns="94924" bIns="474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C7B4D97-DFB5-EEC7-DE8F-719A4BAB5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A3487-207E-68CE-DBFF-4565E12EA4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718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11F5D-9FCE-822E-007D-7A5E69904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C136967-C601-3C4A-813D-36D574343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F776B5E8-849C-0038-8E45-0B026E0CCC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8E47E89-F727-0685-64D2-7BC1F0FD7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717C7B47-38D3-840A-15F7-D6E6BA00D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6EDCE7-AB83-0D48-929B-8D734CA4D61D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F92F448-CE76-A269-EC92-AF55CD0187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655638" y="873125"/>
            <a:ext cx="4214813" cy="31607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C5C8F36-7A94-A886-81F4-83CD6591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1313" y="868363"/>
            <a:ext cx="4206875" cy="7670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929D-537D-2FC1-0C9E-FCEE038D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5F38-72B8-C540-9F64-02D02B65C0C5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C79C-9243-F71D-B939-EFD64317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0F9C-0997-CD35-D0B8-97DCDE1E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FE6C5-E962-D343-85BA-AA6CF41AB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85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AFFE-5D2C-B07D-0002-4B51D37D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467B0-EB13-A248-A901-C57986D82C89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2A51-88BA-EFA3-C91E-F5D1D0FE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5CFD-DB19-C239-BFF1-38FF7B6B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BAEAD-528D-DE4C-80DB-CEF28AFE3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33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E8F15-F195-D406-CF3F-27D0509B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4E530-D925-304C-AED9-169563A591CE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752C-0F74-F2DE-A759-B2693FD5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D368-0651-3BFC-E929-34FCC8BC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F8CB-66AF-3943-A2D3-1F27570DE1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46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13CD-76A1-7972-22F8-11770FB3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9CE92-6BA1-0F43-ABD0-707BF8448F6B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17DF-0336-B884-1EAD-21C52F7C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706D-D656-1CA4-E163-AD3CA808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F1CEC-E433-6249-844F-1DD2A24A3B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3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F88D-4EF4-3575-C68B-EA3789A5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29C94-3C2E-A24E-B67D-1054C995FC49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3B78-9E3D-F9BA-95EC-A9151944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EC66-3E62-5FDE-2DF1-B7C860B6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975B2-26C4-C244-8221-9B4EB3752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85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F6C7B5-F1A1-33C8-90B0-597E325B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AB2A-D05C-8E4B-A773-28876EED8CFB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E224F7-5531-1D4F-544E-54DDF20D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F05C90-D253-09EF-F210-F2AB48E4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CFBD6-58DB-E74B-A468-39875FF2E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34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734843-65D1-6AD0-E723-DA9DF6B4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1964-4FCD-894C-9C1F-EC42FCFB9ED7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0C88E7-F403-6E4F-51CF-0AB8EE3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505724-0831-B86B-E1B2-BF22330A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D0DB3-7F50-BD43-BFC5-1DAD7CF15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75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20E0569-F4D7-5D14-37FB-A1648D96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0E7B1-6611-114A-A24B-FB0EECAA96E9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CC1EB1B-0F5B-56A5-A349-5A56DFCD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0E7517-C56D-5C25-B26B-35CA2943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5A80-B86E-8E4C-98F7-74D11D93B7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05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37E6BB-10EB-2BFE-B30C-469FA44C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C9916-75DD-2F4D-8A63-052995AE47BA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DFDCCC6-6374-CBAA-14E3-3AADA8B5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0E27AC-9F2E-F589-7859-6F2B276A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0892D-6414-494C-9198-AD3B6CA741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3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FAAF92-8BD0-C3AC-87B8-5D030B00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1AF8-E957-5843-8573-BEC8592095EF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BE0E91-0504-5380-49CE-85B9A667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C69C6-3689-F116-73EE-86709A92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787D-BED6-6E4F-B452-F6DA61F578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9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929C88-89E1-D51D-3E69-B278F153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449DF-9B6E-094F-86D2-7FD75B570D63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B2B52B-96EB-F46D-EF32-79CB1A11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09FC4A-C39A-B375-CAA8-8535B01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FA394-13BB-0649-B7F3-F8698B5649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1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739B4AB-75AA-2A42-4ACE-95682A2A42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E01ACDF-0ABF-570B-3B60-81C862E11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7A9F-5F90-CF12-9038-F7CC75DC2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6B6137-B414-FD4F-87BB-CCF3FA4090F4}" type="datetime1">
              <a:rPr lang="en-US"/>
              <a:pPr>
                <a:defRPr/>
              </a:pPr>
              <a:t>4/5/23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A5D1-E1E2-7CC4-02AA-339115136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4367-8F76-06B5-4EBB-CA8A07C4B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D00ABE2-7C4D-7D40-ACCF-E46072247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9.bin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8.emf"/><Relationship Id="rId9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58.bin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54.e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62.e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6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8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2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71.emf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73.emf"/><Relationship Id="rId7" Type="http://schemas.openxmlformats.org/officeDocument/2006/relationships/image" Target="../media/image75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74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7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81.emf"/><Relationship Id="rId18" Type="http://schemas.openxmlformats.org/officeDocument/2006/relationships/oleObject" Target="../embeddings/oleObject98.bin"/><Relationship Id="rId3" Type="http://schemas.openxmlformats.org/officeDocument/2006/relationships/image" Target="../media/image77.emf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83.e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6.emf"/><Relationship Id="rId5" Type="http://schemas.openxmlformats.org/officeDocument/2006/relationships/image" Target="../media/image78.emf"/><Relationship Id="rId15" Type="http://schemas.openxmlformats.org/officeDocument/2006/relationships/image" Target="../media/image82.e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84.e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80.emf"/><Relationship Id="rId14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104.bin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8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emf"/><Relationship Id="rId4" Type="http://schemas.openxmlformats.org/officeDocument/2006/relationships/oleObject" Target="../embeddings/oleObject10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93.emf"/><Relationship Id="rId7" Type="http://schemas.openxmlformats.org/officeDocument/2006/relationships/image" Target="../media/image95.e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96.emf"/><Relationship Id="rId5" Type="http://schemas.openxmlformats.org/officeDocument/2006/relationships/image" Target="../media/image94.e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8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9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03.emf"/><Relationship Id="rId18" Type="http://schemas.openxmlformats.org/officeDocument/2006/relationships/oleObject" Target="../embeddings/oleObject122.bin"/><Relationship Id="rId3" Type="http://schemas.openxmlformats.org/officeDocument/2006/relationships/image" Target="../media/image98.emf"/><Relationship Id="rId21" Type="http://schemas.openxmlformats.org/officeDocument/2006/relationships/image" Target="../media/image109.png"/><Relationship Id="rId7" Type="http://schemas.openxmlformats.org/officeDocument/2006/relationships/image" Target="../media/image100.e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05.emf"/><Relationship Id="rId25" Type="http://schemas.openxmlformats.org/officeDocument/2006/relationships/image" Target="../media/image107.png"/><Relationship Id="rId2" Type="http://schemas.openxmlformats.org/officeDocument/2006/relationships/oleObject" Target="../embeddings/oleObject114.bin"/><Relationship Id="rId16" Type="http://schemas.openxmlformats.org/officeDocument/2006/relationships/oleObject" Target="../embeddings/oleObject121.bin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02.emf"/><Relationship Id="rId24" Type="http://schemas.openxmlformats.org/officeDocument/2006/relationships/image" Target="../media/image112.png"/><Relationship Id="rId5" Type="http://schemas.openxmlformats.org/officeDocument/2006/relationships/image" Target="../media/image99.emf"/><Relationship Id="rId15" Type="http://schemas.openxmlformats.org/officeDocument/2006/relationships/image" Target="../media/image104.emf"/><Relationship Id="rId23" Type="http://schemas.openxmlformats.org/officeDocument/2006/relationships/image" Target="../media/image111.png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06.e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1.emf"/><Relationship Id="rId14" Type="http://schemas.openxmlformats.org/officeDocument/2006/relationships/oleObject" Target="../embeddings/oleObject120.bin"/><Relationship Id="rId22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00.emf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emf"/><Relationship Id="rId4" Type="http://schemas.openxmlformats.org/officeDocument/2006/relationships/oleObject" Target="../embeddings/oleObject1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27.emf"/><Relationship Id="rId18" Type="http://schemas.openxmlformats.org/officeDocument/2006/relationships/oleObject" Target="../embeddings/oleObject138.bin"/><Relationship Id="rId3" Type="http://schemas.openxmlformats.org/officeDocument/2006/relationships/image" Target="../media/image122.emf"/><Relationship Id="rId21" Type="http://schemas.openxmlformats.org/officeDocument/2006/relationships/image" Target="../media/image131.png"/><Relationship Id="rId7" Type="http://schemas.openxmlformats.org/officeDocument/2006/relationships/image" Target="../media/image124.e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05.emf"/><Relationship Id="rId25" Type="http://schemas.openxmlformats.org/officeDocument/2006/relationships/image" Target="../media/image129.png"/><Relationship Id="rId2" Type="http://schemas.openxmlformats.org/officeDocument/2006/relationships/oleObject" Target="../embeddings/oleObject130.bin"/><Relationship Id="rId16" Type="http://schemas.openxmlformats.org/officeDocument/2006/relationships/oleObject" Target="../embeddings/oleObject137.bin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26.emf"/><Relationship Id="rId24" Type="http://schemas.openxmlformats.org/officeDocument/2006/relationships/image" Target="../media/image134.png"/><Relationship Id="rId5" Type="http://schemas.openxmlformats.org/officeDocument/2006/relationships/image" Target="../media/image123.emf"/><Relationship Id="rId15" Type="http://schemas.openxmlformats.org/officeDocument/2006/relationships/image" Target="../media/image104.emf"/><Relationship Id="rId23" Type="http://schemas.openxmlformats.org/officeDocument/2006/relationships/image" Target="../media/image133.png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28.e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25.emf"/><Relationship Id="rId14" Type="http://schemas.openxmlformats.org/officeDocument/2006/relationships/oleObject" Target="../embeddings/oleObject136.bin"/><Relationship Id="rId22" Type="http://schemas.openxmlformats.org/officeDocument/2006/relationships/image" Target="../media/image1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30.emf"/><Relationship Id="rId7" Type="http://schemas.openxmlformats.org/officeDocument/2006/relationships/oleObject" Target="../embeddings/oleObject141.bin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1.emf"/><Relationship Id="rId10" Type="http://schemas.openxmlformats.org/officeDocument/2006/relationships/image" Target="../media/image124.emf"/><Relationship Id="rId4" Type="http://schemas.openxmlformats.org/officeDocument/2006/relationships/oleObject" Target="../embeddings/oleObject140.bin"/><Relationship Id="rId9" Type="http://schemas.openxmlformats.org/officeDocument/2006/relationships/oleObject" Target="../embeddings/oleObject14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6.emf"/><Relationship Id="rId7" Type="http://schemas.openxmlformats.org/officeDocument/2006/relationships/image" Target="../media/image137.e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31.emf"/><Relationship Id="rId4" Type="http://schemas.openxmlformats.org/officeDocument/2006/relationships/oleObject" Target="../embeddings/oleObject14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image" Target="../media/image138.emf"/><Relationship Id="rId7" Type="http://schemas.openxmlformats.org/officeDocument/2006/relationships/image" Target="../media/image139.emf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1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2.emf"/><Relationship Id="rId18" Type="http://schemas.openxmlformats.org/officeDocument/2006/relationships/image" Target="../media/image24.emf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7.bin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6.emf"/><Relationship Id="rId7" Type="http://schemas.openxmlformats.org/officeDocument/2006/relationships/oleObject" Target="../embeddings/oleObject37.bin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34.emf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36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>
            <a:extLst>
              <a:ext uri="{FF2B5EF4-FFF2-40B4-BE49-F238E27FC236}">
                <a16:creationId xmlns:a16="http://schemas.microsoft.com/office/drawing/2014/main" id="{4C5FCFA0-204D-3BF4-9E69-332F1AF6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70C0"/>
                </a:solidFill>
              </a:rPr>
              <a:t>Logic Gates and Minimization</a:t>
            </a: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FA0D3C1A-F249-8B4C-D90A-4663EB2E1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ESc201 :  Introduction to Electronics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2A51743-BCA7-D353-B703-8B0D182E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Vipul Arora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Dept. of Electrical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IIT Kanpur</a:t>
            </a:r>
          </a:p>
        </p:txBody>
      </p:sp>
      <p:sp>
        <p:nvSpPr>
          <p:cNvPr id="3077" name="Slide Number Placeholder 4">
            <a:extLst>
              <a:ext uri="{FF2B5EF4-FFF2-40B4-BE49-F238E27FC236}">
                <a16:creationId xmlns:a16="http://schemas.microsoft.com/office/drawing/2014/main" id="{CE89192B-B616-3795-69EA-CC65ADCF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D56C5B-8457-8844-BAED-83593D3D06F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078" name="TextBox 1">
            <a:extLst>
              <a:ext uri="{FF2B5EF4-FFF2-40B4-BE49-F238E27FC236}">
                <a16:creationId xmlns:a16="http://schemas.microsoft.com/office/drawing/2014/main" id="{5529445D-3C62-8499-A015-086ACF51A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6019800"/>
            <a:ext cx="16930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Mar 29,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B2F705AD-15A1-8D19-D0B5-361B68AE8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685800"/>
          <a:ext cx="3505200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2311400" imgH="2298700" progId="RFFlow4">
                  <p:embed/>
                </p:oleObj>
              </mc:Choice>
              <mc:Fallback>
                <p:oleObj name="RFFlow" r:id="rId3" imgW="2311400" imgH="2298700" progId="RFFlow4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B2F705AD-15A1-8D19-D0B5-361B68AE8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3505200" cy="34909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>
            <a:extLst>
              <a:ext uri="{FF2B5EF4-FFF2-40B4-BE49-F238E27FC236}">
                <a16:creationId xmlns:a16="http://schemas.microsoft.com/office/drawing/2014/main" id="{FE9A6FD5-3940-9D0B-4920-DB26053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113"/>
            <a:ext cx="415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4-variable minimization</a:t>
            </a:r>
          </a:p>
        </p:txBody>
      </p:sp>
      <p:sp>
        <p:nvSpPr>
          <p:cNvPr id="160772" name="AutoShape 4">
            <a:extLst>
              <a:ext uri="{FF2B5EF4-FFF2-40B4-BE49-F238E27FC236}">
                <a16:creationId xmlns:a16="http://schemas.microsoft.com/office/drawing/2014/main" id="{99DAFC55-4197-143C-9D13-C81CF98AB6A1}"/>
              </a:ext>
            </a:extLst>
          </p:cNvPr>
          <p:cNvSpPr>
            <a:spLocks/>
          </p:cNvSpPr>
          <p:nvPr/>
        </p:nvSpPr>
        <p:spPr bwMode="auto">
          <a:xfrm>
            <a:off x="3200400" y="3352800"/>
            <a:ext cx="533400" cy="457200"/>
          </a:xfrm>
          <a:prstGeom prst="leftBracket">
            <a:avLst>
              <a:gd name="adj" fmla="val 12500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0773" name="AutoShape 5">
            <a:extLst>
              <a:ext uri="{FF2B5EF4-FFF2-40B4-BE49-F238E27FC236}">
                <a16:creationId xmlns:a16="http://schemas.microsoft.com/office/drawing/2014/main" id="{8123E887-6F04-EBA5-EF28-D1A87DC6F7A7}"/>
              </a:ext>
            </a:extLst>
          </p:cNvPr>
          <p:cNvSpPr>
            <a:spLocks/>
          </p:cNvSpPr>
          <p:nvPr/>
        </p:nvSpPr>
        <p:spPr bwMode="auto">
          <a:xfrm flipH="1">
            <a:off x="1219200" y="3352800"/>
            <a:ext cx="533400" cy="457200"/>
          </a:xfrm>
          <a:prstGeom prst="leftBracket">
            <a:avLst>
              <a:gd name="adj" fmla="val 12500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0774" name="Oval 6">
            <a:extLst>
              <a:ext uri="{FF2B5EF4-FFF2-40B4-BE49-F238E27FC236}">
                <a16:creationId xmlns:a16="http://schemas.microsoft.com/office/drawing/2014/main" id="{2EEE45E6-A301-BE7E-2CFA-AD1839E37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57400"/>
            <a:ext cx="1219200" cy="5334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0775" name="Oval 7">
            <a:extLst>
              <a:ext uri="{FF2B5EF4-FFF2-40B4-BE49-F238E27FC236}">
                <a16:creationId xmlns:a16="http://schemas.microsoft.com/office/drawing/2014/main" id="{CE33C990-5DD1-D791-06E3-472FBAE1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47800"/>
            <a:ext cx="5334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0776" name="Object 8">
            <a:extLst>
              <a:ext uri="{FF2B5EF4-FFF2-40B4-BE49-F238E27FC236}">
                <a16:creationId xmlns:a16="http://schemas.microsoft.com/office/drawing/2014/main" id="{EAB1A14E-C74A-4569-C987-F620E4E88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609600"/>
          <a:ext cx="35972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2311400" imgH="2298700" progId="RFFlow4">
                  <p:embed/>
                </p:oleObj>
              </mc:Choice>
              <mc:Fallback>
                <p:oleObj name="RFFlow" r:id="rId5" imgW="2311400" imgH="2298700" progId="RFFlow4">
                  <p:embed/>
                  <p:pic>
                    <p:nvPicPr>
                      <p:cNvPr id="160776" name="Object 8">
                        <a:extLst>
                          <a:ext uri="{FF2B5EF4-FFF2-40B4-BE49-F238E27FC236}">
                            <a16:creationId xmlns:a16="http://schemas.microsoft.com/office/drawing/2014/main" id="{EAB1A14E-C74A-4569-C987-F620E4E88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9600"/>
                        <a:ext cx="3597275" cy="35814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7" name="AutoShape 9">
            <a:extLst>
              <a:ext uri="{FF2B5EF4-FFF2-40B4-BE49-F238E27FC236}">
                <a16:creationId xmlns:a16="http://schemas.microsoft.com/office/drawing/2014/main" id="{2B258DAF-AFAE-A393-EBD2-CCCB239DC89E}"/>
              </a:ext>
            </a:extLst>
          </p:cNvPr>
          <p:cNvSpPr>
            <a:spLocks/>
          </p:cNvSpPr>
          <p:nvPr/>
        </p:nvSpPr>
        <p:spPr bwMode="auto">
          <a:xfrm>
            <a:off x="7543800" y="3352800"/>
            <a:ext cx="533400" cy="457200"/>
          </a:xfrm>
          <a:prstGeom prst="leftBracket">
            <a:avLst>
              <a:gd name="adj" fmla="val 12500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0778" name="AutoShape 10">
            <a:extLst>
              <a:ext uri="{FF2B5EF4-FFF2-40B4-BE49-F238E27FC236}">
                <a16:creationId xmlns:a16="http://schemas.microsoft.com/office/drawing/2014/main" id="{074CC9E6-4AEC-8356-FD57-5634DEFE49F6}"/>
              </a:ext>
            </a:extLst>
          </p:cNvPr>
          <p:cNvSpPr>
            <a:spLocks/>
          </p:cNvSpPr>
          <p:nvPr/>
        </p:nvSpPr>
        <p:spPr bwMode="auto">
          <a:xfrm flipH="1">
            <a:off x="5486400" y="3352800"/>
            <a:ext cx="533400" cy="457200"/>
          </a:xfrm>
          <a:prstGeom prst="leftBracket">
            <a:avLst>
              <a:gd name="adj" fmla="val 12500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0779" name="Oval 11">
            <a:extLst>
              <a:ext uri="{FF2B5EF4-FFF2-40B4-BE49-F238E27FC236}">
                <a16:creationId xmlns:a16="http://schemas.microsoft.com/office/drawing/2014/main" id="{74B8630F-5069-1E75-CAF1-989045FA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81200"/>
            <a:ext cx="1066800" cy="5334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0781" name="AutoShape 13">
            <a:extLst>
              <a:ext uri="{FF2B5EF4-FFF2-40B4-BE49-F238E27FC236}">
                <a16:creationId xmlns:a16="http://schemas.microsoft.com/office/drawing/2014/main" id="{87E7BDEB-0278-4EA9-1B9A-9AF7F44E7265}"/>
              </a:ext>
            </a:extLst>
          </p:cNvPr>
          <p:cNvSpPr>
            <a:spLocks/>
          </p:cNvSpPr>
          <p:nvPr/>
        </p:nvSpPr>
        <p:spPr bwMode="auto">
          <a:xfrm rot="-5400000">
            <a:off x="5562600" y="3429000"/>
            <a:ext cx="4572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0782" name="AutoShape 14">
            <a:extLst>
              <a:ext uri="{FF2B5EF4-FFF2-40B4-BE49-F238E27FC236}">
                <a16:creationId xmlns:a16="http://schemas.microsoft.com/office/drawing/2014/main" id="{B420A7B9-E72D-D979-21C1-89ECC2C6BBBB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562600" y="1371600"/>
            <a:ext cx="4572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3189C69-15A2-F087-F772-C5A49C6A1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2700" y="4419600"/>
          <a:ext cx="45847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912800" imgH="5562600" progId="Equation.DSMT4">
                  <p:embed/>
                </p:oleObj>
              </mc:Choice>
              <mc:Fallback>
                <p:oleObj name="Equation" r:id="rId6" imgW="389128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C3189C69-15A2-F087-F772-C5A49C6A1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4419600"/>
                        <a:ext cx="4584700" cy="652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B33342A-3375-01D6-48CC-63DC53F3E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419600"/>
          <a:ext cx="4221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328600" imgH="5562600" progId="Equation.DSMT4">
                  <p:embed/>
                </p:oleObj>
              </mc:Choice>
              <mc:Fallback>
                <p:oleObj name="Equation" r:id="rId8" imgW="383286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B33342A-3375-01D6-48CC-63DC53F3E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19600"/>
                        <a:ext cx="4221163" cy="609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12D6065E-0D9C-291A-4350-6E6C86B78B24}"/>
              </a:ext>
            </a:extLst>
          </p:cNvPr>
          <p:cNvSpPr/>
          <p:nvPr/>
        </p:nvSpPr>
        <p:spPr>
          <a:xfrm>
            <a:off x="457200" y="4419600"/>
            <a:ext cx="12954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D0DA74-72B5-1807-DBB4-49989F8AC8E4}"/>
              </a:ext>
            </a:extLst>
          </p:cNvPr>
          <p:cNvSpPr/>
          <p:nvPr/>
        </p:nvSpPr>
        <p:spPr>
          <a:xfrm>
            <a:off x="1981200" y="4419600"/>
            <a:ext cx="1143000" cy="6096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A53276-0FB8-3DC3-4034-0A38222301C2}"/>
              </a:ext>
            </a:extLst>
          </p:cNvPr>
          <p:cNvSpPr/>
          <p:nvPr/>
        </p:nvSpPr>
        <p:spPr>
          <a:xfrm>
            <a:off x="3276600" y="4419600"/>
            <a:ext cx="1143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5C3574-BFA3-15CF-E77D-94993EEAF811}"/>
              </a:ext>
            </a:extLst>
          </p:cNvPr>
          <p:cNvSpPr/>
          <p:nvPr/>
        </p:nvSpPr>
        <p:spPr>
          <a:xfrm>
            <a:off x="5181600" y="4419600"/>
            <a:ext cx="12954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7FDF1F-2B0D-83D1-4D33-230E321BEC62}"/>
              </a:ext>
            </a:extLst>
          </p:cNvPr>
          <p:cNvSpPr/>
          <p:nvPr/>
        </p:nvSpPr>
        <p:spPr>
          <a:xfrm>
            <a:off x="6553200" y="4419600"/>
            <a:ext cx="1143000" cy="6096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C125C5-5FEB-49A7-0B82-FAB2D500025D}"/>
              </a:ext>
            </a:extLst>
          </p:cNvPr>
          <p:cNvSpPr/>
          <p:nvPr/>
        </p:nvSpPr>
        <p:spPr>
          <a:xfrm>
            <a:off x="7848600" y="4419600"/>
            <a:ext cx="1143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10" name="Slide Number Placeholder 21">
            <a:extLst>
              <a:ext uri="{FF2B5EF4-FFF2-40B4-BE49-F238E27FC236}">
                <a16:creationId xmlns:a16="http://schemas.microsoft.com/office/drawing/2014/main" id="{F60EE640-3936-C51B-E9F7-6FF1495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2DFA59-AD55-C140-B41C-060C97FFA29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4" grpId="0" animBg="1"/>
      <p:bldP spid="160775" grpId="0" animBg="1"/>
      <p:bldP spid="160777" grpId="0" animBg="1"/>
      <p:bldP spid="160778" grpId="0" animBg="1"/>
      <p:bldP spid="160779" grpId="0" animBg="1"/>
      <p:bldP spid="160781" grpId="0" animBg="1"/>
      <p:bldP spid="160782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2ECBAA61-FD70-9EA5-6E7A-B29853E4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11113"/>
            <a:ext cx="2201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Groups of 4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F45C71D7-EC66-30EF-8B9A-79255FAA2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3400"/>
          <a:ext cx="3962400" cy="394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2298700" progId="RFFlow4">
                  <p:embed/>
                </p:oleObj>
              </mc:Choice>
              <mc:Fallback>
                <p:oleObj name="RFFlow" r:id="rId2" imgW="2311400" imgH="2298700" progId="RFFlow4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F45C71D7-EC66-30EF-8B9A-79255FAA2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3962400" cy="3944938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Oval 4">
            <a:extLst>
              <a:ext uri="{FF2B5EF4-FFF2-40B4-BE49-F238E27FC236}">
                <a16:creationId xmlns:a16="http://schemas.microsoft.com/office/drawing/2014/main" id="{E4741076-031F-2004-7CE9-5ABF3AAF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7400"/>
            <a:ext cx="2743200" cy="5334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9749" name="Oval 5">
            <a:extLst>
              <a:ext uri="{FF2B5EF4-FFF2-40B4-BE49-F238E27FC236}">
                <a16:creationId xmlns:a16="http://schemas.microsoft.com/office/drawing/2014/main" id="{F469FB69-1DC7-7243-2809-9AE496829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95400"/>
            <a:ext cx="533400" cy="2819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9750" name="Line 6">
            <a:extLst>
              <a:ext uri="{FF2B5EF4-FFF2-40B4-BE49-F238E27FC236}">
                <a16:creationId xmlns:a16="http://schemas.microsoft.com/office/drawing/2014/main" id="{037CF37A-B42F-876E-260D-2DD63CCB0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676400"/>
            <a:ext cx="12954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2425E9E-8F7F-55F2-A70F-1D925B6D1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838200"/>
          <a:ext cx="114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483600" imgH="5562600" progId="Equation.DSMT4">
                  <p:embed/>
                </p:oleObj>
              </mc:Choice>
              <mc:Fallback>
                <p:oleObj name="Equation" r:id="rId4" imgW="84836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2425E9E-8F7F-55F2-A70F-1D925B6D1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838200"/>
                        <a:ext cx="1143000" cy="7429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2" name="Line 8">
            <a:extLst>
              <a:ext uri="{FF2B5EF4-FFF2-40B4-BE49-F238E27FC236}">
                <a16:creationId xmlns:a16="http://schemas.microsoft.com/office/drawing/2014/main" id="{530476BD-5A03-3D60-CEE8-38C3C97E2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3886200"/>
            <a:ext cx="11430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5C59090-8883-119F-B165-0337210C6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029200"/>
          <a:ext cx="1246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91500" imgH="5562600" progId="Equation.DSMT4">
                  <p:embed/>
                </p:oleObj>
              </mc:Choice>
              <mc:Fallback>
                <p:oleObj name="Equation" r:id="rId6" imgW="81915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D5C59090-8883-119F-B165-0337210C6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29200"/>
                        <a:ext cx="1246188" cy="838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>
            <a:extLst>
              <a:ext uri="{FF2B5EF4-FFF2-40B4-BE49-F238E27FC236}">
                <a16:creationId xmlns:a16="http://schemas.microsoft.com/office/drawing/2014/main" id="{34EE7044-84ED-D387-448B-1CB56A33D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0738" y="2514600"/>
          <a:ext cx="4056062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311400" imgH="2298700" progId="RFFlow4">
                  <p:embed/>
                </p:oleObj>
              </mc:Choice>
              <mc:Fallback>
                <p:oleObj name="RFFlow" r:id="rId8" imgW="2311400" imgH="2298700" progId="RFFlow4">
                  <p:embed/>
                  <p:pic>
                    <p:nvPicPr>
                      <p:cNvPr id="159754" name="Object 10">
                        <a:extLst>
                          <a:ext uri="{FF2B5EF4-FFF2-40B4-BE49-F238E27FC236}">
                            <a16:creationId xmlns:a16="http://schemas.microsoft.com/office/drawing/2014/main" id="{34EE7044-84ED-D387-448B-1CB56A33D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2514600"/>
                        <a:ext cx="4056062" cy="40386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5" name="Rectangle 11">
            <a:extLst>
              <a:ext uri="{FF2B5EF4-FFF2-40B4-BE49-F238E27FC236}">
                <a16:creationId xmlns:a16="http://schemas.microsoft.com/office/drawing/2014/main" id="{7497DC8E-A866-5F1B-794C-DF891966B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14800"/>
            <a:ext cx="1219200" cy="1219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9756" name="Line 12">
            <a:extLst>
              <a:ext uri="{FF2B5EF4-FFF2-40B4-BE49-F238E27FC236}">
                <a16:creationId xmlns:a16="http://schemas.microsoft.com/office/drawing/2014/main" id="{9540AA7A-10C9-DB0A-8BE1-46B0EC921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133600"/>
            <a:ext cx="45720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16207A9-7AF1-3368-0DF9-9F133595E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371600"/>
          <a:ext cx="117316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15200" imgH="3797300" progId="Equation.DSMT4">
                  <p:embed/>
                </p:oleObj>
              </mc:Choice>
              <mc:Fallback>
                <p:oleObj name="Equation" r:id="rId10" imgW="7315200" imgH="37973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816207A9-7AF1-3368-0DF9-9F133595E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371600"/>
                        <a:ext cx="1173163" cy="6048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8" name="Rectangle 14">
            <a:extLst>
              <a:ext uri="{FF2B5EF4-FFF2-40B4-BE49-F238E27FC236}">
                <a16:creationId xmlns:a16="http://schemas.microsoft.com/office/drawing/2014/main" id="{71726173-8AC5-6288-F576-B7C5CA8F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953000"/>
            <a:ext cx="1066800" cy="114300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9759" name="Line 15">
            <a:extLst>
              <a:ext uri="{FF2B5EF4-FFF2-40B4-BE49-F238E27FC236}">
                <a16:creationId xmlns:a16="http://schemas.microsoft.com/office/drawing/2014/main" id="{A71BA1A4-1A5F-8674-5C74-BA75C8292E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5715000"/>
            <a:ext cx="2286000" cy="4572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9796912-8480-1250-AFC4-20639295C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6096000"/>
          <a:ext cx="1276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99400" imgH="3797300" progId="Equation.DSMT4">
                  <p:embed/>
                </p:oleObj>
              </mc:Choice>
              <mc:Fallback>
                <p:oleObj name="Equation" r:id="rId12" imgW="7899400" imgH="37973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9796912-8480-1250-AFC4-20639295C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96000"/>
                        <a:ext cx="1276350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Slide Number Placeholder 16">
            <a:extLst>
              <a:ext uri="{FF2B5EF4-FFF2-40B4-BE49-F238E27FC236}">
                <a16:creationId xmlns:a16="http://schemas.microsoft.com/office/drawing/2014/main" id="{489ECD66-257D-795D-257D-FF8DB551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2A136-9751-064D-964F-0ED25132D77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5" grpId="0" animBg="1"/>
      <p:bldP spid="1597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4D5DB585-BB2D-5A6E-814C-3C52BDE7C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28600"/>
          <a:ext cx="2971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2298700" progId="RFFlow4">
                  <p:embed/>
                </p:oleObj>
              </mc:Choice>
              <mc:Fallback>
                <p:oleObj name="RFFlow" r:id="rId2" imgW="2311400" imgH="2298700" progId="RFFlow4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4D5DB585-BB2D-5A6E-814C-3C52BDE7C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"/>
                        <a:ext cx="2971800" cy="29591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3">
            <a:extLst>
              <a:ext uri="{FF2B5EF4-FFF2-40B4-BE49-F238E27FC236}">
                <a16:creationId xmlns:a16="http://schemas.microsoft.com/office/drawing/2014/main" id="{FDCC724E-A403-43DF-59CB-1B5A7E8A8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657600"/>
          <a:ext cx="2971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311400" imgH="2298700" progId="RFFlow4">
                  <p:embed/>
                </p:oleObj>
              </mc:Choice>
              <mc:Fallback>
                <p:oleObj name="RFFlow" r:id="rId4" imgW="2311400" imgH="2298700" progId="RFFlow4">
                  <p:embed/>
                  <p:pic>
                    <p:nvPicPr>
                      <p:cNvPr id="158723" name="Object 3">
                        <a:extLst>
                          <a:ext uri="{FF2B5EF4-FFF2-40B4-BE49-F238E27FC236}">
                            <a16:creationId xmlns:a16="http://schemas.microsoft.com/office/drawing/2014/main" id="{FDCC724E-A403-43DF-59CB-1B5A7E8A8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2971800" cy="29591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>
            <a:extLst>
              <a:ext uri="{FF2B5EF4-FFF2-40B4-BE49-F238E27FC236}">
                <a16:creationId xmlns:a16="http://schemas.microsoft.com/office/drawing/2014/main" id="{1BAB382D-B32C-5A78-991C-75535FF6F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28600"/>
          <a:ext cx="2971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311400" imgH="2298700" progId="RFFlow4">
                  <p:embed/>
                </p:oleObj>
              </mc:Choice>
              <mc:Fallback>
                <p:oleObj name="RFFlow" r:id="rId6" imgW="2311400" imgH="2298700" progId="RFFlow4">
                  <p:embed/>
                  <p:pic>
                    <p:nvPicPr>
                      <p:cNvPr id="158724" name="Object 4">
                        <a:extLst>
                          <a:ext uri="{FF2B5EF4-FFF2-40B4-BE49-F238E27FC236}">
                            <a16:creationId xmlns:a16="http://schemas.microsoft.com/office/drawing/2014/main" id="{1BAB382D-B32C-5A78-991C-75535FF6F4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"/>
                        <a:ext cx="2971800" cy="29591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>
            <a:extLst>
              <a:ext uri="{FF2B5EF4-FFF2-40B4-BE49-F238E27FC236}">
                <a16:creationId xmlns:a16="http://schemas.microsoft.com/office/drawing/2014/main" id="{F4F42736-89A0-4001-440D-CB2984E31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05200"/>
          <a:ext cx="2971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311400" imgH="2298700" progId="RFFlow4">
                  <p:embed/>
                </p:oleObj>
              </mc:Choice>
              <mc:Fallback>
                <p:oleObj name="RFFlow" r:id="rId8" imgW="2311400" imgH="2298700" progId="RFFlow4">
                  <p:embed/>
                  <p:pic>
                    <p:nvPicPr>
                      <p:cNvPr id="158725" name="Object 5">
                        <a:extLst>
                          <a:ext uri="{FF2B5EF4-FFF2-40B4-BE49-F238E27FC236}">
                            <a16:creationId xmlns:a16="http://schemas.microsoft.com/office/drawing/2014/main" id="{F4F42736-89A0-4001-440D-CB2984E31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2971800" cy="29591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AutoShape 6">
            <a:extLst>
              <a:ext uri="{FF2B5EF4-FFF2-40B4-BE49-F238E27FC236}">
                <a16:creationId xmlns:a16="http://schemas.microsoft.com/office/drawing/2014/main" id="{4F0F7B0A-C1C8-2183-6E9E-FA4DB7659599}"/>
              </a:ext>
            </a:extLst>
          </p:cNvPr>
          <p:cNvSpPr>
            <a:spLocks/>
          </p:cNvSpPr>
          <p:nvPr/>
        </p:nvSpPr>
        <p:spPr bwMode="auto">
          <a:xfrm>
            <a:off x="2971800" y="1447800"/>
            <a:ext cx="381000" cy="914400"/>
          </a:xfrm>
          <a:prstGeom prst="leftBracket">
            <a:avLst>
              <a:gd name="adj" fmla="val 25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8727" name="AutoShape 7">
            <a:extLst>
              <a:ext uri="{FF2B5EF4-FFF2-40B4-BE49-F238E27FC236}">
                <a16:creationId xmlns:a16="http://schemas.microsoft.com/office/drawing/2014/main" id="{C4121A6F-C1F4-23DD-1696-58A09F120927}"/>
              </a:ext>
            </a:extLst>
          </p:cNvPr>
          <p:cNvSpPr>
            <a:spLocks/>
          </p:cNvSpPr>
          <p:nvPr/>
        </p:nvSpPr>
        <p:spPr bwMode="auto">
          <a:xfrm flipH="1">
            <a:off x="1295400" y="1447800"/>
            <a:ext cx="304800" cy="914400"/>
          </a:xfrm>
          <a:prstGeom prst="leftBracket">
            <a:avLst>
              <a:gd name="adj" fmla="val 25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B7D3E4C-BEA5-9647-F8E8-ED2937D5B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6175" y="1600200"/>
          <a:ext cx="9620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99400" imgH="5562600" progId="Equation.DSMT4">
                  <p:embed/>
                </p:oleObj>
              </mc:Choice>
              <mc:Fallback>
                <p:oleObj name="Equation" r:id="rId10" imgW="78994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0B7D3E4C-BEA5-9647-F8E8-ED2937D5B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1600200"/>
                        <a:ext cx="962025" cy="6715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9" name="AutoShape 9">
            <a:extLst>
              <a:ext uri="{FF2B5EF4-FFF2-40B4-BE49-F238E27FC236}">
                <a16:creationId xmlns:a16="http://schemas.microsoft.com/office/drawing/2014/main" id="{50565F9B-E9FA-D4BB-795D-EC4BC1828D83}"/>
              </a:ext>
            </a:extLst>
          </p:cNvPr>
          <p:cNvSpPr>
            <a:spLocks/>
          </p:cNvSpPr>
          <p:nvPr/>
        </p:nvSpPr>
        <p:spPr bwMode="auto">
          <a:xfrm rot="-5400000">
            <a:off x="6553200" y="2286000"/>
            <a:ext cx="457200" cy="914400"/>
          </a:xfrm>
          <a:prstGeom prst="rightBracket">
            <a:avLst>
              <a:gd name="adj" fmla="val 1833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8730" name="AutoShape 10">
            <a:extLst>
              <a:ext uri="{FF2B5EF4-FFF2-40B4-BE49-F238E27FC236}">
                <a16:creationId xmlns:a16="http://schemas.microsoft.com/office/drawing/2014/main" id="{5FE7DDCA-0313-9C3F-C654-2D9647395474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629400" y="609600"/>
            <a:ext cx="381000" cy="838200"/>
          </a:xfrm>
          <a:prstGeom prst="rightBracket">
            <a:avLst>
              <a:gd name="adj" fmla="val 1833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CF6AA0B-6FEC-8CDF-862D-443C00B91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1295400"/>
          <a:ext cx="9906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99400" imgH="5562600" progId="Equation.DSMT4">
                  <p:embed/>
                </p:oleObj>
              </mc:Choice>
              <mc:Fallback>
                <p:oleObj name="Equation" r:id="rId12" imgW="78994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1CF6AA0B-6FEC-8CDF-862D-443C00B91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295400"/>
                        <a:ext cx="990600" cy="6905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2" name="AutoShape 12">
            <a:extLst>
              <a:ext uri="{FF2B5EF4-FFF2-40B4-BE49-F238E27FC236}">
                <a16:creationId xmlns:a16="http://schemas.microsoft.com/office/drawing/2014/main" id="{BA7ABFA3-3667-889A-45D0-6225A488E32B}"/>
              </a:ext>
            </a:extLst>
          </p:cNvPr>
          <p:cNvSpPr>
            <a:spLocks/>
          </p:cNvSpPr>
          <p:nvPr/>
        </p:nvSpPr>
        <p:spPr bwMode="auto">
          <a:xfrm rot="1908393">
            <a:off x="2971800" y="5943600"/>
            <a:ext cx="381000" cy="381000"/>
          </a:xfrm>
          <a:prstGeom prst="leftBracket">
            <a:avLst>
              <a:gd name="adj" fmla="val 125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8733" name="AutoShape 13">
            <a:extLst>
              <a:ext uri="{FF2B5EF4-FFF2-40B4-BE49-F238E27FC236}">
                <a16:creationId xmlns:a16="http://schemas.microsoft.com/office/drawing/2014/main" id="{9211F6A6-7555-3ADF-573C-7F3C5F8C2888}"/>
              </a:ext>
            </a:extLst>
          </p:cNvPr>
          <p:cNvSpPr>
            <a:spLocks/>
          </p:cNvSpPr>
          <p:nvPr/>
        </p:nvSpPr>
        <p:spPr bwMode="auto">
          <a:xfrm rot="-2579434">
            <a:off x="2876550" y="4244975"/>
            <a:ext cx="390525" cy="457200"/>
          </a:xfrm>
          <a:prstGeom prst="leftBracket">
            <a:avLst>
              <a:gd name="adj" fmla="val 1254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8735" name="AutoShape 15">
            <a:extLst>
              <a:ext uri="{FF2B5EF4-FFF2-40B4-BE49-F238E27FC236}">
                <a16:creationId xmlns:a16="http://schemas.microsoft.com/office/drawing/2014/main" id="{1971F783-32C6-2541-08D3-6301E90B949C}"/>
              </a:ext>
            </a:extLst>
          </p:cNvPr>
          <p:cNvSpPr>
            <a:spLocks/>
          </p:cNvSpPr>
          <p:nvPr/>
        </p:nvSpPr>
        <p:spPr bwMode="auto">
          <a:xfrm rot="19319677" flipH="1">
            <a:off x="1219200" y="5867400"/>
            <a:ext cx="381000" cy="457200"/>
          </a:xfrm>
          <a:prstGeom prst="leftBracket">
            <a:avLst>
              <a:gd name="adj" fmla="val 1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8737" name="AutoShape 17">
            <a:extLst>
              <a:ext uri="{FF2B5EF4-FFF2-40B4-BE49-F238E27FC236}">
                <a16:creationId xmlns:a16="http://schemas.microsoft.com/office/drawing/2014/main" id="{7DFA6022-6F79-58E6-829A-2E556C4ECC8A}"/>
              </a:ext>
            </a:extLst>
          </p:cNvPr>
          <p:cNvSpPr>
            <a:spLocks/>
          </p:cNvSpPr>
          <p:nvPr/>
        </p:nvSpPr>
        <p:spPr bwMode="auto">
          <a:xfrm rot="2799811" flipH="1">
            <a:off x="1219200" y="4267200"/>
            <a:ext cx="381000" cy="457200"/>
          </a:xfrm>
          <a:prstGeom prst="leftBracket">
            <a:avLst>
              <a:gd name="adj" fmla="val 1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63AD788-42C0-02C3-4B3D-EAD3DDB7A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876800"/>
          <a:ext cx="9906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899400" imgH="5562600" progId="Equation.DSMT4">
                  <p:embed/>
                </p:oleObj>
              </mc:Choice>
              <mc:Fallback>
                <p:oleObj name="Equation" r:id="rId14" imgW="78994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F63AD788-42C0-02C3-4B3D-EAD3DDB7A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76800"/>
                        <a:ext cx="990600" cy="6905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9" name="AutoShape 19">
            <a:extLst>
              <a:ext uri="{FF2B5EF4-FFF2-40B4-BE49-F238E27FC236}">
                <a16:creationId xmlns:a16="http://schemas.microsoft.com/office/drawing/2014/main" id="{3EF0F0B8-5654-DE12-F1FA-E335CE98A290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6019800" y="5791200"/>
            <a:ext cx="381000" cy="457200"/>
          </a:xfrm>
          <a:prstGeom prst="leftBracket">
            <a:avLst>
              <a:gd name="adj" fmla="val 1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8740" name="AutoShape 20">
            <a:extLst>
              <a:ext uri="{FF2B5EF4-FFF2-40B4-BE49-F238E27FC236}">
                <a16:creationId xmlns:a16="http://schemas.microsoft.com/office/drawing/2014/main" id="{B0BB9D2F-F722-24DD-F8BF-A153CC19CC06}"/>
              </a:ext>
            </a:extLst>
          </p:cNvPr>
          <p:cNvSpPr>
            <a:spLocks/>
          </p:cNvSpPr>
          <p:nvPr/>
        </p:nvSpPr>
        <p:spPr bwMode="auto">
          <a:xfrm rot="5400000" flipH="1">
            <a:off x="5943600" y="4114800"/>
            <a:ext cx="381000" cy="457200"/>
          </a:xfrm>
          <a:prstGeom prst="leftBracket">
            <a:avLst>
              <a:gd name="adj" fmla="val 1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8741" name="AutoShape 21">
            <a:extLst>
              <a:ext uri="{FF2B5EF4-FFF2-40B4-BE49-F238E27FC236}">
                <a16:creationId xmlns:a16="http://schemas.microsoft.com/office/drawing/2014/main" id="{2DA98712-B5D6-2CC4-E4A3-E9BC7485BA9B}"/>
              </a:ext>
            </a:extLst>
          </p:cNvPr>
          <p:cNvSpPr>
            <a:spLocks/>
          </p:cNvSpPr>
          <p:nvPr/>
        </p:nvSpPr>
        <p:spPr bwMode="auto">
          <a:xfrm rot="-5400000">
            <a:off x="7048500" y="5753100"/>
            <a:ext cx="3810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8742" name="AutoShape 22">
            <a:extLst>
              <a:ext uri="{FF2B5EF4-FFF2-40B4-BE49-F238E27FC236}">
                <a16:creationId xmlns:a16="http://schemas.microsoft.com/office/drawing/2014/main" id="{CDB6B205-EF22-F13F-2D93-567105788E8E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048500" y="4076700"/>
            <a:ext cx="3810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5531EF-F1A2-FB09-923F-389F3CF16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9613" y="4613275"/>
          <a:ext cx="8143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54700" imgH="4686300" progId="Equation.DSMT4">
                  <p:embed/>
                </p:oleObj>
              </mc:Choice>
              <mc:Fallback>
                <p:oleObj name="Equation" r:id="rId16" imgW="5854700" imgH="46863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F5531EF-F1A2-FB09-923F-389F3CF16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613" y="4613275"/>
                        <a:ext cx="814387" cy="647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Slide Number Placeholder 21">
            <a:extLst>
              <a:ext uri="{FF2B5EF4-FFF2-40B4-BE49-F238E27FC236}">
                <a16:creationId xmlns:a16="http://schemas.microsoft.com/office/drawing/2014/main" id="{1A6F6449-0BAC-D3AC-FC29-774B1779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E90BD0-3ADC-BF4D-9C89-F4E92B86B42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 animBg="1"/>
      <p:bldP spid="158727" grpId="0" animBg="1"/>
      <p:bldP spid="158729" grpId="0" animBg="1"/>
      <p:bldP spid="158730" grpId="0" animBg="1"/>
      <p:bldP spid="158732" grpId="0" animBg="1"/>
      <p:bldP spid="158733" grpId="0" animBg="1"/>
      <p:bldP spid="158735" grpId="0" animBg="1"/>
      <p:bldP spid="158737" grpId="0" animBg="1"/>
      <p:bldP spid="158739" grpId="0" animBg="1"/>
      <p:bldP spid="158740" grpId="0" animBg="1"/>
      <p:bldP spid="158741" grpId="0" animBg="1"/>
      <p:bldP spid="1587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8DA90C26-5A79-E088-2EFC-AE0B8836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" y="11113"/>
            <a:ext cx="2201862" cy="523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Groups of 8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7914BD0D-3C40-D565-5A7E-739361F57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609600"/>
          <a:ext cx="2971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2298700" progId="RFFlow4">
                  <p:embed/>
                </p:oleObj>
              </mc:Choice>
              <mc:Fallback>
                <p:oleObj name="RFFlow" r:id="rId2" imgW="2311400" imgH="2298700" progId="RFFlow4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7914BD0D-3C40-D565-5A7E-739361F57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2971800" cy="29591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Rectangle 4">
            <a:extLst>
              <a:ext uri="{FF2B5EF4-FFF2-40B4-BE49-F238E27FC236}">
                <a16:creationId xmlns:a16="http://schemas.microsoft.com/office/drawing/2014/main" id="{3063919A-5B15-CEE1-057B-E851239A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19200"/>
            <a:ext cx="914400" cy="1981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82A20DC-D08F-572C-A15A-6445CB901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752600"/>
          <a:ext cx="6619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02100" imgH="3797300" progId="Equation.DSMT4">
                  <p:embed/>
                </p:oleObj>
              </mc:Choice>
              <mc:Fallback>
                <p:oleObj name="Equation" r:id="rId4" imgW="4102100" imgH="37973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082A20DC-D08F-572C-A15A-6445CB901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52600"/>
                        <a:ext cx="661988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>
            <a:extLst>
              <a:ext uri="{FF2B5EF4-FFF2-40B4-BE49-F238E27FC236}">
                <a16:creationId xmlns:a16="http://schemas.microsoft.com/office/drawing/2014/main" id="{23E12991-3BBC-E871-F077-F0D2B6AE3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33400"/>
          <a:ext cx="2971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311400" imgH="2298700" progId="RFFlow4">
                  <p:embed/>
                </p:oleObj>
              </mc:Choice>
              <mc:Fallback>
                <p:oleObj name="RFFlow" r:id="rId6" imgW="2311400" imgH="2298700" progId="RFFlow4">
                  <p:embed/>
                  <p:pic>
                    <p:nvPicPr>
                      <p:cNvPr id="157702" name="Object 6">
                        <a:extLst>
                          <a:ext uri="{FF2B5EF4-FFF2-40B4-BE49-F238E27FC236}">
                            <a16:creationId xmlns:a16="http://schemas.microsoft.com/office/drawing/2014/main" id="{23E12991-3BBC-E871-F077-F0D2B6AE3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3400"/>
                        <a:ext cx="2971800" cy="29591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3" name="Rectangle 7">
            <a:extLst>
              <a:ext uri="{FF2B5EF4-FFF2-40B4-BE49-F238E27FC236}">
                <a16:creationId xmlns:a16="http://schemas.microsoft.com/office/drawing/2014/main" id="{A0D93211-1CF0-57FB-317C-F45A1E0F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752600"/>
            <a:ext cx="2057400" cy="838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3F1E69C-1867-97C8-2650-4A1A03B87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1676400"/>
          <a:ext cx="7445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02100" imgH="3797300" progId="Equation.DSMT4">
                  <p:embed/>
                </p:oleObj>
              </mc:Choice>
              <mc:Fallback>
                <p:oleObj name="Equation" r:id="rId8" imgW="4102100" imgH="3797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F3F1E69C-1867-97C8-2650-4A1A03B873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676400"/>
                        <a:ext cx="744538" cy="685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>
            <a:extLst>
              <a:ext uri="{FF2B5EF4-FFF2-40B4-BE49-F238E27FC236}">
                <a16:creationId xmlns:a16="http://schemas.microsoft.com/office/drawing/2014/main" id="{D0B2CB6D-D203-682A-7D13-75776BFEA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98900"/>
          <a:ext cx="2971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311400" imgH="2298700" progId="RFFlow4">
                  <p:embed/>
                </p:oleObj>
              </mc:Choice>
              <mc:Fallback>
                <p:oleObj name="RFFlow" r:id="rId10" imgW="2311400" imgH="2298700" progId="RFFlow4">
                  <p:embed/>
                  <p:pic>
                    <p:nvPicPr>
                      <p:cNvPr id="157705" name="Object 9">
                        <a:extLst>
                          <a:ext uri="{FF2B5EF4-FFF2-40B4-BE49-F238E27FC236}">
                            <a16:creationId xmlns:a16="http://schemas.microsoft.com/office/drawing/2014/main" id="{D0B2CB6D-D203-682A-7D13-75776BFEA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98900"/>
                        <a:ext cx="2971800" cy="29591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6" name="AutoShape 10">
            <a:extLst>
              <a:ext uri="{FF2B5EF4-FFF2-40B4-BE49-F238E27FC236}">
                <a16:creationId xmlns:a16="http://schemas.microsoft.com/office/drawing/2014/main" id="{06825E69-74EC-F5AA-A4C8-A4BF31D37661}"/>
              </a:ext>
            </a:extLst>
          </p:cNvPr>
          <p:cNvSpPr>
            <a:spLocks/>
          </p:cNvSpPr>
          <p:nvPr/>
        </p:nvSpPr>
        <p:spPr bwMode="auto">
          <a:xfrm>
            <a:off x="2743200" y="4495800"/>
            <a:ext cx="381000" cy="2057400"/>
          </a:xfrm>
          <a:prstGeom prst="leftBracket">
            <a:avLst>
              <a:gd name="adj" fmla="val 45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7707" name="AutoShape 11">
            <a:extLst>
              <a:ext uri="{FF2B5EF4-FFF2-40B4-BE49-F238E27FC236}">
                <a16:creationId xmlns:a16="http://schemas.microsoft.com/office/drawing/2014/main" id="{9E3036D4-3E29-E19F-D944-1EF58AEA8C01}"/>
              </a:ext>
            </a:extLst>
          </p:cNvPr>
          <p:cNvSpPr>
            <a:spLocks/>
          </p:cNvSpPr>
          <p:nvPr/>
        </p:nvSpPr>
        <p:spPr bwMode="auto">
          <a:xfrm flipH="1">
            <a:off x="990600" y="4495800"/>
            <a:ext cx="381000" cy="2057400"/>
          </a:xfrm>
          <a:prstGeom prst="leftBracket">
            <a:avLst>
              <a:gd name="adj" fmla="val 45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6C8859BE-2ACA-6D47-412B-AEFC15306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868863"/>
          <a:ext cx="6858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02100" imgH="5562600" progId="Equation.DSMT4">
                  <p:embed/>
                </p:oleObj>
              </mc:Choice>
              <mc:Fallback>
                <p:oleObj name="Equation" r:id="rId12" imgW="41021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6C8859BE-2ACA-6D47-412B-AEFC15306E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68863"/>
                        <a:ext cx="685800" cy="8207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9" name="Object 13">
            <a:extLst>
              <a:ext uri="{FF2B5EF4-FFF2-40B4-BE49-F238E27FC236}">
                <a16:creationId xmlns:a16="http://schemas.microsoft.com/office/drawing/2014/main" id="{8D51F920-34AD-F0BC-B8A9-97A0A33AA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733800"/>
          <a:ext cx="29718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4" imgW="2311400" imgH="2298700" progId="RFFlow4">
                  <p:embed/>
                </p:oleObj>
              </mc:Choice>
              <mc:Fallback>
                <p:oleObj name="RFFlow" r:id="rId14" imgW="2311400" imgH="2298700" progId="RFFlow4">
                  <p:embed/>
                  <p:pic>
                    <p:nvPicPr>
                      <p:cNvPr id="157709" name="Object 13">
                        <a:extLst>
                          <a:ext uri="{FF2B5EF4-FFF2-40B4-BE49-F238E27FC236}">
                            <a16:creationId xmlns:a16="http://schemas.microsoft.com/office/drawing/2014/main" id="{8D51F920-34AD-F0BC-B8A9-97A0A33AA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2971800" cy="29591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0" name="AutoShape 14">
            <a:extLst>
              <a:ext uri="{FF2B5EF4-FFF2-40B4-BE49-F238E27FC236}">
                <a16:creationId xmlns:a16="http://schemas.microsoft.com/office/drawing/2014/main" id="{B31C3457-94B3-61F9-4ABB-A47455BE8128}"/>
              </a:ext>
            </a:extLst>
          </p:cNvPr>
          <p:cNvSpPr>
            <a:spLocks/>
          </p:cNvSpPr>
          <p:nvPr/>
        </p:nvSpPr>
        <p:spPr bwMode="auto">
          <a:xfrm rot="-5400000">
            <a:off x="6362700" y="5295900"/>
            <a:ext cx="381000" cy="1981200"/>
          </a:xfrm>
          <a:prstGeom prst="rightBracket">
            <a:avLst>
              <a:gd name="adj" fmla="val 4333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7711" name="AutoShape 15">
            <a:extLst>
              <a:ext uri="{FF2B5EF4-FFF2-40B4-BE49-F238E27FC236}">
                <a16:creationId xmlns:a16="http://schemas.microsoft.com/office/drawing/2014/main" id="{3978EC8B-7F2D-C4DF-A84F-72A61FF28185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362700" y="3543300"/>
            <a:ext cx="381000" cy="1981200"/>
          </a:xfrm>
          <a:prstGeom prst="rightBracket">
            <a:avLst>
              <a:gd name="adj" fmla="val 4333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D2CC48-427B-3E9D-B5E8-14D02FD9C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4945063"/>
          <a:ext cx="7620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02100" imgH="5562600" progId="Equation.DSMT4">
                  <p:embed/>
                </p:oleObj>
              </mc:Choice>
              <mc:Fallback>
                <p:oleObj name="Equation" r:id="rId16" imgW="41021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5D2CC48-427B-3E9D-B5E8-14D02FD9C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945063"/>
                        <a:ext cx="762000" cy="8207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Slide Number Placeholder 16">
            <a:extLst>
              <a:ext uri="{FF2B5EF4-FFF2-40B4-BE49-F238E27FC236}">
                <a16:creationId xmlns:a16="http://schemas.microsoft.com/office/drawing/2014/main" id="{DE05F163-4369-A857-E5C6-E755CEEF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8AE9B-C7E0-764D-A8FE-342A188E3BA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/>
      <p:bldP spid="157703" grpId="0" animBg="1"/>
      <p:bldP spid="157706" grpId="0" animBg="1"/>
      <p:bldP spid="157707" grpId="0" animBg="1"/>
      <p:bldP spid="157710" grpId="0" animBg="1"/>
      <p:bldP spid="1577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4FA2398B-4F38-4446-67BD-B531055A1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-36513"/>
            <a:ext cx="186372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Examples</a:t>
            </a:r>
          </a:p>
        </p:txBody>
      </p:sp>
      <p:graphicFrame>
        <p:nvGraphicFramePr>
          <p:cNvPr id="156675" name="Object 3">
            <a:extLst>
              <a:ext uri="{FF2B5EF4-FFF2-40B4-BE49-F238E27FC236}">
                <a16:creationId xmlns:a16="http://schemas.microsoft.com/office/drawing/2014/main" id="{6CE1A03A-E5E2-9180-3477-3F6AE4D1C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4038600" cy="402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2298700" progId="RFFlow4">
                  <p:embed/>
                </p:oleObj>
              </mc:Choice>
              <mc:Fallback>
                <p:oleObj name="RFFlow" r:id="rId2" imgW="2311400" imgH="2298700" progId="RFFlow4">
                  <p:embed/>
                  <p:pic>
                    <p:nvPicPr>
                      <p:cNvPr id="156675" name="Object 3">
                        <a:extLst>
                          <a:ext uri="{FF2B5EF4-FFF2-40B4-BE49-F238E27FC236}">
                            <a16:creationId xmlns:a16="http://schemas.microsoft.com/office/drawing/2014/main" id="{6CE1A03A-E5E2-9180-3477-3F6AE4D1C2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4038600" cy="4021138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Oval 4">
            <a:extLst>
              <a:ext uri="{FF2B5EF4-FFF2-40B4-BE49-F238E27FC236}">
                <a16:creationId xmlns:a16="http://schemas.microsoft.com/office/drawing/2014/main" id="{1C503666-5B08-EFF2-825E-4B383022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685800" cy="13716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6677" name="Oval 5">
            <a:extLst>
              <a:ext uri="{FF2B5EF4-FFF2-40B4-BE49-F238E27FC236}">
                <a16:creationId xmlns:a16="http://schemas.microsoft.com/office/drawing/2014/main" id="{7BEEBDFF-57E0-CAFD-15B2-D0F46ABD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609600" cy="2895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6678" name="Rectangle 6">
            <a:extLst>
              <a:ext uri="{FF2B5EF4-FFF2-40B4-BE49-F238E27FC236}">
                <a16:creationId xmlns:a16="http://schemas.microsoft.com/office/drawing/2014/main" id="{08698570-93C5-C7EE-C0F4-882ACE744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43200"/>
            <a:ext cx="2743200" cy="1143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56679" name="Object 7">
            <a:extLst>
              <a:ext uri="{FF2B5EF4-FFF2-40B4-BE49-F238E27FC236}">
                <a16:creationId xmlns:a16="http://schemas.microsoft.com/office/drawing/2014/main" id="{D79A378C-A4D8-082F-0FBF-AC11AD8B9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066800"/>
          <a:ext cx="4114800" cy="409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311400" imgH="2298700" progId="RFFlow4">
                  <p:embed/>
                </p:oleObj>
              </mc:Choice>
              <mc:Fallback>
                <p:oleObj name="RFFlow" r:id="rId4" imgW="2311400" imgH="2298700" progId="RFFlow4">
                  <p:embed/>
                  <p:pic>
                    <p:nvPicPr>
                      <p:cNvPr id="156679" name="Object 7">
                        <a:extLst>
                          <a:ext uri="{FF2B5EF4-FFF2-40B4-BE49-F238E27FC236}">
                            <a16:creationId xmlns:a16="http://schemas.microsoft.com/office/drawing/2014/main" id="{D79A378C-A4D8-082F-0FBF-AC11AD8B9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66800"/>
                        <a:ext cx="4114800" cy="4097338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Oval 8">
            <a:extLst>
              <a:ext uri="{FF2B5EF4-FFF2-40B4-BE49-F238E27FC236}">
                <a16:creationId xmlns:a16="http://schemas.microsoft.com/office/drawing/2014/main" id="{A3D7FEB0-B307-FA9B-CA5F-FE46BA35E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0"/>
            <a:ext cx="609600" cy="13716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6681" name="Oval 9">
            <a:extLst>
              <a:ext uri="{FF2B5EF4-FFF2-40B4-BE49-F238E27FC236}">
                <a16:creationId xmlns:a16="http://schemas.microsoft.com/office/drawing/2014/main" id="{0C6AC51F-EF4A-1A37-BEF5-BA0EDD98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05000"/>
            <a:ext cx="533400" cy="2819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6683" name="Oval 11">
            <a:extLst>
              <a:ext uri="{FF2B5EF4-FFF2-40B4-BE49-F238E27FC236}">
                <a16:creationId xmlns:a16="http://schemas.microsoft.com/office/drawing/2014/main" id="{2786C570-F48C-CF64-E349-03F6655D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429000"/>
            <a:ext cx="3200400" cy="6096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6684" name="Rectangle 12">
            <a:extLst>
              <a:ext uri="{FF2B5EF4-FFF2-40B4-BE49-F238E27FC236}">
                <a16:creationId xmlns:a16="http://schemas.microsoft.com/office/drawing/2014/main" id="{A96B2203-ABA4-7E2E-E103-9F062936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1371600" cy="1143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20" name="Slide Number Placeholder 11">
            <a:extLst>
              <a:ext uri="{FF2B5EF4-FFF2-40B4-BE49-F238E27FC236}">
                <a16:creationId xmlns:a16="http://schemas.microsoft.com/office/drawing/2014/main" id="{9072A81D-7701-6C02-FC45-DDA88A9A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DA92D9-7DA7-CC4E-9D00-4445906C834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/>
      <p:bldP spid="156677" grpId="0" animBg="1"/>
      <p:bldP spid="156678" grpId="0" animBg="1"/>
      <p:bldP spid="156680" grpId="0" animBg="1"/>
      <p:bldP spid="156681" grpId="0" animBg="1"/>
      <p:bldP spid="156683" grpId="0" animBg="1"/>
      <p:bldP spid="1566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D0FACDF-9992-C752-E123-DFC8F6EBC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11113"/>
            <a:ext cx="302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Don’t care terms</a:t>
            </a:r>
          </a:p>
        </p:txBody>
      </p:sp>
      <p:graphicFrame>
        <p:nvGraphicFramePr>
          <p:cNvPr id="155652" name="Object 4">
            <a:extLst>
              <a:ext uri="{FF2B5EF4-FFF2-40B4-BE49-F238E27FC236}">
                <a16:creationId xmlns:a16="http://schemas.microsoft.com/office/drawing/2014/main" id="{E21D9E38-4C92-00F7-CA5A-56ED241F0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0"/>
          <a:ext cx="393065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390900" imgH="5181600" progId="RFFlow4">
                  <p:embed/>
                </p:oleObj>
              </mc:Choice>
              <mc:Fallback>
                <p:oleObj name="RFFlow" r:id="rId2" imgW="3390900" imgH="5181600" progId="RFFlow4">
                  <p:embed/>
                  <p:pic>
                    <p:nvPicPr>
                      <p:cNvPr id="155652" name="Object 4">
                        <a:extLst>
                          <a:ext uri="{FF2B5EF4-FFF2-40B4-BE49-F238E27FC236}">
                            <a16:creationId xmlns:a16="http://schemas.microsoft.com/office/drawing/2014/main" id="{E21D9E38-4C92-00F7-CA5A-56ED241F0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0"/>
                        <a:ext cx="3930650" cy="60198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>
            <a:extLst>
              <a:ext uri="{FF2B5EF4-FFF2-40B4-BE49-F238E27FC236}">
                <a16:creationId xmlns:a16="http://schemas.microsoft.com/office/drawing/2014/main" id="{46041769-22C5-52BA-19C5-7CD2A10EF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609600"/>
          <a:ext cx="35052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3175000" imgH="1587500" progId="RFFlow4">
                  <p:embed/>
                </p:oleObj>
              </mc:Choice>
              <mc:Fallback>
                <p:oleObj name="RFFlow" r:id="rId4" imgW="3175000" imgH="1587500" progId="RFFlow4">
                  <p:embed/>
                  <p:pic>
                    <p:nvPicPr>
                      <p:cNvPr id="155653" name="Object 5">
                        <a:extLst>
                          <a:ext uri="{FF2B5EF4-FFF2-40B4-BE49-F238E27FC236}">
                            <a16:creationId xmlns:a16="http://schemas.microsoft.com/office/drawing/2014/main" id="{46041769-22C5-52BA-19C5-7CD2A10EF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3505200" cy="17526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>
            <a:extLst>
              <a:ext uri="{FF2B5EF4-FFF2-40B4-BE49-F238E27FC236}">
                <a16:creationId xmlns:a16="http://schemas.microsoft.com/office/drawing/2014/main" id="{06A25B37-A9F8-7299-B497-34D6F5773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514600"/>
          <a:ext cx="3733800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806700" imgH="2451100" progId="RFFlow4">
                  <p:embed/>
                </p:oleObj>
              </mc:Choice>
              <mc:Fallback>
                <p:oleObj name="RFFlow" r:id="rId6" imgW="2806700" imgH="2451100" progId="RFFlow4">
                  <p:embed/>
                  <p:pic>
                    <p:nvPicPr>
                      <p:cNvPr id="155654" name="Object 6">
                        <a:extLst>
                          <a:ext uri="{FF2B5EF4-FFF2-40B4-BE49-F238E27FC236}">
                            <a16:creationId xmlns:a16="http://schemas.microsoft.com/office/drawing/2014/main" id="{06A25B37-A9F8-7299-B497-34D6F57730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3733800" cy="32416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8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6" name="Oval 8">
            <a:extLst>
              <a:ext uri="{FF2B5EF4-FFF2-40B4-BE49-F238E27FC236}">
                <a16:creationId xmlns:a16="http://schemas.microsoft.com/office/drawing/2014/main" id="{52F80A39-B617-58E5-910D-3AA94629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76600"/>
            <a:ext cx="533400" cy="4572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3A54135-3D8C-3BFB-5ED6-322F968DB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867400"/>
          <a:ext cx="22955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135600" imgH="5854700" progId="Equation.DSMT4">
                  <p:embed/>
                </p:oleObj>
              </mc:Choice>
              <mc:Fallback>
                <p:oleObj name="Equation" r:id="rId8" imgW="181356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3A54135-3D8C-3BFB-5ED6-322F968DB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867400"/>
                        <a:ext cx="2295525" cy="7318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Slide Number Placeholder 7">
            <a:extLst>
              <a:ext uri="{FF2B5EF4-FFF2-40B4-BE49-F238E27FC236}">
                <a16:creationId xmlns:a16="http://schemas.microsoft.com/office/drawing/2014/main" id="{82FAEF8F-C969-0799-5BD5-0C2BD90B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BC5EEA-220B-4E4A-9760-E421F2293DD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2">
            <a:extLst>
              <a:ext uri="{FF2B5EF4-FFF2-40B4-BE49-F238E27FC236}">
                <a16:creationId xmlns:a16="http://schemas.microsoft.com/office/drawing/2014/main" id="{8171D41A-CB53-E0E3-2D50-AE62147B8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524000"/>
          <a:ext cx="3886200" cy="337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806700" imgH="2451100" progId="RFFlow4">
                  <p:embed/>
                </p:oleObj>
              </mc:Choice>
              <mc:Fallback>
                <p:oleObj name="RFFlow" r:id="rId2" imgW="2806700" imgH="2451100" progId="RFFlow4">
                  <p:embed/>
                  <p:pic>
                    <p:nvPicPr>
                      <p:cNvPr id="154626" name="Object 2">
                        <a:extLst>
                          <a:ext uri="{FF2B5EF4-FFF2-40B4-BE49-F238E27FC236}">
                            <a16:creationId xmlns:a16="http://schemas.microsoft.com/office/drawing/2014/main" id="{8171D41A-CB53-E0E3-2D50-AE62147B8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3886200" cy="337343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8196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>
            <a:extLst>
              <a:ext uri="{FF2B5EF4-FFF2-40B4-BE49-F238E27FC236}">
                <a16:creationId xmlns:a16="http://schemas.microsoft.com/office/drawing/2014/main" id="{76C739E9-69ED-254A-75BD-A50ACF15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626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Don’t care terms can be chosen as 0 or 1. Depending on the problem, we can choose the don’t care term as 1 and use it to obtain a simpler Boolean expression </a:t>
            </a:r>
          </a:p>
        </p:txBody>
      </p:sp>
      <p:sp>
        <p:nvSpPr>
          <p:cNvPr id="154628" name="AutoShape 4">
            <a:extLst>
              <a:ext uri="{FF2B5EF4-FFF2-40B4-BE49-F238E27FC236}">
                <a16:creationId xmlns:a16="http://schemas.microsoft.com/office/drawing/2014/main" id="{63625447-4D8A-F569-DD76-B13A83287206}"/>
              </a:ext>
            </a:extLst>
          </p:cNvPr>
          <p:cNvSpPr>
            <a:spLocks/>
          </p:cNvSpPr>
          <p:nvPr/>
        </p:nvSpPr>
        <p:spPr bwMode="auto">
          <a:xfrm rot="-5400000">
            <a:off x="4610100" y="4152900"/>
            <a:ext cx="381000" cy="457200"/>
          </a:xfrm>
          <a:prstGeom prst="rightBracket">
            <a:avLst>
              <a:gd name="adj" fmla="val 1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4629" name="AutoShape 5">
            <a:extLst>
              <a:ext uri="{FF2B5EF4-FFF2-40B4-BE49-F238E27FC236}">
                <a16:creationId xmlns:a16="http://schemas.microsoft.com/office/drawing/2014/main" id="{EFA2ED7C-C866-15D7-492A-30FD8C8608C9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572000" y="2362200"/>
            <a:ext cx="457200" cy="457200"/>
          </a:xfrm>
          <a:prstGeom prst="rightBracket">
            <a:avLst>
              <a:gd name="adj" fmla="val 1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96A9BA4-186C-08E8-D788-C4A5F8986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953000"/>
          <a:ext cx="18288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98800" imgH="5854700" progId="Equation.DSMT4">
                  <p:embed/>
                </p:oleObj>
              </mc:Choice>
              <mc:Fallback>
                <p:oleObj name="Equation" r:id="rId4" imgW="157988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096A9BA4-186C-08E8-D788-C4A5F89864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953000"/>
                        <a:ext cx="1828800" cy="6699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1" name="Text Box 7">
            <a:extLst>
              <a:ext uri="{FF2B5EF4-FFF2-40B4-BE49-F238E27FC236}">
                <a16:creationId xmlns:a16="http://schemas.microsoft.com/office/drawing/2014/main" id="{48FD1611-FF8E-AFAC-C419-7BFDA435D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Don’t care terms should only be included in encirclements if it helps in obtaining a larger grouping or smaller number of groups.  </a:t>
            </a:r>
          </a:p>
        </p:txBody>
      </p:sp>
      <p:sp>
        <p:nvSpPr>
          <p:cNvPr id="19464" name="Slide Number Placeholder 7">
            <a:extLst>
              <a:ext uri="{FF2B5EF4-FFF2-40B4-BE49-F238E27FC236}">
                <a16:creationId xmlns:a16="http://schemas.microsoft.com/office/drawing/2014/main" id="{3E0918E1-78DD-19E6-CCB8-D7E63D4E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AC79AC-5714-BE44-81FA-D1A280C57CF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nimBg="1"/>
      <p:bldP spid="154629" grpId="0" animBg="1"/>
      <p:bldP spid="1546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342FAF3-950A-7700-DD22-6C5E4599C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33400"/>
          <a:ext cx="57896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397900" imgH="5854700" progId="Equation.DSMT4">
                  <p:embed/>
                </p:oleObj>
              </mc:Choice>
              <mc:Fallback>
                <p:oleObj name="Equation" r:id="rId2" imgW="593979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342FAF3-950A-7700-DD22-6C5E4599C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33400"/>
                        <a:ext cx="5789613" cy="5667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2">
            <a:extLst>
              <a:ext uri="{FF2B5EF4-FFF2-40B4-BE49-F238E27FC236}">
                <a16:creationId xmlns:a16="http://schemas.microsoft.com/office/drawing/2014/main" id="{A0106185-0BD1-9B6E-EDC4-B95BC6E6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5400"/>
            <a:ext cx="3995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SOP/POS form (recap)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0A99A8DB-72C4-C7E3-29D9-DCEF2C864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85800"/>
          <a:ext cx="2600325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587500" imgH="2590800" progId="RFFlow4">
                  <p:embed/>
                </p:oleObj>
              </mc:Choice>
              <mc:Fallback>
                <p:oleObj name="RFFlow" r:id="rId4" imgW="1587500" imgH="2590800" progId="RFFlow4">
                  <p:embed/>
                  <p:pic>
                    <p:nvPicPr>
                      <p:cNvPr id="91139" name="Object 3">
                        <a:extLst>
                          <a:ext uri="{FF2B5EF4-FFF2-40B4-BE49-F238E27FC236}">
                            <a16:creationId xmlns:a16="http://schemas.microsoft.com/office/drawing/2014/main" id="{0A99A8DB-72C4-C7E3-29D9-DCEF2C864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5800"/>
                        <a:ext cx="2600325" cy="42545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Line 4">
            <a:extLst>
              <a:ext uri="{FF2B5EF4-FFF2-40B4-BE49-F238E27FC236}">
                <a16:creationId xmlns:a16="http://schemas.microsoft.com/office/drawing/2014/main" id="{9620CB82-63AE-1F86-5640-657803149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990600"/>
            <a:ext cx="1828800" cy="1219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C16B7DAF-4758-214B-A19B-E94FA7C101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990600"/>
            <a:ext cx="3429000" cy="1828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6C8073D5-618B-7098-89CE-D224748FB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990600"/>
            <a:ext cx="4495800" cy="2514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>
            <a:extLst>
              <a:ext uri="{FF2B5EF4-FFF2-40B4-BE49-F238E27FC236}">
                <a16:creationId xmlns:a16="http://schemas.microsoft.com/office/drawing/2014/main" id="{CCA549AD-AD58-8C78-1144-E3BB55B15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066800"/>
            <a:ext cx="6172200" cy="3048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9547665A-A554-70E8-30A8-7F57E3A34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5181600"/>
          <a:ext cx="8353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578200" imgH="5854700" progId="Equation.DSMT4">
                  <p:embed/>
                </p:oleObj>
              </mc:Choice>
              <mc:Fallback>
                <p:oleObj name="Equation" r:id="rId6" imgW="79578200" imgH="5854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9547665A-A554-70E8-30A8-7F57E3A34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181600"/>
                        <a:ext cx="8353425" cy="6096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686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6" name="Text Box 10">
            <a:extLst>
              <a:ext uri="{FF2B5EF4-FFF2-40B4-BE49-F238E27FC236}">
                <a16:creationId xmlns:a16="http://schemas.microsoft.com/office/drawing/2014/main" id="{760720A1-2F82-379A-5C1F-0E451FB7E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2814638"/>
            <a:ext cx="4354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Sum of Products (SOP) form</a:t>
            </a:r>
          </a:p>
        </p:txBody>
      </p:sp>
      <p:sp>
        <p:nvSpPr>
          <p:cNvPr id="91147" name="Line 11">
            <a:extLst>
              <a:ext uri="{FF2B5EF4-FFF2-40B4-BE49-F238E27FC236}">
                <a16:creationId xmlns:a16="http://schemas.microsoft.com/office/drawing/2014/main" id="{40C9272B-0A28-B1D7-61CB-7967E2E00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52600"/>
            <a:ext cx="762000" cy="350520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8" name="Line 12">
            <a:extLst>
              <a:ext uri="{FF2B5EF4-FFF2-40B4-BE49-F238E27FC236}">
                <a16:creationId xmlns:a16="http://schemas.microsoft.com/office/drawing/2014/main" id="{D78A28AA-E770-A7A6-DB62-E07DE38F1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514600"/>
            <a:ext cx="2590800" cy="259080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563BD988-5E9F-C5F0-7BD0-D02676AFE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124200"/>
            <a:ext cx="4648200" cy="2057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Line 14">
            <a:extLst>
              <a:ext uri="{FF2B5EF4-FFF2-40B4-BE49-F238E27FC236}">
                <a16:creationId xmlns:a16="http://schemas.microsoft.com/office/drawing/2014/main" id="{92AB4FB4-EA10-8458-04AC-0067A6EE2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86200"/>
            <a:ext cx="5943600" cy="1295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1" name="Text Box 15">
            <a:extLst>
              <a:ext uri="{FF2B5EF4-FFF2-40B4-BE49-F238E27FC236}">
                <a16:creationId xmlns:a16="http://schemas.microsoft.com/office/drawing/2014/main" id="{95424648-2617-B10E-DD78-0A518BC1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72200"/>
            <a:ext cx="418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Product of Sum (POS) form</a:t>
            </a:r>
          </a:p>
        </p:txBody>
      </p:sp>
      <p:sp>
        <p:nvSpPr>
          <p:cNvPr id="20496" name="Slide Number Placeholder 15">
            <a:extLst>
              <a:ext uri="{FF2B5EF4-FFF2-40B4-BE49-F238E27FC236}">
                <a16:creationId xmlns:a16="http://schemas.microsoft.com/office/drawing/2014/main" id="{6FB0CB8C-0BD2-9602-BAC0-F3635A79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0B70C7-8108-5345-AA83-504D66FF242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6" grpId="0"/>
      <p:bldP spid="911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8DF9-2CF6-ADC6-2F13-ED8FCCF3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different in </a:t>
            </a:r>
            <a:br>
              <a:rPr lang="en-US" dirty="0"/>
            </a:br>
            <a:r>
              <a:rPr lang="en-US" dirty="0" err="1"/>
              <a:t>PoS</a:t>
            </a:r>
            <a:r>
              <a:rPr lang="en-US" dirty="0"/>
              <a:t> Representation?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FEA7A-8572-D72A-EAE5-F7A53F978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Replace 1 with 0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i.e., x represents 0</a:t>
                </a:r>
              </a:p>
              <a:p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and vice versa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FEA7A-8572-D72A-EAE5-F7A53F978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F7BA7-9F04-32C3-3454-BA98C147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F1CEC-E433-6249-844F-1DD2A24A3B6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EAF38069-F89A-24B6-F139-2E91B46BF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12713"/>
            <a:ext cx="8880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Minimization of Product of Sum Terms using Kmap</a:t>
            </a:r>
          </a:p>
        </p:txBody>
      </p:sp>
      <p:graphicFrame>
        <p:nvGraphicFramePr>
          <p:cNvPr id="152583" name="Object 7">
            <a:extLst>
              <a:ext uri="{FF2B5EF4-FFF2-40B4-BE49-F238E27FC236}">
                <a16:creationId xmlns:a16="http://schemas.microsoft.com/office/drawing/2014/main" id="{65327BB5-8AF6-9850-39F8-55E79E085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990600"/>
          <a:ext cx="23637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447800" imgH="1447800" progId="RFFlow4">
                  <p:embed/>
                </p:oleObj>
              </mc:Choice>
              <mc:Fallback>
                <p:oleObj name="RFFlow" r:id="rId2" imgW="1447800" imgH="1447800" progId="RFFlow4">
                  <p:embed/>
                  <p:pic>
                    <p:nvPicPr>
                      <p:cNvPr id="152583" name="Object 7">
                        <a:extLst>
                          <a:ext uri="{FF2B5EF4-FFF2-40B4-BE49-F238E27FC236}">
                            <a16:creationId xmlns:a16="http://schemas.microsoft.com/office/drawing/2014/main" id="{65327BB5-8AF6-9850-39F8-55E79E085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90600"/>
                        <a:ext cx="2363788" cy="23606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Line 8">
            <a:extLst>
              <a:ext uri="{FF2B5EF4-FFF2-40B4-BE49-F238E27FC236}">
                <a16:creationId xmlns:a16="http://schemas.microsoft.com/office/drawing/2014/main" id="{BE492BD7-98BE-F0FA-92EA-0E2BEEB2FB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828800"/>
            <a:ext cx="1752600" cy="304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7CD73B8-BBE6-6808-CE42-5B7C5FA52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1600200"/>
          <a:ext cx="17541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0" imgH="4686300" progId="Equation.DSMT4">
                  <p:embed/>
                </p:oleObj>
              </mc:Choice>
              <mc:Fallback>
                <p:oleObj name="Equation" r:id="rId4" imgW="13462000" imgH="4686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47CD73B8-BBE6-6808-CE42-5B7C5FA52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00200"/>
                        <a:ext cx="1754188" cy="609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6" name="Object 10">
            <a:extLst>
              <a:ext uri="{FF2B5EF4-FFF2-40B4-BE49-F238E27FC236}">
                <a16:creationId xmlns:a16="http://schemas.microsoft.com/office/drawing/2014/main" id="{A3C1F98D-08E5-B7A0-BA60-E9C62AD16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733800"/>
          <a:ext cx="23637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447800" imgH="1447800" progId="RFFlow4">
                  <p:embed/>
                </p:oleObj>
              </mc:Choice>
              <mc:Fallback>
                <p:oleObj name="RFFlow" r:id="rId6" imgW="1447800" imgH="1447800" progId="RFFlow4">
                  <p:embed/>
                  <p:pic>
                    <p:nvPicPr>
                      <p:cNvPr id="152586" name="Object 10">
                        <a:extLst>
                          <a:ext uri="{FF2B5EF4-FFF2-40B4-BE49-F238E27FC236}">
                            <a16:creationId xmlns:a16="http://schemas.microsoft.com/office/drawing/2014/main" id="{A3C1F98D-08E5-B7A0-BA60-E9C62AD16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363788" cy="23606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7" name="Oval 11">
            <a:extLst>
              <a:ext uri="{FF2B5EF4-FFF2-40B4-BE49-F238E27FC236}">
                <a16:creationId xmlns:a16="http://schemas.microsoft.com/office/drawing/2014/main" id="{C9CB647D-ACDD-053C-35D4-BB7079F9F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381000" cy="12192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2588" name="Line 12">
            <a:extLst>
              <a:ext uri="{FF2B5EF4-FFF2-40B4-BE49-F238E27FC236}">
                <a16:creationId xmlns:a16="http://schemas.microsoft.com/office/drawing/2014/main" id="{8DC246AA-591C-2507-85AD-378C5D7FE6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5334000"/>
            <a:ext cx="1905000" cy="228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E50AD45-77C7-EFC0-A163-E41460C29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1238" y="5103813"/>
          <a:ext cx="124936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483600" imgH="4686300" progId="Equation.DSMT4">
                  <p:embed/>
                </p:oleObj>
              </mc:Choice>
              <mc:Fallback>
                <p:oleObj name="Equation" r:id="rId8" imgW="8483600" imgH="46863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AE50AD45-77C7-EFC0-A163-E41460C29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238" y="5103813"/>
                        <a:ext cx="1249362" cy="6842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Slide Number Placeholder 15">
            <a:extLst>
              <a:ext uri="{FF2B5EF4-FFF2-40B4-BE49-F238E27FC236}">
                <a16:creationId xmlns:a16="http://schemas.microsoft.com/office/drawing/2014/main" id="{587DF981-CAED-9B6B-790E-CD2992E1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5EDB2-1C71-334B-9D1C-6BFE073BCCA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DE8E08E2-E140-FA28-0769-494EF67BE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8" y="1676400"/>
          <a:ext cx="464661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DE8E08E2-E140-FA28-0769-494EF67BE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1676400"/>
                        <a:ext cx="4646612" cy="28956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>
            <a:extLst>
              <a:ext uri="{FF2B5EF4-FFF2-40B4-BE49-F238E27FC236}">
                <a16:creationId xmlns:a16="http://schemas.microsoft.com/office/drawing/2014/main" id="{A100E6DC-DA84-09D2-C92B-1C5E3301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1113"/>
            <a:ext cx="545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3-variable minimization (recap)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A6EC67F-43E0-A8EC-DF68-AE8F74168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762000"/>
          <a:ext cx="7221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688500" imgH="5562600" progId="Equation.DSMT4">
                  <p:embed/>
                </p:oleObj>
              </mc:Choice>
              <mc:Fallback>
                <p:oleObj name="Equation" r:id="rId4" imgW="47688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4A6EC67F-43E0-A8EC-DF68-AE8F741689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2000"/>
                        <a:ext cx="7221538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Oval 5">
            <a:extLst>
              <a:ext uri="{FF2B5EF4-FFF2-40B4-BE49-F238E27FC236}">
                <a16:creationId xmlns:a16="http://schemas.microsoft.com/office/drawing/2014/main" id="{7D2A1127-8626-C254-4123-7C5CD9CCD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22650"/>
            <a:ext cx="1752600" cy="76835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870" name="Oval 6">
            <a:extLst>
              <a:ext uri="{FF2B5EF4-FFF2-40B4-BE49-F238E27FC236}">
                <a16:creationId xmlns:a16="http://schemas.microsoft.com/office/drawing/2014/main" id="{B0FEAFE6-41E1-F143-D46D-FDF2F588D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08250"/>
            <a:ext cx="838200" cy="168275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871" name="Line 7">
            <a:extLst>
              <a:ext uri="{FF2B5EF4-FFF2-40B4-BE49-F238E27FC236}">
                <a16:creationId xmlns:a16="http://schemas.microsoft.com/office/drawing/2014/main" id="{D64DBEE0-B4B0-D2A6-5825-D9652DC1C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114800"/>
            <a:ext cx="762000" cy="914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2" name="Oval 8">
            <a:extLst>
              <a:ext uri="{FF2B5EF4-FFF2-40B4-BE49-F238E27FC236}">
                <a16:creationId xmlns:a16="http://schemas.microsoft.com/office/drawing/2014/main" id="{B63251F3-3EA9-4F70-B87D-611547E3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85800"/>
            <a:ext cx="3429000" cy="9906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B2114E6D-C531-3BE3-8245-AEDA44725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05400"/>
          <a:ext cx="14271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23100" imgH="3797300" progId="Equation.DSMT4">
                  <p:embed/>
                </p:oleObj>
              </mc:Choice>
              <mc:Fallback>
                <p:oleObj name="Equation" r:id="rId6" imgW="7023100" imgH="3797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B2114E6D-C531-3BE3-8245-AEDA44725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05400"/>
                        <a:ext cx="1427163" cy="7683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4" name="Oval 10">
            <a:extLst>
              <a:ext uri="{FF2B5EF4-FFF2-40B4-BE49-F238E27FC236}">
                <a16:creationId xmlns:a16="http://schemas.microsoft.com/office/drawing/2014/main" id="{1B3538C5-1651-BE92-1D70-E3E04384E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685800"/>
            <a:ext cx="3276600" cy="1143000"/>
          </a:xfrm>
          <a:prstGeom prst="ellipse">
            <a:avLst/>
          </a:prstGeom>
          <a:noFill/>
          <a:ln w="2222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875" name="Line 11">
            <a:extLst>
              <a:ext uri="{FF2B5EF4-FFF2-40B4-BE49-F238E27FC236}">
                <a16:creationId xmlns:a16="http://schemas.microsoft.com/office/drawing/2014/main" id="{CA58997B-E671-F559-0EBA-5F02A82B2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2438400" cy="7620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5F34FBD0-E1B6-B2F1-871D-C2A8B84A1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810000"/>
          <a:ext cx="12858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023100" imgH="3797300" progId="Equation.DSMT4">
                  <p:embed/>
                </p:oleObj>
              </mc:Choice>
              <mc:Fallback>
                <p:oleObj name="Equation" r:id="rId8" imgW="7023100" imgH="37973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5F34FBD0-E1B6-B2F1-871D-C2A8B84A1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10000"/>
                        <a:ext cx="1285875" cy="6921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2162D25-0984-0789-CB07-1136FD1E3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946650"/>
          <a:ext cx="49641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5000" imgH="5562600" progId="Equation.DSMT4">
                  <p:embed/>
                </p:oleObj>
              </mc:Choice>
              <mc:Fallback>
                <p:oleObj name="Equation" r:id="rId10" imgW="298450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2162D25-0984-0789-CB07-1136FD1E3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46650"/>
                        <a:ext cx="4964113" cy="9207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Slide Number Placeholder 13">
            <a:extLst>
              <a:ext uri="{FF2B5EF4-FFF2-40B4-BE49-F238E27FC236}">
                <a16:creationId xmlns:a16="http://schemas.microsoft.com/office/drawing/2014/main" id="{86B83B38-C8AA-46B8-1019-CB6AF83B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5FD53D-61C9-4F4B-9A76-22913410A11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F9BF7-D701-D751-15BA-1D73B100B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259513"/>
            <a:ext cx="845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Cover </a:t>
            </a: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all the 1’s with as few groups as possible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0" grpId="0" animBg="1"/>
      <p:bldP spid="164872" grpId="0" animBg="1"/>
      <p:bldP spid="164874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8">
            <a:extLst>
              <a:ext uri="{FF2B5EF4-FFF2-40B4-BE49-F238E27FC236}">
                <a16:creationId xmlns:a16="http://schemas.microsoft.com/office/drawing/2014/main" id="{7EDDE2D6-79AE-3384-1894-00AB70BC1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"/>
          <a:ext cx="23637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1447800" imgH="1447800" progId="RFFlow4">
                  <p:embed/>
                </p:oleObj>
              </mc:Choice>
              <mc:Fallback>
                <p:oleObj name="RFFlow" r:id="rId2" imgW="1447800" imgH="1447800" progId="RFFlow4">
                  <p:embed/>
                  <p:pic>
                    <p:nvPicPr>
                      <p:cNvPr id="22530" name="Object 8">
                        <a:extLst>
                          <a:ext uri="{FF2B5EF4-FFF2-40B4-BE49-F238E27FC236}">
                            <a16:creationId xmlns:a16="http://schemas.microsoft.com/office/drawing/2014/main" id="{7EDDE2D6-79AE-3384-1894-00AB70BC1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"/>
                        <a:ext cx="2363788" cy="23606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1" name="Oval 9">
            <a:extLst>
              <a:ext uri="{FF2B5EF4-FFF2-40B4-BE49-F238E27FC236}">
                <a16:creationId xmlns:a16="http://schemas.microsoft.com/office/drawing/2014/main" id="{22EEACAC-5C53-AD4E-4EBC-76FFCA3F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14400"/>
            <a:ext cx="381000" cy="1219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9719D26-2536-4F56-CCD7-7E5852FFD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14600"/>
          <a:ext cx="1524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85700" imgH="5562600" progId="Equation.DSMT4">
                  <p:embed/>
                </p:oleObj>
              </mc:Choice>
              <mc:Fallback>
                <p:oleObj name="Equation" r:id="rId4" imgW="125857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79719D26-2536-4F56-CCD7-7E5852FFD1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1524000" cy="6699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3" name="Object 11">
            <a:extLst>
              <a:ext uri="{FF2B5EF4-FFF2-40B4-BE49-F238E27FC236}">
                <a16:creationId xmlns:a16="http://schemas.microsoft.com/office/drawing/2014/main" id="{0C3C3AEE-26D2-B126-A0FE-E10F2E404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28600"/>
          <a:ext cx="236378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1447800" imgH="1447800" progId="RFFlow4">
                  <p:embed/>
                </p:oleObj>
              </mc:Choice>
              <mc:Fallback>
                <p:oleObj name="RFFlow" r:id="rId6" imgW="1447800" imgH="1447800" progId="RFFlow4">
                  <p:embed/>
                  <p:pic>
                    <p:nvPicPr>
                      <p:cNvPr id="192523" name="Object 11">
                        <a:extLst>
                          <a:ext uri="{FF2B5EF4-FFF2-40B4-BE49-F238E27FC236}">
                            <a16:creationId xmlns:a16="http://schemas.microsoft.com/office/drawing/2014/main" id="{0C3C3AEE-26D2-B126-A0FE-E10F2E404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8600"/>
                        <a:ext cx="2363788" cy="23606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4" name="Oval 12">
            <a:extLst>
              <a:ext uri="{FF2B5EF4-FFF2-40B4-BE49-F238E27FC236}">
                <a16:creationId xmlns:a16="http://schemas.microsoft.com/office/drawing/2014/main" id="{9C4C135F-B15D-B9F1-4E34-4D7DDFB8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1219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5DD16EB-CAB2-84EB-16CA-E99B707CA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1219200"/>
          <a:ext cx="1692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293600" imgH="5562600" progId="Equation.DSMT4">
                  <p:embed/>
                </p:oleObj>
              </mc:Choice>
              <mc:Fallback>
                <p:oleObj name="Equation" r:id="rId8" imgW="122936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5DD16EB-CAB2-84EB-16CA-E99B707CA3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219200"/>
                        <a:ext cx="1692275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4">
            <a:extLst>
              <a:ext uri="{FF2B5EF4-FFF2-40B4-BE49-F238E27FC236}">
                <a16:creationId xmlns:a16="http://schemas.microsoft.com/office/drawing/2014/main" id="{6D54D3B6-B3BA-A2E1-529E-99199E826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7211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311400" imgH="1447800" progId="RFFlow4">
                  <p:embed/>
                </p:oleObj>
              </mc:Choice>
              <mc:Fallback>
                <p:oleObj name="RFFlow" r:id="rId10" imgW="2311400" imgH="1447800" progId="RFFlow4">
                  <p:embed/>
                  <p:pic>
                    <p:nvPicPr>
                      <p:cNvPr id="6150" name="Object 14">
                        <a:extLst>
                          <a:ext uri="{FF2B5EF4-FFF2-40B4-BE49-F238E27FC236}">
                            <a16:creationId xmlns:a16="http://schemas.microsoft.com/office/drawing/2014/main" id="{6D54D3B6-B3BA-A2E1-529E-99199E8261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211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7" name="Oval 15">
            <a:extLst>
              <a:ext uri="{FF2B5EF4-FFF2-40B4-BE49-F238E27FC236}">
                <a16:creationId xmlns:a16="http://schemas.microsoft.com/office/drawing/2014/main" id="{B4782C1E-68C4-2CEC-3FF2-EB2EDD6C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19600"/>
            <a:ext cx="1219200" cy="5334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2528" name="Line 16">
            <a:extLst>
              <a:ext uri="{FF2B5EF4-FFF2-40B4-BE49-F238E27FC236}">
                <a16:creationId xmlns:a16="http://schemas.microsoft.com/office/drawing/2014/main" id="{F5AF8515-84A8-2D82-585E-E6F7BC9E6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4102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D96A5236-FEDE-B2CE-C333-7B618CC65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4572000"/>
          <a:ext cx="12604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67800" imgH="5562600" progId="Equation.DSMT4">
                  <p:embed/>
                </p:oleObj>
              </mc:Choice>
              <mc:Fallback>
                <p:oleObj name="Equation" r:id="rId12" imgW="90678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D96A5236-FEDE-B2CE-C333-7B618CC65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572000"/>
                        <a:ext cx="1260475" cy="7667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0" name="Line 18">
            <a:extLst>
              <a:ext uri="{FF2B5EF4-FFF2-40B4-BE49-F238E27FC236}">
                <a16:creationId xmlns:a16="http://schemas.microsoft.com/office/drawing/2014/main" id="{975A643D-65C0-7BAC-80CC-3920086FE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648200"/>
            <a:ext cx="15240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75A1522-F8FF-AF76-AA26-2C370EC62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1825" y="4702175"/>
          <a:ext cx="11715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07300" imgH="4978400" progId="Equation.DSMT4">
                  <p:embed/>
                </p:oleObj>
              </mc:Choice>
              <mc:Fallback>
                <p:oleObj name="Equation" r:id="rId14" imgW="7607300" imgH="4978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75A1522-F8FF-AF76-AA26-2C370EC62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4702175"/>
                        <a:ext cx="1171575" cy="7604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319E405-FED3-18A4-A54E-8A6A69F99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5" y="5867400"/>
          <a:ext cx="34909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158700" imgH="5562600" progId="Equation.DSMT4">
                  <p:embed/>
                </p:oleObj>
              </mc:Choice>
              <mc:Fallback>
                <p:oleObj name="Equation" r:id="rId16" imgW="251587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5319E405-FED3-18A4-A54E-8A6A69F99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5867400"/>
                        <a:ext cx="3490913" cy="768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33" name="AutoShape 21">
            <a:extLst>
              <a:ext uri="{FF2B5EF4-FFF2-40B4-BE49-F238E27FC236}">
                <a16:creationId xmlns:a16="http://schemas.microsoft.com/office/drawing/2014/main" id="{257588F3-0D7A-6B43-79A4-B165D13C6545}"/>
              </a:ext>
            </a:extLst>
          </p:cNvPr>
          <p:cNvSpPr>
            <a:spLocks/>
          </p:cNvSpPr>
          <p:nvPr/>
        </p:nvSpPr>
        <p:spPr bwMode="auto">
          <a:xfrm>
            <a:off x="5486400" y="5029200"/>
            <a:ext cx="533400" cy="4572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2534" name="AutoShape 22">
            <a:extLst>
              <a:ext uri="{FF2B5EF4-FFF2-40B4-BE49-F238E27FC236}">
                <a16:creationId xmlns:a16="http://schemas.microsoft.com/office/drawing/2014/main" id="{F05C9F39-33E1-26B9-CA1F-4F9746AEA3E5}"/>
              </a:ext>
            </a:extLst>
          </p:cNvPr>
          <p:cNvSpPr>
            <a:spLocks/>
          </p:cNvSpPr>
          <p:nvPr/>
        </p:nvSpPr>
        <p:spPr bwMode="auto">
          <a:xfrm flipH="1">
            <a:off x="3429000" y="5105400"/>
            <a:ext cx="533400" cy="4572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C5B06F7-255D-78B6-49FC-EACDA3649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867400"/>
          <a:ext cx="3248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406100" imgH="5562600" progId="Equation.DSMT4">
                  <p:embed/>
                </p:oleObj>
              </mc:Choice>
              <mc:Fallback>
                <p:oleObj name="Equation" r:id="rId18" imgW="23406100" imgH="55626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5C5B06F7-255D-78B6-49FC-EACDA3649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867400"/>
                        <a:ext cx="3248025" cy="76835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Slide Number Placeholder 17">
            <a:extLst>
              <a:ext uri="{FF2B5EF4-FFF2-40B4-BE49-F238E27FC236}">
                <a16:creationId xmlns:a16="http://schemas.microsoft.com/office/drawing/2014/main" id="{97F15626-04E5-D847-646A-7C8E0FC3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8E86CF-5F73-F646-9CE9-61C640847CD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1" grpId="0" animBg="1"/>
      <p:bldP spid="192524" grpId="0" animBg="1"/>
      <p:bldP spid="192527" grpId="0" animBg="1"/>
      <p:bldP spid="192533" grpId="0" animBg="1"/>
      <p:bldP spid="1925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B088756E-A0CF-2B05-AB44-5CFD8B108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219200"/>
          <a:ext cx="3505200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2298700" progId="RFFlow4">
                  <p:embed/>
                </p:oleObj>
              </mc:Choice>
              <mc:Fallback>
                <p:oleObj name="RFFlow" r:id="rId2" imgW="2311400" imgH="2298700" progId="RFFlow4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B088756E-A0CF-2B05-AB44-5CFD8B108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3505200" cy="34909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5" name="Oval 3">
            <a:extLst>
              <a:ext uri="{FF2B5EF4-FFF2-40B4-BE49-F238E27FC236}">
                <a16:creationId xmlns:a16="http://schemas.microsoft.com/office/drawing/2014/main" id="{0913B749-F4F6-887C-0B73-50C358B5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76600"/>
            <a:ext cx="533400" cy="1219200"/>
          </a:xfrm>
          <a:prstGeom prst="ellips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A384EE8E-E40F-4E4D-565E-C33CE35C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962400"/>
            <a:ext cx="2362200" cy="457200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1559" name="AutoShape 7">
            <a:extLst>
              <a:ext uri="{FF2B5EF4-FFF2-40B4-BE49-F238E27FC236}">
                <a16:creationId xmlns:a16="http://schemas.microsoft.com/office/drawing/2014/main" id="{FDF0E632-1B78-511C-EFA2-222176D8603B}"/>
              </a:ext>
            </a:extLst>
          </p:cNvPr>
          <p:cNvSpPr>
            <a:spLocks/>
          </p:cNvSpPr>
          <p:nvPr/>
        </p:nvSpPr>
        <p:spPr bwMode="auto">
          <a:xfrm rot="-5400000">
            <a:off x="2933700" y="4000500"/>
            <a:ext cx="3810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1560" name="AutoShape 8">
            <a:extLst>
              <a:ext uri="{FF2B5EF4-FFF2-40B4-BE49-F238E27FC236}">
                <a16:creationId xmlns:a16="http://schemas.microsoft.com/office/drawing/2014/main" id="{E1DBCC8B-3B85-F90F-EB33-A32AD0BD6AAE}"/>
              </a:ext>
            </a:extLst>
          </p:cNvPr>
          <p:cNvSpPr>
            <a:spLocks/>
          </p:cNvSpPr>
          <p:nvPr/>
        </p:nvSpPr>
        <p:spPr bwMode="auto">
          <a:xfrm rot="5400000" flipV="1">
            <a:off x="2895600" y="1905000"/>
            <a:ext cx="457200" cy="457200"/>
          </a:xfrm>
          <a:prstGeom prst="rightBracket">
            <a:avLst>
              <a:gd name="adj" fmla="val 8333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1561" name="AutoShape 9">
            <a:extLst>
              <a:ext uri="{FF2B5EF4-FFF2-40B4-BE49-F238E27FC236}">
                <a16:creationId xmlns:a16="http://schemas.microsoft.com/office/drawing/2014/main" id="{3751AD01-A68A-7598-0C14-424D2C87C539}"/>
              </a:ext>
            </a:extLst>
          </p:cNvPr>
          <p:cNvSpPr>
            <a:spLocks/>
          </p:cNvSpPr>
          <p:nvPr/>
        </p:nvSpPr>
        <p:spPr bwMode="auto">
          <a:xfrm rot="-5400000">
            <a:off x="4229100" y="4000500"/>
            <a:ext cx="3810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1562" name="AutoShape 10">
            <a:extLst>
              <a:ext uri="{FF2B5EF4-FFF2-40B4-BE49-F238E27FC236}">
                <a16:creationId xmlns:a16="http://schemas.microsoft.com/office/drawing/2014/main" id="{3DEFEFC3-3419-8EA5-CAA0-FC820FB66373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191000" y="1905000"/>
            <a:ext cx="457200" cy="457200"/>
          </a:xfrm>
          <a:prstGeom prst="rightBracket">
            <a:avLst>
              <a:gd name="adj" fmla="val 833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1563" name="Line 11">
            <a:extLst>
              <a:ext uri="{FF2B5EF4-FFF2-40B4-BE49-F238E27FC236}">
                <a16:creationId xmlns:a16="http://schemas.microsoft.com/office/drawing/2014/main" id="{B0E9A883-483B-63D8-71D1-15CBAAB30A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1828800"/>
            <a:ext cx="12954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2608283-5F87-2B77-B84F-174F13697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1631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77800" imgH="4102100" progId="Equation.DSMT4">
                  <p:embed/>
                </p:oleObj>
              </mc:Choice>
              <mc:Fallback>
                <p:oleObj name="Equation" r:id="rId4" imgW="12877800" imgH="41021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C2608283-5F87-2B77-B84F-174F13697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31950" cy="5143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5" name="Line 13">
            <a:extLst>
              <a:ext uri="{FF2B5EF4-FFF2-40B4-BE49-F238E27FC236}">
                <a16:creationId xmlns:a16="http://schemas.microsoft.com/office/drawing/2014/main" id="{A2DE0946-92CC-DAE0-5B39-4A85C3268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600200"/>
            <a:ext cx="14478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5F791476-EFCA-1AE9-434C-361921790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143000"/>
          <a:ext cx="1625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77800" imgH="5562600" progId="Equation.DSMT4">
                  <p:embed/>
                </p:oleObj>
              </mc:Choice>
              <mc:Fallback>
                <p:oleObj name="Equation" r:id="rId6" imgW="128778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5F791476-EFCA-1AE9-434C-361921790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143000"/>
                        <a:ext cx="1625600" cy="6953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7" name="Line 15">
            <a:extLst>
              <a:ext uri="{FF2B5EF4-FFF2-40B4-BE49-F238E27FC236}">
                <a16:creationId xmlns:a16="http://schemas.microsoft.com/office/drawing/2014/main" id="{751388BD-E246-00AA-240A-B2BFFD3A92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429000"/>
            <a:ext cx="2362200" cy="2286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C06A8FD8-1663-76E4-AE04-55CA6D7D4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895600"/>
          <a:ext cx="18700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0" imgH="5562600" progId="Equation.DSMT4">
                  <p:embed/>
                </p:oleObj>
              </mc:Choice>
              <mc:Fallback>
                <p:oleObj name="Equation" r:id="rId8" imgW="134620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C06A8FD8-1663-76E4-AE04-55CA6D7D48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895600"/>
                        <a:ext cx="1870075" cy="7651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Line 17">
            <a:extLst>
              <a:ext uri="{FF2B5EF4-FFF2-40B4-BE49-F238E27FC236}">
                <a16:creationId xmlns:a16="http://schemas.microsoft.com/office/drawing/2014/main" id="{330B5C98-7D15-F10D-20F1-2206A66A9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343400"/>
            <a:ext cx="1219200" cy="2286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56004CC-DC13-089C-48ED-568560EBF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7488" y="4106863"/>
          <a:ext cx="12811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483600" imgH="4978400" progId="Equation.DSMT4">
                  <p:embed/>
                </p:oleObj>
              </mc:Choice>
              <mc:Fallback>
                <p:oleObj name="Equation" r:id="rId10" imgW="8483600" imgH="4978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56004CC-DC13-089C-48ED-568560EBFA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4106863"/>
                        <a:ext cx="1281112" cy="7445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D718AAD-7746-5347-6614-D9C939321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562600"/>
          <a:ext cx="75739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1150500" imgH="5562600" progId="Equation.DSMT4">
                  <p:embed/>
                </p:oleObj>
              </mc:Choice>
              <mc:Fallback>
                <p:oleObj name="Equation" r:id="rId12" imgW="611505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9D718AAD-7746-5347-6614-D9C939321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62600"/>
                        <a:ext cx="7573963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Slide Number Placeholder 17">
            <a:extLst>
              <a:ext uri="{FF2B5EF4-FFF2-40B4-BE49-F238E27FC236}">
                <a16:creationId xmlns:a16="http://schemas.microsoft.com/office/drawing/2014/main" id="{0E180540-D194-1C52-3221-1F7DF4A7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49DAC0-0C1F-AE4E-84C0-3B58EE3451C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nimBg="1"/>
      <p:bldP spid="151557" grpId="0" animBg="1"/>
      <p:bldP spid="151559" grpId="0" animBg="1"/>
      <p:bldP spid="151560" grpId="0" animBg="1"/>
      <p:bldP spid="151561" grpId="0" animBg="1"/>
      <p:bldP spid="1515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B4AA2FBD-B8E4-06A5-167D-96F090C48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371600"/>
          <a:ext cx="3505200" cy="349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2298700" progId="RFFlow4">
                  <p:embed/>
                </p:oleObj>
              </mc:Choice>
              <mc:Fallback>
                <p:oleObj name="RFFlow" r:id="rId2" imgW="2311400" imgH="2298700" progId="RFFlow4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B4AA2FBD-B8E4-06A5-167D-96F090C48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3505200" cy="3490913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>
            <a:extLst>
              <a:ext uri="{FF2B5EF4-FFF2-40B4-BE49-F238E27FC236}">
                <a16:creationId xmlns:a16="http://schemas.microsoft.com/office/drawing/2014/main" id="{0DF5FDE2-3FEF-53E8-B1F1-F6965BA8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62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85B35D7A-3EA5-D8D4-3924-A61B47C8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399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Obtain the minimized PoS by suitably using don’t care terms</a:t>
            </a:r>
          </a:p>
        </p:txBody>
      </p:sp>
      <p:sp>
        <p:nvSpPr>
          <p:cNvPr id="193541" name="Oval 5">
            <a:extLst>
              <a:ext uri="{FF2B5EF4-FFF2-40B4-BE49-F238E27FC236}">
                <a16:creationId xmlns:a16="http://schemas.microsoft.com/office/drawing/2014/main" id="{AE43ABBD-5B89-3680-EA94-F6A5DFB1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1219200" cy="5334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3542" name="Oval 6">
            <a:extLst>
              <a:ext uri="{FF2B5EF4-FFF2-40B4-BE49-F238E27FC236}">
                <a16:creationId xmlns:a16="http://schemas.microsoft.com/office/drawing/2014/main" id="{FE58D972-6C26-8FAA-6932-C5CA6CC2C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352800"/>
            <a:ext cx="1219200" cy="5334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3543" name="Oval 7">
            <a:extLst>
              <a:ext uri="{FF2B5EF4-FFF2-40B4-BE49-F238E27FC236}">
                <a16:creationId xmlns:a16="http://schemas.microsoft.com/office/drawing/2014/main" id="{BB5B172E-C25D-CC0E-BB5F-B16D74E3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533400" cy="2590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A8938B4-1F1D-91BE-2DD5-E359CAEBC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181600"/>
          <a:ext cx="63230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935900" imgH="5562600" progId="Equation.DSMT4">
                  <p:embed/>
                </p:oleObj>
              </mc:Choice>
              <mc:Fallback>
                <p:oleObj name="Equation" r:id="rId4" imgW="459359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1A8938B4-1F1D-91BE-2DD5-E359CAEBC8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81600"/>
                        <a:ext cx="6323013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6">
            <a:extLst>
              <a:ext uri="{FF2B5EF4-FFF2-40B4-BE49-F238E27FC236}">
                <a16:creationId xmlns:a16="http://schemas.microsoft.com/office/drawing/2014/main" id="{AB6157F9-6911-E404-CBDF-E12E7927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029200"/>
            <a:ext cx="1981200" cy="9906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F8B85B7C-10DA-D068-5A14-E8B1BE43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2209800" cy="838200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861DA907-8B38-9293-30B1-411DD203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81600"/>
            <a:ext cx="17526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8" name="Slide Number Placeholder 11">
            <a:extLst>
              <a:ext uri="{FF2B5EF4-FFF2-40B4-BE49-F238E27FC236}">
                <a16:creationId xmlns:a16="http://schemas.microsoft.com/office/drawing/2014/main" id="{93B38A3F-6EF4-6FF5-9D20-6F39C61E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FEEFC5-3261-704E-A7D7-247E503AAC2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nimBg="1"/>
      <p:bldP spid="193542" grpId="0" animBg="1"/>
      <p:bldP spid="193543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E1C8-E9A0-DE15-D540-01D36BA3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D5BF-D118-7F8B-3D2D-96FAB7DF8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40446-3225-117F-7959-D08E9E6C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975B2-26C4-C244-8221-9B4EB3752C9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51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10F80BF2-F74E-3D72-DAE3-C3BA3917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300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Design Flow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CCB08EAA-37EC-7DA6-843F-BF0410C9DA8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28600"/>
            <a:ext cx="2819400" cy="838200"/>
            <a:chOff x="1488" y="144"/>
            <a:chExt cx="1776" cy="528"/>
          </a:xfrm>
        </p:grpSpPr>
        <p:sp>
          <p:nvSpPr>
            <p:cNvPr id="25626" name="Rectangle 3">
              <a:extLst>
                <a:ext uri="{FF2B5EF4-FFF2-40B4-BE49-F238E27FC236}">
                  <a16:creationId xmlns:a16="http://schemas.microsoft.com/office/drawing/2014/main" id="{11922815-93E4-3BD7-2638-5D79EE98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27" name="Text Box 4">
              <a:extLst>
                <a:ext uri="{FF2B5EF4-FFF2-40B4-BE49-F238E27FC236}">
                  <a16:creationId xmlns:a16="http://schemas.microsoft.com/office/drawing/2014/main" id="{57681506-7AE2-2033-3C6D-C0E00D715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11"/>
              <a:ext cx="1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System Description</a:t>
              </a:r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C6F0C953-A616-103B-E469-40C578AD95B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066800"/>
            <a:ext cx="2819400" cy="1447800"/>
            <a:chOff x="1488" y="672"/>
            <a:chExt cx="1776" cy="912"/>
          </a:xfrm>
        </p:grpSpPr>
        <p:sp>
          <p:nvSpPr>
            <p:cNvPr id="25623" name="Line 5">
              <a:extLst>
                <a:ext uri="{FF2B5EF4-FFF2-40B4-BE49-F238E27FC236}">
                  <a16:creationId xmlns:a16="http://schemas.microsoft.com/office/drawing/2014/main" id="{4F0167BC-43B5-C40E-5231-BA6DB2EF9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672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Rectangle 6">
              <a:extLst>
                <a:ext uri="{FF2B5EF4-FFF2-40B4-BE49-F238E27FC236}">
                  <a16:creationId xmlns:a16="http://schemas.microsoft.com/office/drawing/2014/main" id="{90F2E1FE-D667-8452-328D-4252DD474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25" name="Text Box 7">
              <a:extLst>
                <a:ext uri="{FF2B5EF4-FFF2-40B4-BE49-F238E27FC236}">
                  <a16:creationId xmlns:a16="http://schemas.microsoft.com/office/drawing/2014/main" id="{7327F91B-4123-6E7A-F9F0-68A586623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00"/>
              <a:ext cx="9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Truth Table</a:t>
              </a: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C1592314-40CD-48FE-A9BA-CAE4C133102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514600"/>
            <a:ext cx="2819400" cy="1447800"/>
            <a:chOff x="1488" y="1584"/>
            <a:chExt cx="1776" cy="912"/>
          </a:xfrm>
        </p:grpSpPr>
        <p:sp>
          <p:nvSpPr>
            <p:cNvPr id="25620" name="Line 8">
              <a:extLst>
                <a:ext uri="{FF2B5EF4-FFF2-40B4-BE49-F238E27FC236}">
                  <a16:creationId xmlns:a16="http://schemas.microsoft.com/office/drawing/2014/main" id="{B2A8971F-94A7-F38E-92C0-638C4187B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584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Rectangle 9">
              <a:extLst>
                <a:ext uri="{FF2B5EF4-FFF2-40B4-BE49-F238E27FC236}">
                  <a16:creationId xmlns:a16="http://schemas.microsoft.com/office/drawing/2014/main" id="{0EB45A98-7A80-24AB-8395-9D3E76970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22" name="Text Box 10">
              <a:extLst>
                <a:ext uri="{FF2B5EF4-FFF2-40B4-BE49-F238E27FC236}">
                  <a16:creationId xmlns:a16="http://schemas.microsoft.com/office/drawing/2014/main" id="{CF4299AE-5E22-9A76-73C7-DBA56F952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60"/>
              <a:ext cx="1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Boolean Expression</a:t>
              </a:r>
            </a:p>
          </p:txBody>
        </p:sp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D38118C8-4590-4E68-47C5-CEF9C1BBE99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962400"/>
            <a:ext cx="2819400" cy="1447800"/>
            <a:chOff x="1488" y="2496"/>
            <a:chExt cx="1776" cy="912"/>
          </a:xfrm>
        </p:grpSpPr>
        <p:sp>
          <p:nvSpPr>
            <p:cNvPr id="25617" name="Line 11">
              <a:extLst>
                <a:ext uri="{FF2B5EF4-FFF2-40B4-BE49-F238E27FC236}">
                  <a16:creationId xmlns:a16="http://schemas.microsoft.com/office/drawing/2014/main" id="{65E5F0FE-3473-A7D0-86AF-B2D0143B8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96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Rectangle 12">
              <a:extLst>
                <a:ext uri="{FF2B5EF4-FFF2-40B4-BE49-F238E27FC236}">
                  <a16:creationId xmlns:a16="http://schemas.microsoft.com/office/drawing/2014/main" id="{112705EC-4BDC-08B0-748A-3A083C4B1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19" name="Text Box 13">
              <a:extLst>
                <a:ext uri="{FF2B5EF4-FFF2-40B4-BE49-F238E27FC236}">
                  <a16:creationId xmlns:a16="http://schemas.microsoft.com/office/drawing/2014/main" id="{EBA38EFD-59B8-26BA-1957-7AF3879A9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976"/>
              <a:ext cx="15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Minimized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Boolean Expression</a:t>
              </a:r>
            </a:p>
          </p:txBody>
        </p:sp>
      </p:grpSp>
      <p:grpSp>
        <p:nvGrpSpPr>
          <p:cNvPr id="8" name="Group 21">
            <a:extLst>
              <a:ext uri="{FF2B5EF4-FFF2-40B4-BE49-F238E27FC236}">
                <a16:creationId xmlns:a16="http://schemas.microsoft.com/office/drawing/2014/main" id="{B17A3ECE-A1FD-0521-06FB-0802B4DCEA0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410200"/>
            <a:ext cx="2819400" cy="1447800"/>
            <a:chOff x="1488" y="3408"/>
            <a:chExt cx="1776" cy="912"/>
          </a:xfrm>
        </p:grpSpPr>
        <p:sp>
          <p:nvSpPr>
            <p:cNvPr id="25614" name="Line 14">
              <a:extLst>
                <a:ext uri="{FF2B5EF4-FFF2-40B4-BE49-F238E27FC236}">
                  <a16:creationId xmlns:a16="http://schemas.microsoft.com/office/drawing/2014/main" id="{DDA6A460-9027-8A04-1125-F33AE81F6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408"/>
              <a:ext cx="0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Rectangle 15">
              <a:extLst>
                <a:ext uri="{FF2B5EF4-FFF2-40B4-BE49-F238E27FC236}">
                  <a16:creationId xmlns:a16="http://schemas.microsoft.com/office/drawing/2014/main" id="{A26CEAFB-DA8F-F4D5-C51B-FC8BE936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792"/>
              <a:ext cx="1776" cy="52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16" name="Text Box 16">
              <a:extLst>
                <a:ext uri="{FF2B5EF4-FFF2-40B4-BE49-F238E27FC236}">
                  <a16:creationId xmlns:a16="http://schemas.microsoft.com/office/drawing/2014/main" id="{404F6ECE-6ABA-A840-8346-55BA92260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936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Gate Netlist</a:t>
              </a:r>
            </a:p>
          </p:txBody>
        </p:sp>
      </p:grpSp>
      <p:graphicFrame>
        <p:nvGraphicFramePr>
          <p:cNvPr id="150550" name="Object 22">
            <a:extLst>
              <a:ext uri="{FF2B5EF4-FFF2-40B4-BE49-F238E27FC236}">
                <a16:creationId xmlns:a16="http://schemas.microsoft.com/office/drawing/2014/main" id="{B5B0292A-355E-2D0B-07BE-A86B1D863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0"/>
          <a:ext cx="23828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098800" imgH="1587500" progId="RFFlow4">
                  <p:embed/>
                </p:oleObj>
              </mc:Choice>
              <mc:Fallback>
                <p:oleObj name="RFFlow" r:id="rId2" imgW="3098800" imgH="1587500" progId="RFFlow4">
                  <p:embed/>
                  <p:pic>
                    <p:nvPicPr>
                      <p:cNvPr id="150550" name="Object 22">
                        <a:extLst>
                          <a:ext uri="{FF2B5EF4-FFF2-40B4-BE49-F238E27FC236}">
                            <a16:creationId xmlns:a16="http://schemas.microsoft.com/office/drawing/2014/main" id="{B5B0292A-355E-2D0B-07BE-A86B1D863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0"/>
                        <a:ext cx="2382837" cy="12192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6784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1" name="Object 23">
            <a:extLst>
              <a:ext uri="{FF2B5EF4-FFF2-40B4-BE49-F238E27FC236}">
                <a16:creationId xmlns:a16="http://schemas.microsoft.com/office/drawing/2014/main" id="{D7CBD442-5F7E-E64E-1BA4-F5BF874AC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371600"/>
          <a:ext cx="1350963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1587500" imgH="2590800" progId="RFFlow4">
                  <p:embed/>
                </p:oleObj>
              </mc:Choice>
              <mc:Fallback>
                <p:oleObj name="RFFlow" r:id="rId4" imgW="1587500" imgH="2590800" progId="RFFlow4">
                  <p:embed/>
                  <p:pic>
                    <p:nvPicPr>
                      <p:cNvPr id="150551" name="Object 23">
                        <a:extLst>
                          <a:ext uri="{FF2B5EF4-FFF2-40B4-BE49-F238E27FC236}">
                            <a16:creationId xmlns:a16="http://schemas.microsoft.com/office/drawing/2014/main" id="{D7CBD442-5F7E-E64E-1BA4-F5BF874AC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1350963" cy="220980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963E04F-231C-FA70-48EE-3D121CC7A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886200"/>
          <a:ext cx="3810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688500" imgH="5562600" progId="Equation.DSMT4">
                  <p:embed/>
                </p:oleObj>
              </mc:Choice>
              <mc:Fallback>
                <p:oleObj name="Equation" r:id="rId6" imgW="47688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963E04F-231C-FA70-48EE-3D121CC7A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86200"/>
                        <a:ext cx="3810000" cy="4429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7B0704C-E5F4-AEB7-E8AD-20E108429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876800"/>
          <a:ext cx="1905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06100" imgH="5562600" progId="Equation.DSMT4">
                  <p:embed/>
                </p:oleObj>
              </mc:Choice>
              <mc:Fallback>
                <p:oleObj name="Equation" r:id="rId8" imgW="234061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67B0704C-E5F4-AEB7-E8AD-20E108429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1905000" cy="4508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4" name="Object 26">
            <a:extLst>
              <a:ext uri="{FF2B5EF4-FFF2-40B4-BE49-F238E27FC236}">
                <a16:creationId xmlns:a16="http://schemas.microsoft.com/office/drawing/2014/main" id="{533B177A-3CB0-C9E6-571E-F8C4FF52D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600700"/>
          <a:ext cx="1676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882900" imgH="2159000" progId="RFFlow4">
                  <p:embed/>
                </p:oleObj>
              </mc:Choice>
              <mc:Fallback>
                <p:oleObj name="RFFlow" r:id="rId10" imgW="2882900" imgH="2159000" progId="RFFlow4">
                  <p:embed/>
                  <p:pic>
                    <p:nvPicPr>
                      <p:cNvPr id="150554" name="Object 26">
                        <a:extLst>
                          <a:ext uri="{FF2B5EF4-FFF2-40B4-BE49-F238E27FC236}">
                            <a16:creationId xmlns:a16="http://schemas.microsoft.com/office/drawing/2014/main" id="{533B177A-3CB0-C9E6-571E-F8C4FF52D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600700"/>
                        <a:ext cx="1676400" cy="1257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Slide Number Placeholder 26">
            <a:extLst>
              <a:ext uri="{FF2B5EF4-FFF2-40B4-BE49-F238E27FC236}">
                <a16:creationId xmlns:a16="http://schemas.microsoft.com/office/drawing/2014/main" id="{55A4355C-B630-F841-4357-A38CE971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42645F-1C7D-014A-B956-3FCA016D635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4">
            <a:extLst>
              <a:ext uri="{FF2B5EF4-FFF2-40B4-BE49-F238E27FC236}">
                <a16:creationId xmlns:a16="http://schemas.microsoft.com/office/drawing/2014/main" id="{E06F5C2A-8CD2-CEE1-75A1-67F77E12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94586" name="Object 26">
            <a:extLst>
              <a:ext uri="{FF2B5EF4-FFF2-40B4-BE49-F238E27FC236}">
                <a16:creationId xmlns:a16="http://schemas.microsoft.com/office/drawing/2014/main" id="{074B6320-FC81-E776-EEEB-4D0AB2E04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81200"/>
          <a:ext cx="5562600" cy="449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4902200" imgH="3962400" progId="RFFlow4">
                  <p:embed/>
                </p:oleObj>
              </mc:Choice>
              <mc:Fallback>
                <p:oleObj name="RFFlow" r:id="rId3" imgW="4902200" imgH="3962400" progId="RFFlow4">
                  <p:embed/>
                  <p:pic>
                    <p:nvPicPr>
                      <p:cNvPr id="194586" name="Object 26">
                        <a:extLst>
                          <a:ext uri="{FF2B5EF4-FFF2-40B4-BE49-F238E27FC236}">
                            <a16:creationId xmlns:a16="http://schemas.microsoft.com/office/drawing/2014/main" id="{074B6320-FC81-E776-EEEB-4D0AB2E04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5562600" cy="44973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27">
            <a:extLst>
              <a:ext uri="{FF2B5EF4-FFF2-40B4-BE49-F238E27FC236}">
                <a16:creationId xmlns:a16="http://schemas.microsoft.com/office/drawing/2014/main" id="{01371923-6024-A0F1-D510-24B8AEF5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Mapping of Boolean expression to a Network of gates available in the library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48ADAB8-F7FE-ACE1-080A-3B72E1038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143000"/>
          <a:ext cx="7000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397900" imgH="5854700" progId="Equation.DSMT4">
                  <p:embed/>
                </p:oleObj>
              </mc:Choice>
              <mc:Fallback>
                <p:oleObj name="Equation" r:id="rId5" imgW="59397900" imgH="5854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48ADAB8-F7FE-ACE1-080A-3B72E1038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7000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Slide Number Placeholder 7">
            <a:extLst>
              <a:ext uri="{FF2B5EF4-FFF2-40B4-BE49-F238E27FC236}">
                <a16:creationId xmlns:a16="http://schemas.microsoft.com/office/drawing/2014/main" id="{B35C1B37-5D39-7BE1-DBBB-00DB5DF0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A9680-786B-2346-8CDC-953A9A86933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DE8A6CA7-7BC2-709D-4C24-CFC8ADF2B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6038" y="5060950"/>
          <a:ext cx="36718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3670300" imgH="863600" progId="RFFlow4">
                  <p:embed/>
                </p:oleObj>
              </mc:Choice>
              <mc:Fallback>
                <p:oleObj name="RFFlow" r:id="rId2" imgW="3670300" imgH="863600" progId="RFFlow4">
                  <p:embed/>
                  <p:pic>
                    <p:nvPicPr>
                      <p:cNvPr id="148486" name="Object 6">
                        <a:extLst>
                          <a:ext uri="{FF2B5EF4-FFF2-40B4-BE49-F238E27FC236}">
                            <a16:creationId xmlns:a16="http://schemas.microsoft.com/office/drawing/2014/main" id="{DE8A6CA7-7BC2-709D-4C24-CFC8ADF2B6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5060950"/>
                        <a:ext cx="3671887" cy="863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2">
            <a:extLst>
              <a:ext uri="{FF2B5EF4-FFF2-40B4-BE49-F238E27FC236}">
                <a16:creationId xmlns:a16="http://schemas.microsoft.com/office/drawing/2014/main" id="{51CE4CF4-F434-40DF-EFCE-008F363F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1113"/>
            <a:ext cx="691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Implementation using only NAND gates</a:t>
            </a:r>
          </a:p>
        </p:txBody>
      </p:sp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20FDF6E3-9894-C64C-A235-81BA5A41A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9238" y="685800"/>
          <a:ext cx="37131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806700" imgH="584200" progId="RFFlow4">
                  <p:embed/>
                </p:oleObj>
              </mc:Choice>
              <mc:Fallback>
                <p:oleObj name="RFFlow" r:id="rId4" imgW="2806700" imgH="584200" progId="RFFlow4">
                  <p:embed/>
                  <p:pic>
                    <p:nvPicPr>
                      <p:cNvPr id="148484" name="Object 4">
                        <a:extLst>
                          <a:ext uri="{FF2B5EF4-FFF2-40B4-BE49-F238E27FC236}">
                            <a16:creationId xmlns:a16="http://schemas.microsoft.com/office/drawing/2014/main" id="{20FDF6E3-9894-C64C-A235-81BA5A41A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685800"/>
                        <a:ext cx="3713162" cy="762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>
            <a:extLst>
              <a:ext uri="{FF2B5EF4-FFF2-40B4-BE49-F238E27FC236}">
                <a16:creationId xmlns:a16="http://schemas.microsoft.com/office/drawing/2014/main" id="{D27A0DEE-273A-1CEA-329A-94A632940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951945"/>
              </p:ext>
            </p:extLst>
          </p:nvPr>
        </p:nvGraphicFramePr>
        <p:xfrm>
          <a:off x="3962400" y="2849563"/>
          <a:ext cx="471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962400" imgH="584200" progId="RFFlow4">
                  <p:embed/>
                </p:oleObj>
              </mc:Choice>
              <mc:Fallback>
                <p:oleObj name="RFFlow" r:id="rId6" imgW="3962400" imgH="584200" progId="RFFlow4">
                  <p:embed/>
                  <p:pic>
                    <p:nvPicPr>
                      <p:cNvPr id="148485" name="Object 5">
                        <a:extLst>
                          <a:ext uri="{FF2B5EF4-FFF2-40B4-BE49-F238E27FC236}">
                            <a16:creationId xmlns:a16="http://schemas.microsoft.com/office/drawing/2014/main" id="{D27A0DEE-273A-1CEA-329A-94A632940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49563"/>
                        <a:ext cx="4711700" cy="685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FDD78D2-2D4E-81A3-7D06-10D3F9FDF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3638" y="1524000"/>
          <a:ext cx="16605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01500" imgH="5562600" progId="Equation.DSMT4">
                  <p:embed/>
                </p:oleObj>
              </mc:Choice>
              <mc:Fallback>
                <p:oleObj name="Equation" r:id="rId8" imgW="12001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4FDD78D2-2D4E-81A3-7D06-10D3F9FDF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1524000"/>
                        <a:ext cx="1660525" cy="7651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FA60FE4-CC22-7FD1-055B-243612185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95495"/>
              </p:ext>
            </p:extLst>
          </p:nvPr>
        </p:nvGraphicFramePr>
        <p:xfrm>
          <a:off x="4238936" y="3676845"/>
          <a:ext cx="7620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38900" imgH="5562600" progId="Equation.DSMT4">
                  <p:embed/>
                </p:oleObj>
              </mc:Choice>
              <mc:Fallback>
                <p:oleObj name="Equation" r:id="rId10" imgW="64389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4FA60FE4-CC22-7FD1-055B-243612185E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936" y="3676845"/>
                        <a:ext cx="762000" cy="6556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E1891D08-90C0-2829-B76A-004C9C4B1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02482"/>
              </p:ext>
            </p:extLst>
          </p:nvPr>
        </p:nvGraphicFramePr>
        <p:xfrm>
          <a:off x="5714283" y="3742629"/>
          <a:ext cx="779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62600" imgH="3797300" progId="Equation.DSMT4">
                  <p:embed/>
                </p:oleObj>
              </mc:Choice>
              <mc:Fallback>
                <p:oleObj name="Equation" r:id="rId12" imgW="5562600" imgH="37973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E1891D08-90C0-2829-B76A-004C9C4B1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283" y="3742629"/>
                        <a:ext cx="779463" cy="533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Line 10">
            <a:extLst>
              <a:ext uri="{FF2B5EF4-FFF2-40B4-BE49-F238E27FC236}">
                <a16:creationId xmlns:a16="http://schemas.microsoft.com/office/drawing/2014/main" id="{005F07D4-33DA-6B7B-7F41-3B40A267A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9038" y="3382963"/>
            <a:ext cx="182562" cy="21768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1" name="Line 11">
            <a:extLst>
              <a:ext uri="{FF2B5EF4-FFF2-40B4-BE49-F238E27FC236}">
                <a16:creationId xmlns:a16="http://schemas.microsoft.com/office/drawing/2014/main" id="{734508E8-1E53-D297-A7F1-6EF13FC1A4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6838" y="3382964"/>
            <a:ext cx="182562" cy="216096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2" name="Line 12">
            <a:extLst>
              <a:ext uri="{FF2B5EF4-FFF2-40B4-BE49-F238E27FC236}">
                <a16:creationId xmlns:a16="http://schemas.microsoft.com/office/drawing/2014/main" id="{193F7D43-8AAC-3276-BA05-82E7BB2DD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2838" y="4984750"/>
            <a:ext cx="76200" cy="228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195F88-86E4-E59F-CAF9-91F366FA67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495800"/>
          <a:ext cx="4460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21000" imgH="4978400" progId="Equation.DSMT4">
                  <p:embed/>
                </p:oleObj>
              </mc:Choice>
              <mc:Fallback>
                <p:oleObj name="Equation" r:id="rId14" imgW="2921000" imgH="4978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C195F88-86E4-E59F-CAF9-91F366FA6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95800"/>
                        <a:ext cx="446088" cy="6429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DB2FB13-CF6D-BDF0-BB34-C78CDEE78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6019800"/>
          <a:ext cx="6207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13100" imgH="5562600" progId="Equation.DSMT4">
                  <p:embed/>
                </p:oleObj>
              </mc:Choice>
              <mc:Fallback>
                <p:oleObj name="Equation" r:id="rId16" imgW="32131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7DB2FB13-CF6D-BDF0-BB34-C78CDEE78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019800"/>
                        <a:ext cx="620713" cy="7985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37B3596-BD69-8A1A-7DB9-D4058444F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2013" y="5864225"/>
          <a:ext cx="25923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777200" imgH="6146800" progId="Equation.DSMT4">
                  <p:embed/>
                </p:oleObj>
              </mc:Choice>
              <mc:Fallback>
                <p:oleObj name="Equation" r:id="rId18" imgW="20777200" imgH="61468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D37B3596-BD69-8A1A-7DB9-D4058444F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5864225"/>
                        <a:ext cx="2592387" cy="7651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CD87113-5FE2-E8EE-1324-86A4B6EBC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NAND to Inverter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781040-A39F-6E55-F9B0-C61D82F8B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194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NAND to 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C3198-F28E-6C33-25D0-C9B635F3A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NAND to 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9313F4-E065-B933-A45C-D618DD1F8658}"/>
              </a:ext>
            </a:extLst>
          </p:cNvPr>
          <p:cNvCxnSpPr/>
          <p:nvPr/>
        </p:nvCxnSpPr>
        <p:spPr>
          <a:xfrm>
            <a:off x="0" y="2436813"/>
            <a:ext cx="9144000" cy="1587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73AAED-CC79-2366-8A95-EB07D12BE729}"/>
              </a:ext>
            </a:extLst>
          </p:cNvPr>
          <p:cNvCxnSpPr/>
          <p:nvPr/>
        </p:nvCxnSpPr>
        <p:spPr>
          <a:xfrm>
            <a:off x="0" y="4418013"/>
            <a:ext cx="9144000" cy="1587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496" name="Line 16">
            <a:extLst>
              <a:ext uri="{FF2B5EF4-FFF2-40B4-BE49-F238E27FC236}">
                <a16:creationId xmlns:a16="http://schemas.microsoft.com/office/drawing/2014/main" id="{6D9A26E2-DA6B-B03F-7563-64867EC42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438" y="5594350"/>
            <a:ext cx="2286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3" name="Line 13">
            <a:extLst>
              <a:ext uri="{FF2B5EF4-FFF2-40B4-BE49-F238E27FC236}">
                <a16:creationId xmlns:a16="http://schemas.microsoft.com/office/drawing/2014/main" id="{9B27A85B-5CBF-3F82-282A-0B2E5B074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2838" y="5822950"/>
            <a:ext cx="152400" cy="152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B6777-5318-2D03-A9EC-5D2D9347E831}"/>
                  </a:ext>
                </a:extLst>
              </p:cNvPr>
              <p:cNvSpPr txBox="1"/>
              <p:nvPr/>
            </p:nvSpPr>
            <p:spPr>
              <a:xfrm>
                <a:off x="346076" y="1340844"/>
                <a:ext cx="3713161" cy="1055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B6777-5318-2D03-A9EC-5D2D9347E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6" y="1340844"/>
                <a:ext cx="3713161" cy="1055289"/>
              </a:xfrm>
              <a:prstGeom prst="rect">
                <a:avLst/>
              </a:prstGeom>
              <a:blipFill>
                <a:blip r:embed="rId20"/>
                <a:stretch>
                  <a:fillRect l="-170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144EA9-0934-FF26-CAE5-AE3235192CB4}"/>
                  </a:ext>
                </a:extLst>
              </p:cNvPr>
              <p:cNvSpPr txBox="1"/>
              <p:nvPr/>
            </p:nvSpPr>
            <p:spPr>
              <a:xfrm>
                <a:off x="910683" y="3398296"/>
                <a:ext cx="2438400" cy="73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144EA9-0934-FF26-CAE5-AE3235192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3" y="3398296"/>
                <a:ext cx="2438400" cy="735138"/>
              </a:xfrm>
              <a:prstGeom prst="rect">
                <a:avLst/>
              </a:prstGeom>
              <a:blipFill>
                <a:blip r:embed="rId21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50282D-0B82-C172-6BDD-61AF7D50C5A7}"/>
                  </a:ext>
                </a:extLst>
              </p:cNvPr>
              <p:cNvSpPr txBox="1"/>
              <p:nvPr/>
            </p:nvSpPr>
            <p:spPr>
              <a:xfrm>
                <a:off x="910683" y="5210447"/>
                <a:ext cx="2438400" cy="73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50282D-0B82-C172-6BDD-61AF7D50C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3" y="5210447"/>
                <a:ext cx="2438400" cy="735138"/>
              </a:xfrm>
              <a:prstGeom prst="rect">
                <a:avLst/>
              </a:prstGeom>
              <a:blipFill>
                <a:blip r:embed="rId22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841D9E-C212-E70C-8B31-46ACEF28B1F2}"/>
                  </a:ext>
                </a:extLst>
              </p:cNvPr>
              <p:cNvSpPr txBox="1"/>
              <p:nvPr/>
            </p:nvSpPr>
            <p:spPr>
              <a:xfrm>
                <a:off x="6903650" y="1736260"/>
                <a:ext cx="20254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841D9E-C212-E70C-8B31-46ACEF28B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650" y="1736260"/>
                <a:ext cx="2025456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8837F8-31F4-1AAB-CA7F-A3B7653BD54F}"/>
                  </a:ext>
                </a:extLst>
              </p:cNvPr>
              <p:cNvSpPr txBox="1"/>
              <p:nvPr/>
            </p:nvSpPr>
            <p:spPr>
              <a:xfrm>
                <a:off x="329117" y="4035818"/>
                <a:ext cx="40136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8837F8-31F4-1AAB-CA7F-A3B7653BD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7" y="4035818"/>
                <a:ext cx="4013626" cy="369332"/>
              </a:xfrm>
              <a:prstGeom prst="rect">
                <a:avLst/>
              </a:prstGeom>
              <a:blipFill>
                <a:blip r:embed="rId2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47D923-465B-EDA5-DB49-8B1C1EEB3158}"/>
                  </a:ext>
                </a:extLst>
              </p:cNvPr>
              <p:cNvSpPr txBox="1"/>
              <p:nvPr/>
            </p:nvSpPr>
            <p:spPr>
              <a:xfrm>
                <a:off x="609600" y="6098649"/>
                <a:ext cx="415243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47D923-465B-EDA5-DB49-8B1C1EEB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098649"/>
                <a:ext cx="4152435" cy="646331"/>
              </a:xfrm>
              <a:prstGeom prst="rect">
                <a:avLst/>
              </a:prstGeom>
              <a:blipFill>
                <a:blip r:embed="rId2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9" grpId="0"/>
      <p:bldP spid="10" grpId="0"/>
      <p:bldP spid="11" grpId="0"/>
      <p:bldP spid="13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4" name="Picture 10">
            <a:extLst>
              <a:ext uri="{FF2B5EF4-FFF2-40B4-BE49-F238E27FC236}">
                <a16:creationId xmlns:a16="http://schemas.microsoft.com/office/drawing/2014/main" id="{887A6F95-68B7-8C37-A08D-0BFF502FA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67200"/>
            <a:ext cx="89154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2">
            <a:extLst>
              <a:ext uri="{FF2B5EF4-FFF2-40B4-BE49-F238E27FC236}">
                <a16:creationId xmlns:a16="http://schemas.microsoft.com/office/drawing/2014/main" id="{A6BBA875-A280-5DD2-9FF4-7214B0511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1113"/>
            <a:ext cx="691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Implementation using only NAND gates</a:t>
            </a:r>
          </a:p>
        </p:txBody>
      </p:sp>
      <p:sp>
        <p:nvSpPr>
          <p:cNvPr id="148498" name="Text Box 18">
            <a:extLst>
              <a:ext uri="{FF2B5EF4-FFF2-40B4-BE49-F238E27FC236}">
                <a16:creationId xmlns:a16="http://schemas.microsoft.com/office/drawing/2014/main" id="{3D0B6737-4C61-74F3-DF57-5F6866A72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15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A SoP expression is easily implemented with NAND gates.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8AEAC67-23D3-0585-C80A-F332BD7B8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2538" y="1219200"/>
          <a:ext cx="3711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158700" imgH="4686300" progId="Equation.DSMT4">
                  <p:embed/>
                </p:oleObj>
              </mc:Choice>
              <mc:Fallback>
                <p:oleObj name="Equation" r:id="rId3" imgW="25158700" imgH="468630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28AEAC67-23D3-0585-C80A-F332BD7B8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1219200"/>
                        <a:ext cx="3711575" cy="6858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0" name="Object 20">
            <a:extLst>
              <a:ext uri="{FF2B5EF4-FFF2-40B4-BE49-F238E27FC236}">
                <a16:creationId xmlns:a16="http://schemas.microsoft.com/office/drawing/2014/main" id="{FCCD8D5C-69B7-3E84-00B0-D1AE285AA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371600"/>
          <a:ext cx="3505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2882900" imgH="2159000" progId="RFFlow4">
                  <p:embed/>
                </p:oleObj>
              </mc:Choice>
              <mc:Fallback>
                <p:oleObj name="RFFlow" r:id="rId5" imgW="2882900" imgH="2159000" progId="RFFlow4">
                  <p:embed/>
                  <p:pic>
                    <p:nvPicPr>
                      <p:cNvPr id="148500" name="Object 20">
                        <a:extLst>
                          <a:ext uri="{FF2B5EF4-FFF2-40B4-BE49-F238E27FC236}">
                            <a16:creationId xmlns:a16="http://schemas.microsoft.com/office/drawing/2014/main" id="{FCCD8D5C-69B7-3E84-00B0-D1AE285AA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3505200" cy="2628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2" name="Rectangle 22">
            <a:extLst>
              <a:ext uri="{FF2B5EF4-FFF2-40B4-BE49-F238E27FC236}">
                <a16:creationId xmlns:a16="http://schemas.microsoft.com/office/drawing/2014/main" id="{BC11079A-8104-64A1-D3F1-F61D18A5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38600"/>
            <a:ext cx="3581400" cy="2667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8503" name="Rectangle 23">
            <a:extLst>
              <a:ext uri="{FF2B5EF4-FFF2-40B4-BE49-F238E27FC236}">
                <a16:creationId xmlns:a16="http://schemas.microsoft.com/office/drawing/2014/main" id="{F1432E70-930C-DD83-D31C-D980C57F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38600"/>
            <a:ext cx="3581400" cy="2667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5" name="Slide Number Placeholder 22">
            <a:extLst>
              <a:ext uri="{FF2B5EF4-FFF2-40B4-BE49-F238E27FC236}">
                <a16:creationId xmlns:a16="http://schemas.microsoft.com/office/drawing/2014/main" id="{C77579EF-849E-9605-DA11-EFB66250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242EDA-A66D-9846-B697-8802FBB335D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535D1BBA-774C-4433-DC3D-CD2A0DC5A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819400"/>
          <a:ext cx="3671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7" imgW="3670300" imgH="863600" progId="RFFlow4">
                  <p:embed/>
                </p:oleObj>
              </mc:Choice>
              <mc:Fallback>
                <p:oleObj name="RFFlow" r:id="rId7" imgW="3670300" imgH="863600" progId="RFFlow4">
                  <p:embed/>
                  <p:pic>
                    <p:nvPicPr>
                      <p:cNvPr id="148486" name="Object 6">
                        <a:extLst>
                          <a:ext uri="{FF2B5EF4-FFF2-40B4-BE49-F238E27FC236}">
                            <a16:creationId xmlns:a16="http://schemas.microsoft.com/office/drawing/2014/main" id="{535D1BBA-774C-4433-DC3D-CD2A0DC5A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671888" cy="863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>
            <a:extLst>
              <a:ext uri="{FF2B5EF4-FFF2-40B4-BE49-F238E27FC236}">
                <a16:creationId xmlns:a16="http://schemas.microsoft.com/office/drawing/2014/main" id="{C010010E-EC95-7CFB-A7D2-BC2053CFE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057400"/>
          <a:ext cx="39497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9" imgW="3962400" imgH="584200" progId="RFFlow4">
                  <p:embed/>
                </p:oleObj>
              </mc:Choice>
              <mc:Fallback>
                <p:oleObj name="RFFlow" r:id="rId9" imgW="3962400" imgH="584200" progId="RFFlow4">
                  <p:embed/>
                  <p:pic>
                    <p:nvPicPr>
                      <p:cNvPr id="148485" name="Object 5">
                        <a:extLst>
                          <a:ext uri="{FF2B5EF4-FFF2-40B4-BE49-F238E27FC236}">
                            <a16:creationId xmlns:a16="http://schemas.microsoft.com/office/drawing/2014/main" id="{C010010E-EC95-7CFB-A7D2-BC2053CFE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057400"/>
                        <a:ext cx="3949700" cy="574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8040D02-4315-EB2A-16DC-52000C38D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576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E985B0-C8E0-314E-8ED8-CD6754603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67125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8" grpId="0"/>
      <p:bldP spid="148502" grpId="0" animBg="1"/>
      <p:bldP spid="148503" grpId="0" animBg="1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2DB970C3-FC93-E109-1484-5F7D08119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28600"/>
          <a:ext cx="28956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882900" imgH="2159000" progId="RFFlow4">
                  <p:embed/>
                </p:oleObj>
              </mc:Choice>
              <mc:Fallback>
                <p:oleObj name="RFFlow" r:id="rId2" imgW="2882900" imgH="2159000" progId="RFFlow4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2DB970C3-FC93-E109-1484-5F7D08119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2895600" cy="2171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AutoShape 4">
            <a:extLst>
              <a:ext uri="{FF2B5EF4-FFF2-40B4-BE49-F238E27FC236}">
                <a16:creationId xmlns:a16="http://schemas.microsoft.com/office/drawing/2014/main" id="{97E4FD45-2E19-4663-E7E0-9BC5E3A5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828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7461" name="Object 5">
            <a:extLst>
              <a:ext uri="{FF2B5EF4-FFF2-40B4-BE49-F238E27FC236}">
                <a16:creationId xmlns:a16="http://schemas.microsoft.com/office/drawing/2014/main" id="{09D3B8BA-6507-294E-243C-83D532DEF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743200"/>
          <a:ext cx="502920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3822700" imgH="2159000" progId="RFFlow4">
                  <p:embed/>
                </p:oleObj>
              </mc:Choice>
              <mc:Fallback>
                <p:oleObj name="RFFlow" r:id="rId4" imgW="3822700" imgH="2159000" progId="RFFlow4">
                  <p:embed/>
                  <p:pic>
                    <p:nvPicPr>
                      <p:cNvPr id="147461" name="Object 5">
                        <a:extLst>
                          <a:ext uri="{FF2B5EF4-FFF2-40B4-BE49-F238E27FC236}">
                            <a16:creationId xmlns:a16="http://schemas.microsoft.com/office/drawing/2014/main" id="{09D3B8BA-6507-294E-243C-83D532DEF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5029200" cy="2851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Text Box 6">
            <a:extLst>
              <a:ext uri="{FF2B5EF4-FFF2-40B4-BE49-F238E27FC236}">
                <a16:creationId xmlns:a16="http://schemas.microsoft.com/office/drawing/2014/main" id="{1B1C8184-6D4C-12AE-D9E8-32E42044A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12251"/>
            <a:ext cx="6061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Arial" panose="020B0604020202020204" pitchFamily="34" charset="0"/>
              </a:rPr>
              <a:t>There is a one-to-one mapping between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Arial" panose="020B0604020202020204" pitchFamily="34" charset="0"/>
              </a:rPr>
              <a:t>AND-OR network and NAND network</a:t>
            </a:r>
          </a:p>
        </p:txBody>
      </p:sp>
      <p:sp>
        <p:nvSpPr>
          <p:cNvPr id="30726" name="Slide Number Placeholder 6">
            <a:extLst>
              <a:ext uri="{FF2B5EF4-FFF2-40B4-BE49-F238E27FC236}">
                <a16:creationId xmlns:a16="http://schemas.microsoft.com/office/drawing/2014/main" id="{6ECA6374-937D-FEC2-CBC0-30FCC507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7B5BDA-1605-4D40-A7A9-7E4B0D91F3C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B80AFAD6-477F-B7CA-E6BD-CF0888BD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09600"/>
            <a:ext cx="58372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/>
      <p:bldP spid="147462" grpId="0"/>
      <p:bldP spid="14746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>
            <a:extLst>
              <a:ext uri="{FF2B5EF4-FFF2-40B4-BE49-F238E27FC236}">
                <a16:creationId xmlns:a16="http://schemas.microsoft.com/office/drawing/2014/main" id="{F3C7234B-856A-2FD6-2FB9-7EF2D2B8B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6513"/>
            <a:ext cx="8502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Often there is lot of further optimization that can be done</a:t>
            </a:r>
          </a:p>
        </p:txBody>
      </p:sp>
      <p:sp>
        <p:nvSpPr>
          <p:cNvPr id="197638" name="Text Box 6">
            <a:extLst>
              <a:ext uri="{FF2B5EF4-FFF2-40B4-BE49-F238E27FC236}">
                <a16:creationId xmlns:a16="http://schemas.microsoft.com/office/drawing/2014/main" id="{5C93712A-0A7A-2F2E-E975-C1546ED30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5372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Consider implementation of XOR gate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47074F5-55A2-620D-4866-EA79CAEF0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33400"/>
          <a:ext cx="2416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45600" imgH="5562600" progId="Equation.DSMT4">
                  <p:embed/>
                </p:oleObj>
              </mc:Choice>
              <mc:Fallback>
                <p:oleObj name="Equation" r:id="rId2" imgW="219456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E47074F5-55A2-620D-4866-EA79CAEF0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3400"/>
                        <a:ext cx="2416175" cy="6096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7640" name="Picture 8">
            <a:extLst>
              <a:ext uri="{FF2B5EF4-FFF2-40B4-BE49-F238E27FC236}">
                <a16:creationId xmlns:a16="http://schemas.microsoft.com/office/drawing/2014/main" id="{6B737528-C2A2-9920-57E5-B46CBAC6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4400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41" name="Picture 9">
            <a:extLst>
              <a:ext uri="{FF2B5EF4-FFF2-40B4-BE49-F238E27FC236}">
                <a16:creationId xmlns:a16="http://schemas.microsoft.com/office/drawing/2014/main" id="{C938BA7E-7088-8337-BD19-5D07F60B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417195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42" name="Picture 10">
            <a:extLst>
              <a:ext uri="{FF2B5EF4-FFF2-40B4-BE49-F238E27FC236}">
                <a16:creationId xmlns:a16="http://schemas.microsoft.com/office/drawing/2014/main" id="{C5640077-58EF-4C59-8C47-A04A6BA5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6386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Slide Number Placeholder 7">
            <a:extLst>
              <a:ext uri="{FF2B5EF4-FFF2-40B4-BE49-F238E27FC236}">
                <a16:creationId xmlns:a16="http://schemas.microsoft.com/office/drawing/2014/main" id="{E8525837-2A41-BCF4-A9AD-9A6DEAA7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9DBFE4-7698-DD48-AA0C-8721354619C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1D3C3C45-E13F-D795-C69F-845B97AAE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3" y="1676400"/>
          <a:ext cx="5062537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1D3C3C45-E13F-D795-C69F-845B97AAE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" y="1676400"/>
                        <a:ext cx="5062537" cy="3152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>
            <a:extLst>
              <a:ext uri="{FF2B5EF4-FFF2-40B4-BE49-F238E27FC236}">
                <a16:creationId xmlns:a16="http://schemas.microsoft.com/office/drawing/2014/main" id="{A1BD7E01-82CC-A701-F514-D77789476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113"/>
            <a:ext cx="545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3-variable minimization (recap)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AE18449-D093-DB54-38A7-F477407C6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609600"/>
          <a:ext cx="6564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688500" imgH="5562600" progId="Equation.DSMT4">
                  <p:embed/>
                </p:oleObj>
              </mc:Choice>
              <mc:Fallback>
                <p:oleObj name="Equation" r:id="rId4" imgW="47688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FAE18449-D093-DB54-38A7-F477407C6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6564313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9" name="Oval 5">
            <a:extLst>
              <a:ext uri="{FF2B5EF4-FFF2-40B4-BE49-F238E27FC236}">
                <a16:creationId xmlns:a16="http://schemas.microsoft.com/office/drawing/2014/main" id="{8EDD8769-A996-0C7F-9111-A27685D4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1600200" cy="838200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5351" name="Line 7">
            <a:extLst>
              <a:ext uri="{FF2B5EF4-FFF2-40B4-BE49-F238E27FC236}">
                <a16:creationId xmlns:a16="http://schemas.microsoft.com/office/drawing/2014/main" id="{AA4BCEFB-0A2C-660A-F408-B392F7CC04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343400"/>
            <a:ext cx="838200" cy="9144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2" name="Oval 8">
            <a:extLst>
              <a:ext uri="{FF2B5EF4-FFF2-40B4-BE49-F238E27FC236}">
                <a16:creationId xmlns:a16="http://schemas.microsoft.com/office/drawing/2014/main" id="{CA550B58-8A82-4ED3-4541-69B5907A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09600"/>
            <a:ext cx="3048000" cy="83820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C9F2929-58D7-2E22-7601-758171256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410200"/>
          <a:ext cx="1416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23100" imgH="3797300" progId="Equation.DSMT4">
                  <p:embed/>
                </p:oleObj>
              </mc:Choice>
              <mc:Fallback>
                <p:oleObj name="Equation" r:id="rId6" imgW="7023100" imgH="3797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8C9F2929-58D7-2E22-7601-758171256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1416050" cy="762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4" name="Oval 10">
            <a:extLst>
              <a:ext uri="{FF2B5EF4-FFF2-40B4-BE49-F238E27FC236}">
                <a16:creationId xmlns:a16="http://schemas.microsoft.com/office/drawing/2014/main" id="{707A07CA-80DE-C5DA-90AC-F33DC799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"/>
            <a:ext cx="2971800" cy="990600"/>
          </a:xfrm>
          <a:prstGeom prst="ellipse">
            <a:avLst/>
          </a:prstGeom>
          <a:noFill/>
          <a:ln w="2222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5355" name="Line 11">
            <a:extLst>
              <a:ext uri="{FF2B5EF4-FFF2-40B4-BE49-F238E27FC236}">
                <a16:creationId xmlns:a16="http://schemas.microsoft.com/office/drawing/2014/main" id="{D3D217B4-5BFF-A69A-0676-44A68703D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00400"/>
            <a:ext cx="1524000" cy="5334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E11F801B-F5A8-C7B9-170C-69DFFAFE78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352800"/>
          <a:ext cx="1447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023100" imgH="5562600" progId="Equation.DSMT4">
                  <p:embed/>
                </p:oleObj>
              </mc:Choice>
              <mc:Fallback>
                <p:oleObj name="Equation" r:id="rId8" imgW="70231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E11F801B-F5A8-C7B9-170C-69DFFAFE7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352800"/>
                        <a:ext cx="1447800" cy="1138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0AD9364-7D4E-DFEF-5711-2CF2EBBE4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81600"/>
          <a:ext cx="34496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4000" imgH="5562600" progId="Equation.DSMT4">
                  <p:embed/>
                </p:oleObj>
              </mc:Choice>
              <mc:Fallback>
                <p:oleObj name="Equation" r:id="rId10" imgW="193040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0AD9364-7D4E-DFEF-5711-2CF2EBBE4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3449638" cy="98901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9" name="AutoShape 15">
            <a:extLst>
              <a:ext uri="{FF2B5EF4-FFF2-40B4-BE49-F238E27FC236}">
                <a16:creationId xmlns:a16="http://schemas.microsoft.com/office/drawing/2014/main" id="{053C89E0-2C98-1C89-82CA-B7D3E6527303}"/>
              </a:ext>
            </a:extLst>
          </p:cNvPr>
          <p:cNvSpPr>
            <a:spLocks/>
          </p:cNvSpPr>
          <p:nvPr/>
        </p:nvSpPr>
        <p:spPr bwMode="auto">
          <a:xfrm>
            <a:off x="4038600" y="2743200"/>
            <a:ext cx="762000" cy="762000"/>
          </a:xfrm>
          <a:prstGeom prst="leftBracket">
            <a:avLst>
              <a:gd name="adj" fmla="val 8333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5360" name="AutoShape 16">
            <a:extLst>
              <a:ext uri="{FF2B5EF4-FFF2-40B4-BE49-F238E27FC236}">
                <a16:creationId xmlns:a16="http://schemas.microsoft.com/office/drawing/2014/main" id="{5A0EB284-E84F-88FC-4104-AEA7B4D0277B}"/>
              </a:ext>
            </a:extLst>
          </p:cNvPr>
          <p:cNvSpPr>
            <a:spLocks/>
          </p:cNvSpPr>
          <p:nvPr/>
        </p:nvSpPr>
        <p:spPr bwMode="auto">
          <a:xfrm flipH="1">
            <a:off x="990600" y="2743200"/>
            <a:ext cx="762000" cy="762000"/>
          </a:xfrm>
          <a:prstGeom prst="leftBracket">
            <a:avLst>
              <a:gd name="adj" fmla="val 8333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35" name="Slide Number Placeholder 14">
            <a:extLst>
              <a:ext uri="{FF2B5EF4-FFF2-40B4-BE49-F238E27FC236}">
                <a16:creationId xmlns:a16="http://schemas.microsoft.com/office/drawing/2014/main" id="{DFD2F3F7-B507-83AA-E5A7-8C15306D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E4D16-7856-D241-86E8-F5BAC263CDB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 animBg="1"/>
      <p:bldP spid="185352" grpId="0" animBg="1"/>
      <p:bldP spid="185354" grpId="0" animBg="1"/>
      <p:bldP spid="185359" grpId="0" animBg="1"/>
      <p:bldP spid="1853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41BE8363-72B1-CEFC-7CE1-D6A55778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675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Implementation using only NOR gates</a:t>
            </a:r>
          </a:p>
        </p:txBody>
      </p:sp>
      <p:graphicFrame>
        <p:nvGraphicFramePr>
          <p:cNvPr id="145412" name="Object 4">
            <a:extLst>
              <a:ext uri="{FF2B5EF4-FFF2-40B4-BE49-F238E27FC236}">
                <a16:creationId xmlns:a16="http://schemas.microsoft.com/office/drawing/2014/main" id="{171C18E7-522C-4217-4740-EA58CCA42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685800"/>
          <a:ext cx="400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590800" imgH="584200" progId="RFFlow4">
                  <p:embed/>
                </p:oleObj>
              </mc:Choice>
              <mc:Fallback>
                <p:oleObj name="RFFlow" r:id="rId2" imgW="2590800" imgH="584200" progId="RFFlow4">
                  <p:embed/>
                  <p:pic>
                    <p:nvPicPr>
                      <p:cNvPr id="145412" name="Object 4">
                        <a:extLst>
                          <a:ext uri="{FF2B5EF4-FFF2-40B4-BE49-F238E27FC236}">
                            <a16:creationId xmlns:a16="http://schemas.microsoft.com/office/drawing/2014/main" id="{171C18E7-522C-4217-4740-EA58CCA42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85800"/>
                        <a:ext cx="4000500" cy="889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>
            <a:extLst>
              <a:ext uri="{FF2B5EF4-FFF2-40B4-BE49-F238E27FC236}">
                <a16:creationId xmlns:a16="http://schemas.microsoft.com/office/drawing/2014/main" id="{E45C16BF-6110-BB50-EA9F-B0F23FDEE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438400"/>
          <a:ext cx="52546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3670300" imgH="584200" progId="RFFlow4">
                  <p:embed/>
                </p:oleObj>
              </mc:Choice>
              <mc:Fallback>
                <p:oleObj name="RFFlow" r:id="rId4" imgW="3670300" imgH="584200" progId="RFFlow4">
                  <p:embed/>
                  <p:pic>
                    <p:nvPicPr>
                      <p:cNvPr id="145413" name="Object 5">
                        <a:extLst>
                          <a:ext uri="{FF2B5EF4-FFF2-40B4-BE49-F238E27FC236}">
                            <a16:creationId xmlns:a16="http://schemas.microsoft.com/office/drawing/2014/main" id="{E45C16BF-6110-BB50-EA9F-B0F23FDEEA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5254625" cy="823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>
            <a:extLst>
              <a:ext uri="{FF2B5EF4-FFF2-40B4-BE49-F238E27FC236}">
                <a16:creationId xmlns:a16="http://schemas.microsoft.com/office/drawing/2014/main" id="{42EBF39F-84FD-BCA7-6735-18EFBB5E6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648200"/>
          <a:ext cx="55403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606800" imgH="787400" progId="RFFlow4">
                  <p:embed/>
                </p:oleObj>
              </mc:Choice>
              <mc:Fallback>
                <p:oleObj name="RFFlow" r:id="rId6" imgW="3606800" imgH="787400" progId="RFFlow4">
                  <p:embed/>
                  <p:pic>
                    <p:nvPicPr>
                      <p:cNvPr id="145414" name="Object 6">
                        <a:extLst>
                          <a:ext uri="{FF2B5EF4-FFF2-40B4-BE49-F238E27FC236}">
                            <a16:creationId xmlns:a16="http://schemas.microsoft.com/office/drawing/2014/main" id="{42EBF39F-84FD-BCA7-6735-18EFBB5E6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5540375" cy="1219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0B02382-3A38-4D6A-22CD-FC5FFFB67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524000"/>
          <a:ext cx="18145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0" imgH="5562600" progId="Equation.DSMT4">
                  <p:embed/>
                </p:oleObj>
              </mc:Choice>
              <mc:Fallback>
                <p:oleObj name="Equation" r:id="rId8" imgW="134620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0B02382-3A38-4D6A-22CD-FC5FFFB67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524000"/>
                        <a:ext cx="1814513" cy="6334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C621311-63D4-56E8-E7F1-4F20D08D9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429000"/>
          <a:ext cx="10636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99400" imgH="5562600" progId="Equation.DSMT4">
                  <p:embed/>
                </p:oleObj>
              </mc:Choice>
              <mc:Fallback>
                <p:oleObj name="Equation" r:id="rId10" imgW="78994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6C621311-63D4-56E8-E7F1-4F20D08D9F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1063625" cy="6334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FE30F7EF-30CD-D17B-935B-09BAF95CE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429000"/>
          <a:ext cx="1371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91500" imgH="4102100" progId="Equation.DSMT4">
                  <p:embed/>
                </p:oleObj>
              </mc:Choice>
              <mc:Fallback>
                <p:oleObj name="Equation" r:id="rId12" imgW="8191500" imgH="41021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FE30F7EF-30CD-D17B-935B-09BAF95CE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429000"/>
                        <a:ext cx="1371600" cy="5794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Line 10">
            <a:extLst>
              <a:ext uri="{FF2B5EF4-FFF2-40B4-BE49-F238E27FC236}">
                <a16:creationId xmlns:a16="http://schemas.microsoft.com/office/drawing/2014/main" id="{7979BE50-240A-7049-8C88-DB2D5D2B4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3100" y="4710113"/>
            <a:ext cx="76200" cy="228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9" name="Line 11">
            <a:extLst>
              <a:ext uri="{FF2B5EF4-FFF2-40B4-BE49-F238E27FC236}">
                <a16:creationId xmlns:a16="http://schemas.microsoft.com/office/drawing/2014/main" id="{5E305219-E460-E17F-8F27-F0BFC3E97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638800"/>
            <a:ext cx="152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C076CDE-9989-0B98-FF56-828D4D992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9300" y="4211638"/>
          <a:ext cx="5461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21000" imgH="4978400" progId="Equation.DSMT4">
                  <p:embed/>
                </p:oleObj>
              </mc:Choice>
              <mc:Fallback>
                <p:oleObj name="Equation" r:id="rId14" imgW="2921000" imgH="4978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C076CDE-9989-0B98-FF56-828D4D992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4211638"/>
                        <a:ext cx="546100" cy="6651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57DEBF4-C77A-6497-E5C8-424718A9F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943600"/>
          <a:ext cx="4349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13100" imgH="5562600" progId="Equation.DSMT4">
                  <p:embed/>
                </p:oleObj>
              </mc:Choice>
              <mc:Fallback>
                <p:oleObj name="Equation" r:id="rId16" imgW="32131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D57DEBF4-C77A-6497-E5C8-424718A9F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943600"/>
                        <a:ext cx="434975" cy="6334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2" name="Line 14">
            <a:extLst>
              <a:ext uri="{FF2B5EF4-FFF2-40B4-BE49-F238E27FC236}">
                <a16:creationId xmlns:a16="http://schemas.microsoft.com/office/drawing/2014/main" id="{78CC1D7A-2F2A-CB2D-FA86-185741BE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5472113"/>
            <a:ext cx="2286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0550A83-CECA-8F8E-47AD-C5EA9DAC3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1363" y="5700713"/>
          <a:ext cx="29241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596100" imgH="6146800" progId="Equation.DSMT4">
                  <p:embed/>
                </p:oleObj>
              </mc:Choice>
              <mc:Fallback>
                <p:oleObj name="Equation" r:id="rId18" imgW="19596100" imgH="61468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C0550A83-CECA-8F8E-47AD-C5EA9DAC3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5700713"/>
                        <a:ext cx="2924175" cy="7762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4" name="Line 16">
            <a:extLst>
              <a:ext uri="{FF2B5EF4-FFF2-40B4-BE49-F238E27FC236}">
                <a16:creationId xmlns:a16="http://schemas.microsoft.com/office/drawing/2014/main" id="{02091351-A634-8BA6-37FA-88B6139A8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971800"/>
            <a:ext cx="22860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6BC782A0-8400-AD5A-A1F0-4DF9B6EC6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71800"/>
            <a:ext cx="381000" cy="3810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Slide Number Placeholder 18">
            <a:extLst>
              <a:ext uri="{FF2B5EF4-FFF2-40B4-BE49-F238E27FC236}">
                <a16:creationId xmlns:a16="http://schemas.microsoft.com/office/drawing/2014/main" id="{9B7142BD-26BF-9ED6-1013-2B662932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33F029-B304-3D47-9FB7-E6E5F578E88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8EE3E7-30B0-15D3-134C-C32247D93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NOR to Inverter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821B57-C490-9078-9CF7-0B148280D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56" y="2418041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NOR to 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CD5F1-3B96-7AC2-8B88-C57BD49B5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NOR to 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1E158-3070-0BD8-BA35-F831B880D238}"/>
              </a:ext>
            </a:extLst>
          </p:cNvPr>
          <p:cNvCxnSpPr/>
          <p:nvPr/>
        </p:nvCxnSpPr>
        <p:spPr>
          <a:xfrm rot="10800000" flipV="1">
            <a:off x="0" y="2362200"/>
            <a:ext cx="9144000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9835D5-7ED6-4AFE-C8E6-FB6449D6C428}"/>
              </a:ext>
            </a:extLst>
          </p:cNvPr>
          <p:cNvCxnSpPr/>
          <p:nvPr/>
        </p:nvCxnSpPr>
        <p:spPr>
          <a:xfrm rot="10800000" flipV="1">
            <a:off x="0" y="4191000"/>
            <a:ext cx="9144000" cy="0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3BB1C-10EE-98AA-ACD0-C3E5985C77EE}"/>
                  </a:ext>
                </a:extLst>
              </p:cNvPr>
              <p:cNvSpPr txBox="1"/>
              <p:nvPr/>
            </p:nvSpPr>
            <p:spPr>
              <a:xfrm>
                <a:off x="511815" y="1258862"/>
                <a:ext cx="28259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33BB1C-10EE-98AA-ACD0-C3E5985C7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5" y="1258862"/>
                <a:ext cx="2825904" cy="646331"/>
              </a:xfrm>
              <a:prstGeom prst="rect">
                <a:avLst/>
              </a:prstGeom>
              <a:blipFill>
                <a:blip r:embed="rId2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237BC5-222F-4B10-C8A9-69EB92481344}"/>
                  </a:ext>
                </a:extLst>
              </p:cNvPr>
              <p:cNvSpPr txBox="1"/>
              <p:nvPr/>
            </p:nvSpPr>
            <p:spPr>
              <a:xfrm>
                <a:off x="1066800" y="1914810"/>
                <a:ext cx="2825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237BC5-222F-4B10-C8A9-69EB9248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14810"/>
                <a:ext cx="2825904" cy="369332"/>
              </a:xfrm>
              <a:prstGeom prst="rect">
                <a:avLst/>
              </a:prstGeom>
              <a:blipFill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F627B2-A941-8360-EED8-F975D0397167}"/>
                  </a:ext>
                </a:extLst>
              </p:cNvPr>
              <p:cNvSpPr txBox="1"/>
              <p:nvPr/>
            </p:nvSpPr>
            <p:spPr>
              <a:xfrm>
                <a:off x="511815" y="2898428"/>
                <a:ext cx="28259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F627B2-A941-8360-EED8-F975D0397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5" y="2898428"/>
                <a:ext cx="2825904" cy="646331"/>
              </a:xfrm>
              <a:prstGeom prst="rect">
                <a:avLst/>
              </a:prstGeom>
              <a:blipFill>
                <a:blip r:embed="rId2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B3B430-726C-DFC2-32C8-6C01F126918D}"/>
                  </a:ext>
                </a:extLst>
              </p:cNvPr>
              <p:cNvSpPr txBox="1"/>
              <p:nvPr/>
            </p:nvSpPr>
            <p:spPr>
              <a:xfrm>
                <a:off x="963082" y="3639106"/>
                <a:ext cx="32279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B3B430-726C-DFC2-32C8-6C01F126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82" y="3639106"/>
                <a:ext cx="3227918" cy="404983"/>
              </a:xfrm>
              <a:prstGeom prst="rect">
                <a:avLst/>
              </a:prstGeom>
              <a:blipFill>
                <a:blip r:embed="rId2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E3830C-5225-5878-25EF-DC56540D106E}"/>
                  </a:ext>
                </a:extLst>
              </p:cNvPr>
              <p:cNvSpPr txBox="1"/>
              <p:nvPr/>
            </p:nvSpPr>
            <p:spPr>
              <a:xfrm>
                <a:off x="374496" y="5045698"/>
                <a:ext cx="282590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E3830C-5225-5878-25EF-DC56540D1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6" y="5045698"/>
                <a:ext cx="2825904" cy="646331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BED667-BC72-5049-32E1-80ED9C473520}"/>
                  </a:ext>
                </a:extLst>
              </p:cNvPr>
              <p:cNvSpPr txBox="1"/>
              <p:nvPr/>
            </p:nvSpPr>
            <p:spPr>
              <a:xfrm>
                <a:off x="440548" y="5955841"/>
                <a:ext cx="3227918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BED667-BC72-5049-32E1-80ED9C47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48" y="5955841"/>
                <a:ext cx="3227918" cy="681982"/>
              </a:xfrm>
              <a:prstGeom prst="rect">
                <a:avLst/>
              </a:prstGeom>
              <a:blipFill>
                <a:blip r:embed="rId2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941B2830-B6DF-3546-D47B-0FD67261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1113"/>
            <a:ext cx="6675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Implementation using only NOR gates</a:t>
            </a:r>
          </a:p>
        </p:txBody>
      </p:sp>
      <p:sp>
        <p:nvSpPr>
          <p:cNvPr id="145426" name="Text Box 18">
            <a:extLst>
              <a:ext uri="{FF2B5EF4-FFF2-40B4-BE49-F238E27FC236}">
                <a16:creationId xmlns:a16="http://schemas.microsoft.com/office/drawing/2014/main" id="{9C96F408-8E63-7C32-F073-958B07395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34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To implement using NOR gates, it is easiest to start with minimized Boolean expression in POS form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ABAFCC5-4431-402D-DC1D-89BAD791B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295400"/>
          <a:ext cx="50419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94900" imgH="4686300" progId="Equation.DSMT4">
                  <p:embed/>
                </p:oleObj>
              </mc:Choice>
              <mc:Fallback>
                <p:oleObj name="Equation" r:id="rId2" imgW="35394900" imgH="468630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3ABAFCC5-4431-402D-DC1D-89BAD791B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5041900" cy="6619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Slide Number Placeholder 18">
            <a:extLst>
              <a:ext uri="{FF2B5EF4-FFF2-40B4-BE49-F238E27FC236}">
                <a16:creationId xmlns:a16="http://schemas.microsoft.com/office/drawing/2014/main" id="{3DBE46E2-F1BC-0C64-4EAD-287A7CC2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65997E-08CC-2847-913A-CD335475D84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44387" name="Object 3">
            <a:extLst>
              <a:ext uri="{FF2B5EF4-FFF2-40B4-BE49-F238E27FC236}">
                <a16:creationId xmlns:a16="http://schemas.microsoft.com/office/drawing/2014/main" id="{00272947-F21F-DFEC-AAAF-A617DA169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600200"/>
          <a:ext cx="28956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882900" imgH="2159000" progId="RFFlow4">
                  <p:embed/>
                </p:oleObj>
              </mc:Choice>
              <mc:Fallback>
                <p:oleObj name="RFFlow" r:id="rId4" imgW="2882900" imgH="2159000" progId="RFFlow4">
                  <p:embed/>
                  <p:pic>
                    <p:nvPicPr>
                      <p:cNvPr id="144387" name="Object 3">
                        <a:extLst>
                          <a:ext uri="{FF2B5EF4-FFF2-40B4-BE49-F238E27FC236}">
                            <a16:creationId xmlns:a16="http://schemas.microsoft.com/office/drawing/2014/main" id="{00272947-F21F-DFEC-AAAF-A617DA169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2895600" cy="2171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901" name="Picture 13">
            <a:extLst>
              <a:ext uri="{FF2B5EF4-FFF2-40B4-BE49-F238E27FC236}">
                <a16:creationId xmlns:a16="http://schemas.microsoft.com/office/drawing/2014/main" id="{EBEFF098-975C-D022-E52C-49431C60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43400"/>
            <a:ext cx="87963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2">
            <a:extLst>
              <a:ext uri="{FF2B5EF4-FFF2-40B4-BE49-F238E27FC236}">
                <a16:creationId xmlns:a16="http://schemas.microsoft.com/office/drawing/2014/main" id="{8CDACB4F-4252-902F-6A2E-B0F6B2DB5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38600"/>
            <a:ext cx="3581400" cy="2667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D5E8BB6-DBA7-5D7F-F65B-DAC778DD6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38600"/>
            <a:ext cx="3581400" cy="2667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BBC0A-4358-55FC-84F3-8249B9496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57600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1F03CE-27C5-3689-8F57-9291FC4F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67125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AND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10BEA6F-9001-2D27-63B4-90A277918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046288"/>
          <a:ext cx="39592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7" imgW="3670300" imgH="584200" progId="RFFlow4">
                  <p:embed/>
                </p:oleObj>
              </mc:Choice>
              <mc:Fallback>
                <p:oleObj name="RFFlow" r:id="rId7" imgW="3670300" imgH="584200" progId="RFFlow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910BEA6F-9001-2D27-63B4-90A277918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46288"/>
                        <a:ext cx="3959225" cy="6207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4DB2D74-1D0E-BF13-F24B-21EDF8C10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738438"/>
          <a:ext cx="41751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9" imgW="3606800" imgH="787400" progId="RFFlow4">
                  <p:embed/>
                </p:oleObj>
              </mc:Choice>
              <mc:Fallback>
                <p:oleObj name="RFFlow" r:id="rId9" imgW="3606800" imgH="787400" progId="RFFlow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64DB2D74-1D0E-BF13-F24B-21EDF8C10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38438"/>
                        <a:ext cx="4175125" cy="9191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6" grpId="0"/>
      <p:bldP spid="22" grpId="0" animBg="1"/>
      <p:bldP spid="23" grpId="0" animBg="1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>
            <a:extLst>
              <a:ext uri="{FF2B5EF4-FFF2-40B4-BE49-F238E27FC236}">
                <a16:creationId xmlns:a16="http://schemas.microsoft.com/office/drawing/2014/main" id="{CDE742F9-5A82-D53E-E2F8-C7C4B87B5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3" y="0"/>
          <a:ext cx="4067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94900" imgH="4686300" progId="Equation.DSMT4">
                  <p:embed/>
                </p:oleObj>
              </mc:Choice>
              <mc:Fallback>
                <p:oleObj name="Equation" r:id="rId2" imgW="35394900" imgH="4686300" progId="Equation.DSMT4">
                  <p:embed/>
                  <p:pic>
                    <p:nvPicPr>
                      <p:cNvPr id="34818" name="Object 4">
                        <a:extLst>
                          <a:ext uri="{FF2B5EF4-FFF2-40B4-BE49-F238E27FC236}">
                            <a16:creationId xmlns:a16="http://schemas.microsoft.com/office/drawing/2014/main" id="{CDE742F9-5A82-D53E-E2F8-C7C4B87B5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0"/>
                        <a:ext cx="4067175" cy="533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7" name="Object 3">
            <a:extLst>
              <a:ext uri="{FF2B5EF4-FFF2-40B4-BE49-F238E27FC236}">
                <a16:creationId xmlns:a16="http://schemas.microsoft.com/office/drawing/2014/main" id="{CD58E5B3-65C0-B22C-2401-C225F9987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85800"/>
          <a:ext cx="28956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882900" imgH="2159000" progId="RFFlow4">
                  <p:embed/>
                </p:oleObj>
              </mc:Choice>
              <mc:Fallback>
                <p:oleObj name="RFFlow" r:id="rId4" imgW="2882900" imgH="2159000" progId="RFFlow4">
                  <p:embed/>
                  <p:pic>
                    <p:nvPicPr>
                      <p:cNvPr id="144387" name="Object 3">
                        <a:extLst>
                          <a:ext uri="{FF2B5EF4-FFF2-40B4-BE49-F238E27FC236}">
                            <a16:creationId xmlns:a16="http://schemas.microsoft.com/office/drawing/2014/main" id="{CD58E5B3-65C0-B22C-2401-C225F9987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5800"/>
                        <a:ext cx="2895600" cy="2171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AutoShape 5">
            <a:extLst>
              <a:ext uri="{FF2B5EF4-FFF2-40B4-BE49-F238E27FC236}">
                <a16:creationId xmlns:a16="http://schemas.microsoft.com/office/drawing/2014/main" id="{E6C0796A-5195-6C4C-BC97-CD55130A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143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4392" name="Object 8">
            <a:extLst>
              <a:ext uri="{FF2B5EF4-FFF2-40B4-BE49-F238E27FC236}">
                <a16:creationId xmlns:a16="http://schemas.microsoft.com/office/drawing/2014/main" id="{208B8834-B387-4955-BB83-F2A76BD4A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048000"/>
          <a:ext cx="44958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670300" imgH="2159000" progId="RFFlow4">
                  <p:embed/>
                </p:oleObj>
              </mc:Choice>
              <mc:Fallback>
                <p:oleObj name="RFFlow" r:id="rId6" imgW="3670300" imgH="2159000" progId="RFFlow4">
                  <p:embed/>
                  <p:pic>
                    <p:nvPicPr>
                      <p:cNvPr id="144392" name="Object 8">
                        <a:extLst>
                          <a:ext uri="{FF2B5EF4-FFF2-40B4-BE49-F238E27FC236}">
                            <a16:creationId xmlns:a16="http://schemas.microsoft.com/office/drawing/2014/main" id="{208B8834-B387-4955-BB83-F2A76BD4A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0"/>
                        <a:ext cx="4495800" cy="2647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3" name="Text Box 9">
            <a:extLst>
              <a:ext uri="{FF2B5EF4-FFF2-40B4-BE49-F238E27FC236}">
                <a16:creationId xmlns:a16="http://schemas.microsoft.com/office/drawing/2014/main" id="{F84FAD97-CFE9-F421-520B-5F66347E1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12" y="5688516"/>
            <a:ext cx="70567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7030A0"/>
                </a:solidFill>
                <a:latin typeface="Arial" panose="020B0604020202020204" pitchFamily="34" charset="0"/>
              </a:rPr>
              <a:t>There is a one-to-one mapping between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7030A0"/>
                </a:solidFill>
                <a:latin typeface="Arial" panose="020B0604020202020204" pitchFamily="34" charset="0"/>
              </a:rPr>
              <a:t>OR-AND network and NOR network</a:t>
            </a:r>
          </a:p>
        </p:txBody>
      </p:sp>
      <p:sp>
        <p:nvSpPr>
          <p:cNvPr id="34823" name="Slide Number Placeholder 9">
            <a:extLst>
              <a:ext uri="{FF2B5EF4-FFF2-40B4-BE49-F238E27FC236}">
                <a16:creationId xmlns:a16="http://schemas.microsoft.com/office/drawing/2014/main" id="{3AED1F70-B8AD-F415-FDA3-9911B187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BFB929-F86D-4D4A-B429-76C86DA1610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07D92BDC-E3E8-015B-9C99-64479E2E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38200"/>
            <a:ext cx="55705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/>
      <p:bldP spid="14439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DCAE-7DA4-0454-0B33-14B8A6A3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F3C4-73E6-0C4C-093A-AA9981D6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AND-OR		NAND</a:t>
            </a:r>
          </a:p>
          <a:p>
            <a:pPr lvl="1"/>
            <a:r>
              <a:rPr lang="en-US" dirty="0" err="1"/>
              <a:t>SoP</a:t>
            </a:r>
            <a:r>
              <a:rPr lang="en-US" dirty="0"/>
              <a:t> form</a:t>
            </a:r>
          </a:p>
          <a:p>
            <a:r>
              <a:rPr lang="en-US" dirty="0"/>
              <a:t>OR-AND		NOR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CBF1B-B698-9206-BE68-A3CA087F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F1CEC-E433-6249-844F-1DD2A24A3B6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3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BAE127A6-C92D-E6D1-EA86-51419A5AF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51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To implement 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SoP expression using NOR gates</a:t>
            </a:r>
            <a:r>
              <a:rPr lang="en-US" altLang="en-US" sz="2000">
                <a:latin typeface="Arial" panose="020B0604020202020204" pitchFamily="34" charset="0"/>
              </a:rPr>
              <a:t>, determine 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first the corresponding PoS expression</a:t>
            </a:r>
            <a:r>
              <a:rPr lang="en-US" altLang="en-US" sz="2000">
                <a:latin typeface="Arial" panose="020B0604020202020204" pitchFamily="34" charset="0"/>
              </a:rPr>
              <a:t> and then follow the procedure outlined earlier 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9B88BA0-CABA-E7E8-CAA8-8E916373F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14400"/>
          <a:ext cx="68722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510400" imgH="5562600" progId="Equation.DSMT4">
                  <p:embed/>
                </p:oleObj>
              </mc:Choice>
              <mc:Fallback>
                <p:oleObj name="Equation" r:id="rId2" imgW="705104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39B88BA0-CABA-E7E8-CAA8-8E916373F7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14400"/>
                        <a:ext cx="6872288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6572DC90-5C13-5A40-1909-4EB162BBC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9050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4" imgW="2311400" imgH="1447800" progId="RFFlow4">
                  <p:embed/>
                </p:oleObj>
              </mc:Choice>
              <mc:Fallback>
                <p:oleObj name="RFFlow" r:id="rId4" imgW="2311400" imgH="1447800" progId="RFFlow4">
                  <p:embed/>
                  <p:pic>
                    <p:nvPicPr>
                      <p:cNvPr id="143364" name="Object 4">
                        <a:extLst>
                          <a:ext uri="{FF2B5EF4-FFF2-40B4-BE49-F238E27FC236}">
                            <a16:creationId xmlns:a16="http://schemas.microsoft.com/office/drawing/2014/main" id="{6572DC90-5C13-5A40-1909-4EB162BBC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AutoShape 5">
            <a:extLst>
              <a:ext uri="{FF2B5EF4-FFF2-40B4-BE49-F238E27FC236}">
                <a16:creationId xmlns:a16="http://schemas.microsoft.com/office/drawing/2014/main" id="{FD99DAE5-C09B-5300-5E21-9C84D494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447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66" name="Oval 6">
            <a:extLst>
              <a:ext uri="{FF2B5EF4-FFF2-40B4-BE49-F238E27FC236}">
                <a16:creationId xmlns:a16="http://schemas.microsoft.com/office/drawing/2014/main" id="{F3F0FD4E-6E76-B9D3-5D91-621D3C82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90800"/>
            <a:ext cx="1219200" cy="5334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64444F1-0FBE-E013-F508-0CC6AD123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7863" y="2667000"/>
          <a:ext cx="29670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29200" imgH="5562600" progId="Equation.DSMT4">
                  <p:embed/>
                </p:oleObj>
              </mc:Choice>
              <mc:Fallback>
                <p:oleObj name="Equation" r:id="rId6" imgW="304292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A64444F1-0FBE-E013-F508-0CC6AD123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2667000"/>
                        <a:ext cx="2967037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8" name="AutoShape 8">
            <a:extLst>
              <a:ext uri="{FF2B5EF4-FFF2-40B4-BE49-F238E27FC236}">
                <a16:creationId xmlns:a16="http://schemas.microsoft.com/office/drawing/2014/main" id="{32DEC8CB-11C4-4DC1-0761-436CA9B6B6C4}"/>
              </a:ext>
            </a:extLst>
          </p:cNvPr>
          <p:cNvSpPr>
            <a:spLocks/>
          </p:cNvSpPr>
          <p:nvPr/>
        </p:nvSpPr>
        <p:spPr bwMode="auto">
          <a:xfrm>
            <a:off x="4800600" y="3200400"/>
            <a:ext cx="533400" cy="4572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369" name="AutoShape 9">
            <a:extLst>
              <a:ext uri="{FF2B5EF4-FFF2-40B4-BE49-F238E27FC236}">
                <a16:creationId xmlns:a16="http://schemas.microsoft.com/office/drawing/2014/main" id="{B5F09AC0-1DE3-9D59-DB94-E786E2806AFE}"/>
              </a:ext>
            </a:extLst>
          </p:cNvPr>
          <p:cNvSpPr>
            <a:spLocks/>
          </p:cNvSpPr>
          <p:nvPr/>
        </p:nvSpPr>
        <p:spPr bwMode="auto">
          <a:xfrm flipH="1">
            <a:off x="2743200" y="3276600"/>
            <a:ext cx="533400" cy="4572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3370" name="Object 10">
            <a:extLst>
              <a:ext uri="{FF2B5EF4-FFF2-40B4-BE49-F238E27FC236}">
                <a16:creationId xmlns:a16="http://schemas.microsoft.com/office/drawing/2014/main" id="{F55AFBDD-F837-FAD3-9585-41C5B4780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267200"/>
          <a:ext cx="36576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3390900" imgH="1447800" progId="RFFlow4">
                  <p:embed/>
                </p:oleObj>
              </mc:Choice>
              <mc:Fallback>
                <p:oleObj name="RFFlow" r:id="rId8" imgW="3390900" imgH="1447800" progId="RFFlow4">
                  <p:embed/>
                  <p:pic>
                    <p:nvPicPr>
                      <p:cNvPr id="143370" name="Object 10">
                        <a:extLst>
                          <a:ext uri="{FF2B5EF4-FFF2-40B4-BE49-F238E27FC236}">
                            <a16:creationId xmlns:a16="http://schemas.microsoft.com/office/drawing/2014/main" id="{F55AFBDD-F837-FAD3-9585-41C5B4780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3657600" cy="15573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11">
            <a:extLst>
              <a:ext uri="{FF2B5EF4-FFF2-40B4-BE49-F238E27FC236}">
                <a16:creationId xmlns:a16="http://schemas.microsoft.com/office/drawing/2014/main" id="{3D2F3A38-BB5C-7093-309B-C02D482E6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14800"/>
          <a:ext cx="418465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3530600" imgH="1371600" progId="RFFlow4">
                  <p:embed/>
                </p:oleObj>
              </mc:Choice>
              <mc:Fallback>
                <p:oleObj name="RFFlow" r:id="rId10" imgW="3530600" imgH="1371600" progId="RFFlow4">
                  <p:embed/>
                  <p:pic>
                    <p:nvPicPr>
                      <p:cNvPr id="143371" name="Object 11">
                        <a:extLst>
                          <a:ext uri="{FF2B5EF4-FFF2-40B4-BE49-F238E27FC236}">
                            <a16:creationId xmlns:a16="http://schemas.microsoft.com/office/drawing/2014/main" id="{3D2F3A38-BB5C-7093-309B-C02D482E6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4184650" cy="16271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2" name="Text Box 12">
            <a:extLst>
              <a:ext uri="{FF2B5EF4-FFF2-40B4-BE49-F238E27FC236}">
                <a16:creationId xmlns:a16="http://schemas.microsoft.com/office/drawing/2014/main" id="{9DB33790-0494-44D8-5C2F-4DA0F8B77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Similarly 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PoS expression can be implemented as NAND network </a:t>
            </a:r>
            <a:r>
              <a:rPr lang="en-US" altLang="en-US" sz="2000">
                <a:latin typeface="Arial" panose="020B0604020202020204" pitchFamily="34" charset="0"/>
              </a:rPr>
              <a:t>by </a:t>
            </a:r>
            <a:r>
              <a:rPr lang="en-US" altLang="en-US" sz="2000">
                <a:solidFill>
                  <a:srgbClr val="0000FF"/>
                </a:solidFill>
                <a:latin typeface="Arial" panose="020B0604020202020204" pitchFamily="34" charset="0"/>
              </a:rPr>
              <a:t>first converting it to SoP expression</a:t>
            </a:r>
            <a:r>
              <a:rPr lang="en-US" altLang="en-US" sz="2000">
                <a:latin typeface="Arial" panose="020B0604020202020204" pitchFamily="34" charset="0"/>
              </a:rPr>
              <a:t> and then following the procedure outlined earlier</a:t>
            </a:r>
          </a:p>
        </p:txBody>
      </p:sp>
      <p:sp>
        <p:nvSpPr>
          <p:cNvPr id="35853" name="Slide Number Placeholder 12">
            <a:extLst>
              <a:ext uri="{FF2B5EF4-FFF2-40B4-BE49-F238E27FC236}">
                <a16:creationId xmlns:a16="http://schemas.microsoft.com/office/drawing/2014/main" id="{B12A2A66-B5A0-F392-2F5A-19FE716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7184AA-E840-2143-9181-F72BEAF458E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  <p:bldP spid="143366" grpId="0" animBg="1"/>
      <p:bldP spid="143368" grpId="0" animBg="1"/>
      <p:bldP spid="143369" grpId="0" animBg="1"/>
      <p:bldP spid="1433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C:\Documents and Settings\arh.RFIDASPIRE\Desktop\123_Large.jpg">
            <a:extLst>
              <a:ext uri="{FF2B5EF4-FFF2-40B4-BE49-F238E27FC236}">
                <a16:creationId xmlns:a16="http://schemas.microsoft.com/office/drawing/2014/main" id="{8E25513D-FD56-E818-8196-577936D7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865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5">
            <a:extLst>
              <a:ext uri="{FF2B5EF4-FFF2-40B4-BE49-F238E27FC236}">
                <a16:creationId xmlns:a16="http://schemas.microsoft.com/office/drawing/2014/main" id="{B3CD7CA7-213F-3FCF-5E51-677BD29D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990600"/>
            <a:ext cx="3617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How do we get the chocolate?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F308C40E-94E6-186D-C566-3A157138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67E9AA-DFF4-3C4A-8411-4C061D8BB6D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B1C116EF-44E2-477C-3D46-4EB1D0104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1066800"/>
          <a:ext cx="3430587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B1C116EF-44E2-477C-3D46-4EB1D01041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066800"/>
                        <a:ext cx="3430587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>
            <a:extLst>
              <a:ext uri="{FF2B5EF4-FFF2-40B4-BE49-F238E27FC236}">
                <a16:creationId xmlns:a16="http://schemas.microsoft.com/office/drawing/2014/main" id="{06754572-8D26-F557-389B-21C300231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11113"/>
            <a:ext cx="5457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3-variable minimization (recap)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B77C0A6-CA52-C7C5-7510-73CE5B62F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9088" y="1600200"/>
          <a:ext cx="46212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396400" imgH="5562600" progId="Equation.DSMT4">
                  <p:embed/>
                </p:oleObj>
              </mc:Choice>
              <mc:Fallback>
                <p:oleObj name="Equation" r:id="rId4" imgW="473964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B77C0A6-CA52-C7C5-7510-73CE5B62F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1600200"/>
                        <a:ext cx="4621212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3" name="Oval 5">
            <a:extLst>
              <a:ext uri="{FF2B5EF4-FFF2-40B4-BE49-F238E27FC236}">
                <a16:creationId xmlns:a16="http://schemas.microsoft.com/office/drawing/2014/main" id="{4F2F04F0-2FCD-7D9B-2AE8-4EB08F3C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38400"/>
            <a:ext cx="1219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6374" name="Line 6">
            <a:extLst>
              <a:ext uri="{FF2B5EF4-FFF2-40B4-BE49-F238E27FC236}">
                <a16:creationId xmlns:a16="http://schemas.microsoft.com/office/drawing/2014/main" id="{60C4DC73-265E-2830-BE46-761D13760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9718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375" name="Oval 7">
            <a:extLst>
              <a:ext uri="{FF2B5EF4-FFF2-40B4-BE49-F238E27FC236}">
                <a16:creationId xmlns:a16="http://schemas.microsoft.com/office/drawing/2014/main" id="{3827F6C8-7EC2-0C7B-3397-D7181D06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00200"/>
            <a:ext cx="21336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0B81D1E-7C82-B3D1-1BFD-7CC483F7D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1275" y="3505200"/>
          <a:ext cx="1179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15200" imgH="3797300" progId="Equation.DSMT4">
                  <p:embed/>
                </p:oleObj>
              </mc:Choice>
              <mc:Fallback>
                <p:oleObj name="Equation" r:id="rId6" imgW="7315200" imgH="3797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A0B81D1E-7C82-B3D1-1BFD-7CC483F7D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505200"/>
                        <a:ext cx="1179513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7" name="Oval 9">
            <a:extLst>
              <a:ext uri="{FF2B5EF4-FFF2-40B4-BE49-F238E27FC236}">
                <a16:creationId xmlns:a16="http://schemas.microsoft.com/office/drawing/2014/main" id="{0EFAFB4C-0B79-A3CD-119E-163C06FB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24000"/>
            <a:ext cx="19812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6378" name="Line 10">
            <a:extLst>
              <a:ext uri="{FF2B5EF4-FFF2-40B4-BE49-F238E27FC236}">
                <a16:creationId xmlns:a16="http://schemas.microsoft.com/office/drawing/2014/main" id="{9100F6C2-16E6-7663-1F2C-A535EADE0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28956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D5B12C2-0800-E1CB-2D78-91AE7487D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" y="3733800"/>
          <a:ext cx="798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38900" imgH="5562600" progId="Equation.DSMT4">
                  <p:embed/>
                </p:oleObj>
              </mc:Choice>
              <mc:Fallback>
                <p:oleObj name="Equation" r:id="rId8" imgW="64389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AD5B12C2-0800-E1CB-2D78-91AE7487D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733800"/>
                        <a:ext cx="798513" cy="685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AB31CB-8BD3-CD6C-97DA-365F7D75B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276600"/>
          <a:ext cx="2536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427700" imgH="5562600" progId="Equation.DSMT4">
                  <p:embed/>
                </p:oleObj>
              </mc:Choice>
              <mc:Fallback>
                <p:oleObj name="Equation" r:id="rId10" imgW="184277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CAB31CB-8BD3-CD6C-97DA-365F7D75B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76600"/>
                        <a:ext cx="2536825" cy="762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3" name="Oval 15">
            <a:extLst>
              <a:ext uri="{FF2B5EF4-FFF2-40B4-BE49-F238E27FC236}">
                <a16:creationId xmlns:a16="http://schemas.microsoft.com/office/drawing/2014/main" id="{F8272733-4E41-E72C-D6D8-F17DCC09D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38400"/>
            <a:ext cx="1219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AD66A4A-1B58-8521-BE7F-DAF885873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105400"/>
          <a:ext cx="2755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237700" imgH="5562600" progId="Equation.DSMT4">
                  <p:embed/>
                </p:oleObj>
              </mc:Choice>
              <mc:Fallback>
                <p:oleObj name="Equation" r:id="rId12" imgW="222377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BAD66A4A-1B58-8521-BE7F-DAF885873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105400"/>
                        <a:ext cx="2755900" cy="6858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5" name="Object 17">
            <a:extLst>
              <a:ext uri="{FF2B5EF4-FFF2-40B4-BE49-F238E27FC236}">
                <a16:creationId xmlns:a16="http://schemas.microsoft.com/office/drawing/2014/main" id="{12C437DA-B3F2-645C-0C0F-7FAAAC40F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4196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4" imgW="2311400" imgH="1447800" progId="RFFlow4">
                  <p:embed/>
                </p:oleObj>
              </mc:Choice>
              <mc:Fallback>
                <p:oleObj name="RFFlow" r:id="rId14" imgW="2311400" imgH="1447800" progId="RFFlow4">
                  <p:embed/>
                  <p:pic>
                    <p:nvPicPr>
                      <p:cNvPr id="186385" name="Object 17">
                        <a:extLst>
                          <a:ext uri="{FF2B5EF4-FFF2-40B4-BE49-F238E27FC236}">
                            <a16:creationId xmlns:a16="http://schemas.microsoft.com/office/drawing/2014/main" id="{12C437DA-B3F2-645C-0C0F-7FAAAC40FA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6" name="Oval 18">
            <a:extLst>
              <a:ext uri="{FF2B5EF4-FFF2-40B4-BE49-F238E27FC236}">
                <a16:creationId xmlns:a16="http://schemas.microsoft.com/office/drawing/2014/main" id="{2182B759-A973-89FE-AB67-E9AB338D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15000"/>
            <a:ext cx="2362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6387" name="Line 19">
            <a:extLst>
              <a:ext uri="{FF2B5EF4-FFF2-40B4-BE49-F238E27FC236}">
                <a16:creationId xmlns:a16="http://schemas.microsoft.com/office/drawing/2014/main" id="{71AA97AF-0CC5-C2A6-0524-0DF54013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60960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9011466-7A17-EF53-8452-29147807E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6149975"/>
          <a:ext cx="685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102100" imgH="3797300" progId="Equation.DSMT4">
                  <p:embed/>
                </p:oleObj>
              </mc:Choice>
              <mc:Fallback>
                <p:oleObj name="Equation" r:id="rId15" imgW="4102100" imgH="37973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D9011466-7A17-EF53-8452-29147807E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149975"/>
                        <a:ext cx="685800" cy="6318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Slide Number Placeholder 18">
            <a:extLst>
              <a:ext uri="{FF2B5EF4-FFF2-40B4-BE49-F238E27FC236}">
                <a16:creationId xmlns:a16="http://schemas.microsoft.com/office/drawing/2014/main" id="{45A6EDAA-8475-ABC6-074C-92DA245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AD811-8935-3848-9623-4B89C5A0F25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  <p:bldP spid="186375" grpId="0" animBg="1"/>
      <p:bldP spid="186377" grpId="0" animBg="1"/>
      <p:bldP spid="186383" grpId="0" animBg="1"/>
      <p:bldP spid="1863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DB718DA7-F5E5-38BD-5366-30C9A55CC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048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1447800" progId="RFFlow4">
                  <p:embed/>
                </p:oleObj>
              </mc:Choice>
              <mc:Fallback>
                <p:oleObj name="RFFlow" r:id="rId2" imgW="2311400" imgH="1447800" progId="RFFlow4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DB718DA7-F5E5-38BD-5366-30C9A55CC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Oval 3">
            <a:extLst>
              <a:ext uri="{FF2B5EF4-FFF2-40B4-BE49-F238E27FC236}">
                <a16:creationId xmlns:a16="http://schemas.microsoft.com/office/drawing/2014/main" id="{91405C63-3C27-61CE-0726-D9AFCC8C1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90600"/>
            <a:ext cx="2362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44" name="Line 4">
            <a:extLst>
              <a:ext uri="{FF2B5EF4-FFF2-40B4-BE49-F238E27FC236}">
                <a16:creationId xmlns:a16="http://schemas.microsoft.com/office/drawing/2014/main" id="{69A88AEC-9C74-9375-EDF1-3644CD78F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2954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B4DE89F-2BA9-8E3F-B14F-9EACFE18E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76400"/>
          <a:ext cx="685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02100" imgH="5562600" progId="Equation.DSMT4">
                  <p:embed/>
                </p:oleObj>
              </mc:Choice>
              <mc:Fallback>
                <p:oleObj name="Equation" r:id="rId4" imgW="41021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B4DE89F-2BA9-8E3F-B14F-9EACFE18E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76400"/>
                        <a:ext cx="685800" cy="9223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>
            <a:extLst>
              <a:ext uri="{FF2B5EF4-FFF2-40B4-BE49-F238E27FC236}">
                <a16:creationId xmlns:a16="http://schemas.microsoft.com/office/drawing/2014/main" id="{89C765B6-0A26-4F6D-CA5D-94D282907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2766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311400" imgH="1447800" progId="RFFlow4">
                  <p:embed/>
                </p:oleObj>
              </mc:Choice>
              <mc:Fallback>
                <p:oleObj name="RFFlow" r:id="rId6" imgW="2311400" imgH="1447800" progId="RFFlow4">
                  <p:embed/>
                  <p:pic>
                    <p:nvPicPr>
                      <p:cNvPr id="163846" name="Object 6">
                        <a:extLst>
                          <a:ext uri="{FF2B5EF4-FFF2-40B4-BE49-F238E27FC236}">
                            <a16:creationId xmlns:a16="http://schemas.microsoft.com/office/drawing/2014/main" id="{89C765B6-0A26-4F6D-CA5D-94D282907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7" name="Rectangle 7">
            <a:extLst>
              <a:ext uri="{FF2B5EF4-FFF2-40B4-BE49-F238E27FC236}">
                <a16:creationId xmlns:a16="http://schemas.microsoft.com/office/drawing/2014/main" id="{575BBDD1-06D4-FFE0-DB1F-A7CB357E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8600"/>
            <a:ext cx="1143000" cy="1066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48" name="Line 8">
            <a:extLst>
              <a:ext uri="{FF2B5EF4-FFF2-40B4-BE49-F238E27FC236}">
                <a16:creationId xmlns:a16="http://schemas.microsoft.com/office/drawing/2014/main" id="{BFF406DA-8E59-E960-42E4-CAD16B23F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27538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CF2FC7FE-991F-0276-0F11-0852399F8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495800"/>
          <a:ext cx="781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21000" imgH="2921000" progId="Equation.DSMT4">
                  <p:embed/>
                </p:oleObj>
              </mc:Choice>
              <mc:Fallback>
                <p:oleObj name="Equation" r:id="rId8" imgW="2921000" imgH="29210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CF2FC7FE-991F-0276-0F11-0852399F8C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781050" cy="7731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>
            <a:extLst>
              <a:ext uri="{FF2B5EF4-FFF2-40B4-BE49-F238E27FC236}">
                <a16:creationId xmlns:a16="http://schemas.microsoft.com/office/drawing/2014/main" id="{4C491F46-1304-0E76-A72E-D8B9886FF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810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0" imgW="2311400" imgH="1447800" progId="RFFlow4">
                  <p:embed/>
                </p:oleObj>
              </mc:Choice>
              <mc:Fallback>
                <p:oleObj name="RFFlow" r:id="rId10" imgW="2311400" imgH="1447800" progId="RFFlow4">
                  <p:embed/>
                  <p:pic>
                    <p:nvPicPr>
                      <p:cNvPr id="163850" name="Object 10">
                        <a:extLst>
                          <a:ext uri="{FF2B5EF4-FFF2-40B4-BE49-F238E27FC236}">
                            <a16:creationId xmlns:a16="http://schemas.microsoft.com/office/drawing/2014/main" id="{4C491F46-1304-0E76-A72E-D8B9886FF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10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2" name="Line 12">
            <a:extLst>
              <a:ext uri="{FF2B5EF4-FFF2-40B4-BE49-F238E27FC236}">
                <a16:creationId xmlns:a16="http://schemas.microsoft.com/office/drawing/2014/main" id="{68EF1965-8654-DCCA-D526-41FCF8706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6764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BE606589-7661-467B-327B-8768C7BE8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1524000"/>
          <a:ext cx="685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21000" imgH="4686300" progId="Equation.DSMT4">
                  <p:embed/>
                </p:oleObj>
              </mc:Choice>
              <mc:Fallback>
                <p:oleObj name="Equation" r:id="rId12" imgW="2921000" imgH="46863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BE606589-7661-467B-327B-8768C7BE8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524000"/>
                        <a:ext cx="685800" cy="1085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4" name="AutoShape 14">
            <a:extLst>
              <a:ext uri="{FF2B5EF4-FFF2-40B4-BE49-F238E27FC236}">
                <a16:creationId xmlns:a16="http://schemas.microsoft.com/office/drawing/2014/main" id="{EFD185A3-2A47-F0CF-5E83-8F20769BCF48}"/>
              </a:ext>
            </a:extLst>
          </p:cNvPr>
          <p:cNvSpPr>
            <a:spLocks/>
          </p:cNvSpPr>
          <p:nvPr/>
        </p:nvSpPr>
        <p:spPr bwMode="auto">
          <a:xfrm>
            <a:off x="7467600" y="1143000"/>
            <a:ext cx="533400" cy="990600"/>
          </a:xfrm>
          <a:prstGeom prst="leftBracket">
            <a:avLst>
              <a:gd name="adj" fmla="val 1547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55" name="AutoShape 15">
            <a:extLst>
              <a:ext uri="{FF2B5EF4-FFF2-40B4-BE49-F238E27FC236}">
                <a16:creationId xmlns:a16="http://schemas.microsoft.com/office/drawing/2014/main" id="{3E32B056-A90F-C9A1-0893-E6019E896BF8}"/>
              </a:ext>
            </a:extLst>
          </p:cNvPr>
          <p:cNvSpPr>
            <a:spLocks/>
          </p:cNvSpPr>
          <p:nvPr/>
        </p:nvSpPr>
        <p:spPr bwMode="auto">
          <a:xfrm flipH="1">
            <a:off x="5410200" y="1143000"/>
            <a:ext cx="533400" cy="990600"/>
          </a:xfrm>
          <a:prstGeom prst="leftBracket">
            <a:avLst>
              <a:gd name="adj" fmla="val 1547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3856" name="Object 16">
            <a:extLst>
              <a:ext uri="{FF2B5EF4-FFF2-40B4-BE49-F238E27FC236}">
                <a16:creationId xmlns:a16="http://schemas.microsoft.com/office/drawing/2014/main" id="{E7FBBA87-392A-C1C9-7BFE-5AD39E1DD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276600"/>
          <a:ext cx="3430588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14" imgW="2311400" imgH="1447800" progId="RFFlow4">
                  <p:embed/>
                </p:oleObj>
              </mc:Choice>
              <mc:Fallback>
                <p:oleObj name="RFFlow" r:id="rId14" imgW="2311400" imgH="1447800" progId="RFFlow4">
                  <p:embed/>
                  <p:pic>
                    <p:nvPicPr>
                      <p:cNvPr id="163856" name="Object 16">
                        <a:extLst>
                          <a:ext uri="{FF2B5EF4-FFF2-40B4-BE49-F238E27FC236}">
                            <a16:creationId xmlns:a16="http://schemas.microsoft.com/office/drawing/2014/main" id="{E7FBBA87-392A-C1C9-7BFE-5AD39E1DD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3430588" cy="213677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7" name="Line 17">
            <a:extLst>
              <a:ext uri="{FF2B5EF4-FFF2-40B4-BE49-F238E27FC236}">
                <a16:creationId xmlns:a16="http://schemas.microsoft.com/office/drawing/2014/main" id="{AF907FD7-0C5E-1298-B56D-15AF5DA5B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5720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352BBE7-94DE-9D60-C6EF-475F62CDC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4432300"/>
          <a:ext cx="60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21000" imgH="4686300" progId="Equation.DSMT4">
                  <p:embed/>
                </p:oleObj>
              </mc:Choice>
              <mc:Fallback>
                <p:oleObj name="Equation" r:id="rId16" imgW="2921000" imgH="46863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352BBE7-94DE-9D60-C6EF-475F62CDC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4432300"/>
                        <a:ext cx="609600" cy="965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9" name="AutoShape 19">
            <a:extLst>
              <a:ext uri="{FF2B5EF4-FFF2-40B4-BE49-F238E27FC236}">
                <a16:creationId xmlns:a16="http://schemas.microsoft.com/office/drawing/2014/main" id="{3C48795E-C5F4-D695-B522-7C2DF6E66261}"/>
              </a:ext>
            </a:extLst>
          </p:cNvPr>
          <p:cNvSpPr>
            <a:spLocks/>
          </p:cNvSpPr>
          <p:nvPr/>
        </p:nvSpPr>
        <p:spPr bwMode="auto">
          <a:xfrm>
            <a:off x="7467600" y="4038600"/>
            <a:ext cx="533400" cy="990600"/>
          </a:xfrm>
          <a:prstGeom prst="leftBracket">
            <a:avLst>
              <a:gd name="adj" fmla="val 1547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60" name="AutoShape 20">
            <a:extLst>
              <a:ext uri="{FF2B5EF4-FFF2-40B4-BE49-F238E27FC236}">
                <a16:creationId xmlns:a16="http://schemas.microsoft.com/office/drawing/2014/main" id="{EC02A595-0D8E-DB0C-05DE-6F339CEDE355}"/>
              </a:ext>
            </a:extLst>
          </p:cNvPr>
          <p:cNvSpPr>
            <a:spLocks/>
          </p:cNvSpPr>
          <p:nvPr/>
        </p:nvSpPr>
        <p:spPr bwMode="auto">
          <a:xfrm flipH="1">
            <a:off x="5410200" y="4038600"/>
            <a:ext cx="533400" cy="990600"/>
          </a:xfrm>
          <a:prstGeom prst="leftBracket">
            <a:avLst>
              <a:gd name="adj" fmla="val 1547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61" name="Oval 21">
            <a:extLst>
              <a:ext uri="{FF2B5EF4-FFF2-40B4-BE49-F238E27FC236}">
                <a16:creationId xmlns:a16="http://schemas.microsoft.com/office/drawing/2014/main" id="{CA33530E-902B-38FE-737F-4B04C3AF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648200"/>
            <a:ext cx="2362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62" name="Line 22">
            <a:extLst>
              <a:ext uri="{FF2B5EF4-FFF2-40B4-BE49-F238E27FC236}">
                <a16:creationId xmlns:a16="http://schemas.microsoft.com/office/drawing/2014/main" id="{E2C3C811-736E-3F22-AE5C-8CB04CFA9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029200"/>
            <a:ext cx="8382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29DECCA-D5E3-FAE6-0BC8-176D0B764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7550" y="5522913"/>
          <a:ext cx="7048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21000" imgH="3213100" progId="Equation.DSMT4">
                  <p:embed/>
                </p:oleObj>
              </mc:Choice>
              <mc:Fallback>
                <p:oleObj name="Equation" r:id="rId17" imgW="2921000" imgH="32131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B29DECCA-D5E3-FAE6-0BC8-176D0B764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5522913"/>
                        <a:ext cx="704850" cy="7667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B63D726-3090-B835-6EA5-087762C86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638800"/>
          <a:ext cx="1570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404600" imgH="5562600" progId="Equation.DSMT4">
                  <p:embed/>
                </p:oleObj>
              </mc:Choice>
              <mc:Fallback>
                <p:oleObj name="Equation" r:id="rId19" imgW="11404600" imgH="55626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CB63D726-3090-B835-6EA5-087762C86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638800"/>
                        <a:ext cx="1570038" cy="762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Slide Number Placeholder 23">
            <a:extLst>
              <a:ext uri="{FF2B5EF4-FFF2-40B4-BE49-F238E27FC236}">
                <a16:creationId xmlns:a16="http://schemas.microsoft.com/office/drawing/2014/main" id="{C5E1A9E1-B170-FD47-A92A-124BFDEF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A8DFEB-8870-184B-86DC-F1BFB356072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nimBg="1"/>
      <p:bldP spid="163847" grpId="0" animBg="1"/>
      <p:bldP spid="163854" grpId="0" animBg="1"/>
      <p:bldP spid="163855" grpId="0" animBg="1"/>
      <p:bldP spid="163859" grpId="0" animBg="1"/>
      <p:bldP spid="163860" grpId="0" animBg="1"/>
      <p:bldP spid="1638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0" name="Object 4">
            <a:extLst>
              <a:ext uri="{FF2B5EF4-FFF2-40B4-BE49-F238E27FC236}">
                <a16:creationId xmlns:a16="http://schemas.microsoft.com/office/drawing/2014/main" id="{266F4913-72F6-E1CB-037D-3F8E0D551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609600"/>
          <a:ext cx="43434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2298700" progId="RFFlow4">
                  <p:embed/>
                </p:oleObj>
              </mc:Choice>
              <mc:Fallback>
                <p:oleObj name="RFFlow" r:id="rId2" imgW="2311400" imgH="2298700" progId="RFFlow4">
                  <p:embed/>
                  <p:pic>
                    <p:nvPicPr>
                      <p:cNvPr id="162820" name="Object 4">
                        <a:extLst>
                          <a:ext uri="{FF2B5EF4-FFF2-40B4-BE49-F238E27FC236}">
                            <a16:creationId xmlns:a16="http://schemas.microsoft.com/office/drawing/2014/main" id="{266F4913-72F6-E1CB-037D-3F8E0D551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9600"/>
                        <a:ext cx="4343400" cy="43243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9185378-C736-1B28-A3BF-10C6A4D04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124200"/>
          <a:ext cx="1844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12500" imgH="5562600" progId="Equation.DSMT4">
                  <p:embed/>
                </p:oleObj>
              </mc:Choice>
              <mc:Fallback>
                <p:oleObj name="Equation" r:id="rId4" imgW="111125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39185378-C736-1B28-A3BF-10C6A4D043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24200"/>
                        <a:ext cx="1844675" cy="914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3" name="Line 7">
            <a:extLst>
              <a:ext uri="{FF2B5EF4-FFF2-40B4-BE49-F238E27FC236}">
                <a16:creationId xmlns:a16="http://schemas.microsoft.com/office/drawing/2014/main" id="{89A671F6-89E3-19D6-0914-C780B57F0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1371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2">
            <a:extLst>
              <a:ext uri="{FF2B5EF4-FFF2-40B4-BE49-F238E27FC236}">
                <a16:creationId xmlns:a16="http://schemas.microsoft.com/office/drawing/2014/main" id="{EB0A859E-CF3E-CCB4-B1BC-BA1B4D119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11113"/>
            <a:ext cx="415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4-variable minimization</a:t>
            </a:r>
          </a:p>
        </p:txBody>
      </p:sp>
      <p:sp>
        <p:nvSpPr>
          <p:cNvPr id="162821" name="Oval 5">
            <a:extLst>
              <a:ext uri="{FF2B5EF4-FFF2-40B4-BE49-F238E27FC236}">
                <a16:creationId xmlns:a16="http://schemas.microsoft.com/office/drawing/2014/main" id="{97BECE4F-BDD5-8229-83C4-F52B693E4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209800"/>
            <a:ext cx="14478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2822" name="Oval 6">
            <a:extLst>
              <a:ext uri="{FF2B5EF4-FFF2-40B4-BE49-F238E27FC236}">
                <a16:creationId xmlns:a16="http://schemas.microsoft.com/office/drawing/2014/main" id="{F3E1CFAE-B9D3-D274-7066-C8A5C6A19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524000"/>
            <a:ext cx="609600" cy="1447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4C6C62B-7A85-2550-D868-F9A7CBCFA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752600"/>
          <a:ext cx="18542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12500" imgH="5562600" progId="Equation.DSMT4">
                  <p:embed/>
                </p:oleObj>
              </mc:Choice>
              <mc:Fallback>
                <p:oleObj name="Equation" r:id="rId6" imgW="111125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F4C6C62B-7A85-2550-D868-F9A7CBCFA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52600"/>
                        <a:ext cx="1854200" cy="9191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6" name="Line 10">
            <a:extLst>
              <a:ext uri="{FF2B5EF4-FFF2-40B4-BE49-F238E27FC236}">
                <a16:creationId xmlns:a16="http://schemas.microsoft.com/office/drawing/2014/main" id="{97466B09-CBD4-91F3-389D-FABF283C2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0574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7" name="Oval 11">
            <a:extLst>
              <a:ext uri="{FF2B5EF4-FFF2-40B4-BE49-F238E27FC236}">
                <a16:creationId xmlns:a16="http://schemas.microsoft.com/office/drawing/2014/main" id="{DAA20AF2-35C6-14CB-4683-129AAE7D0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685800" cy="1371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2FE1335E-1157-F4BF-A88B-F62EF9729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572000"/>
          <a:ext cx="15144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820400" imgH="5562600" progId="Equation.DSMT4">
                  <p:embed/>
                </p:oleObj>
              </mc:Choice>
              <mc:Fallback>
                <p:oleObj name="Equation" r:id="rId8" imgW="10820400" imgH="5562600" progId="Equation.DSMT4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2FE1335E-1157-F4BF-A88B-F62EF9729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1514475" cy="7715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9" name="Line 13">
            <a:extLst>
              <a:ext uri="{FF2B5EF4-FFF2-40B4-BE49-F238E27FC236}">
                <a16:creationId xmlns:a16="http://schemas.microsoft.com/office/drawing/2014/main" id="{55327DE7-965D-EB20-B734-F6D6EDCFCD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3810000"/>
            <a:ext cx="1447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ED15FD-8177-8DEA-45A8-1472E342B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5486400"/>
          <a:ext cx="75850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173600" imgH="5562600" progId="Equation.DSMT4">
                  <p:embed/>
                </p:oleObj>
              </mc:Choice>
              <mc:Fallback>
                <p:oleObj name="Equation" r:id="rId10" imgW="681736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FED15FD-8177-8DEA-45A8-1472E342B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5486400"/>
                        <a:ext cx="7585075" cy="615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1" name="Oval 15">
            <a:extLst>
              <a:ext uri="{FF2B5EF4-FFF2-40B4-BE49-F238E27FC236}">
                <a16:creationId xmlns:a16="http://schemas.microsoft.com/office/drawing/2014/main" id="{5B3BAF6D-FA56-C902-7A8C-7D85E315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10200"/>
            <a:ext cx="1371600" cy="7620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2832" name="Oval 16">
            <a:extLst>
              <a:ext uri="{FF2B5EF4-FFF2-40B4-BE49-F238E27FC236}">
                <a16:creationId xmlns:a16="http://schemas.microsoft.com/office/drawing/2014/main" id="{9F0BF861-001D-B6CC-8799-374E54E0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24000"/>
            <a:ext cx="609600" cy="609600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2833" name="Oval 17">
            <a:extLst>
              <a:ext uri="{FF2B5EF4-FFF2-40B4-BE49-F238E27FC236}">
                <a16:creationId xmlns:a16="http://schemas.microsoft.com/office/drawing/2014/main" id="{6B9BE7F3-2B2D-901C-4A5F-BF71EEB1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0"/>
            <a:ext cx="609600" cy="6096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2834" name="Oval 18">
            <a:extLst>
              <a:ext uri="{FF2B5EF4-FFF2-40B4-BE49-F238E27FC236}">
                <a16:creationId xmlns:a16="http://schemas.microsoft.com/office/drawing/2014/main" id="{D507E223-FD49-ED45-8693-8ED85B0B2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86400"/>
            <a:ext cx="1600200" cy="6858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id="{715098DE-E350-3ECB-4DE5-2D8A7F0F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6284913"/>
            <a:ext cx="4935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Is this the simplest expression ?</a:t>
            </a:r>
          </a:p>
        </p:txBody>
      </p:sp>
      <p:sp>
        <p:nvSpPr>
          <p:cNvPr id="8211" name="Slide Number Placeholder 18">
            <a:extLst>
              <a:ext uri="{FF2B5EF4-FFF2-40B4-BE49-F238E27FC236}">
                <a16:creationId xmlns:a16="http://schemas.microsoft.com/office/drawing/2014/main" id="{04CB4649-18C2-A573-8C28-0110B15A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B8E41-CD4F-F848-BAFA-9E3850C42AA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animBg="1"/>
      <p:bldP spid="162822" grpId="0" animBg="1"/>
      <p:bldP spid="162827" grpId="0" animBg="1"/>
      <p:bldP spid="162831" grpId="0" animBg="1"/>
      <p:bldP spid="162832" grpId="0" animBg="1"/>
      <p:bldP spid="162833" grpId="0" animBg="1"/>
      <p:bldP spid="162834" grpId="0" animBg="1"/>
      <p:bldP spid="1628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B1B755E7-F34C-59B0-BA70-8EF0A49F6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524000"/>
          <a:ext cx="359727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2298700" progId="RFFlow4">
                  <p:embed/>
                </p:oleObj>
              </mc:Choice>
              <mc:Fallback>
                <p:oleObj name="RFFlow" r:id="rId2" imgW="2311400" imgH="2298700" progId="RFFlow4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B1B755E7-F34C-59B0-BA70-8EF0A49F6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3597275" cy="35814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5" name="AutoShape 3">
            <a:extLst>
              <a:ext uri="{FF2B5EF4-FFF2-40B4-BE49-F238E27FC236}">
                <a16:creationId xmlns:a16="http://schemas.microsoft.com/office/drawing/2014/main" id="{79D23566-2D82-7DC8-5A97-47440921A13E}"/>
              </a:ext>
            </a:extLst>
          </p:cNvPr>
          <p:cNvSpPr>
            <a:spLocks/>
          </p:cNvSpPr>
          <p:nvPr/>
        </p:nvSpPr>
        <p:spPr bwMode="auto">
          <a:xfrm>
            <a:off x="2971800" y="3581400"/>
            <a:ext cx="838200" cy="533400"/>
          </a:xfrm>
          <a:prstGeom prst="leftBracket">
            <a:avLst>
              <a:gd name="adj" fmla="val 8333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1796" name="AutoShape 4">
            <a:extLst>
              <a:ext uri="{FF2B5EF4-FFF2-40B4-BE49-F238E27FC236}">
                <a16:creationId xmlns:a16="http://schemas.microsoft.com/office/drawing/2014/main" id="{A6BF4B41-9734-9984-E55B-0DF2CE5F1C86}"/>
              </a:ext>
            </a:extLst>
          </p:cNvPr>
          <p:cNvSpPr>
            <a:spLocks/>
          </p:cNvSpPr>
          <p:nvPr/>
        </p:nvSpPr>
        <p:spPr bwMode="auto">
          <a:xfrm flipH="1">
            <a:off x="838200" y="3581400"/>
            <a:ext cx="609600" cy="533400"/>
          </a:xfrm>
          <a:prstGeom prst="leftBracket">
            <a:avLst>
              <a:gd name="adj" fmla="val 8333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DD25C7C-0EAE-535D-49B0-229417C0C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181600"/>
          <a:ext cx="4859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891200" imgH="5562600" progId="Equation.DSMT4">
                  <p:embed/>
                </p:oleObj>
              </mc:Choice>
              <mc:Fallback>
                <p:oleObj name="Equation" r:id="rId4" imgW="43891200" imgH="55626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EDD25C7C-0EAE-535D-49B0-229417C0C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81600"/>
                        <a:ext cx="4859338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>
            <a:extLst>
              <a:ext uri="{FF2B5EF4-FFF2-40B4-BE49-F238E27FC236}">
                <a16:creationId xmlns:a16="http://schemas.microsoft.com/office/drawing/2014/main" id="{03EF524E-0E95-65AF-2AE1-642E71EB9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28600"/>
          <a:ext cx="373380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311400" imgH="2298700" progId="RFFlow4">
                  <p:embed/>
                </p:oleObj>
              </mc:Choice>
              <mc:Fallback>
                <p:oleObj name="RFFlow" r:id="rId6" imgW="2311400" imgH="2298700" progId="RFFlow4">
                  <p:embed/>
                  <p:pic>
                    <p:nvPicPr>
                      <p:cNvPr id="161798" name="Object 6">
                        <a:extLst>
                          <a:ext uri="{FF2B5EF4-FFF2-40B4-BE49-F238E27FC236}">
                            <a16:creationId xmlns:a16="http://schemas.microsoft.com/office/drawing/2014/main" id="{03EF524E-0E95-65AF-2AE1-642E71EB9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8600"/>
                        <a:ext cx="3733800" cy="37179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9" name="AutoShape 7">
            <a:extLst>
              <a:ext uri="{FF2B5EF4-FFF2-40B4-BE49-F238E27FC236}">
                <a16:creationId xmlns:a16="http://schemas.microsoft.com/office/drawing/2014/main" id="{60D51B84-ED84-7763-6675-BD9DB46F4114}"/>
              </a:ext>
            </a:extLst>
          </p:cNvPr>
          <p:cNvSpPr>
            <a:spLocks/>
          </p:cNvSpPr>
          <p:nvPr/>
        </p:nvSpPr>
        <p:spPr bwMode="auto">
          <a:xfrm rot="-5400000">
            <a:off x="5676900" y="3162300"/>
            <a:ext cx="609600" cy="533400"/>
          </a:xfrm>
          <a:prstGeom prst="rightBracket">
            <a:avLst>
              <a:gd name="adj" fmla="val 1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1800" name="AutoShape 8">
            <a:extLst>
              <a:ext uri="{FF2B5EF4-FFF2-40B4-BE49-F238E27FC236}">
                <a16:creationId xmlns:a16="http://schemas.microsoft.com/office/drawing/2014/main" id="{58C8BA86-D0A0-559F-4FFF-953E9B817837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791200" y="990600"/>
            <a:ext cx="533400" cy="533400"/>
          </a:xfrm>
          <a:prstGeom prst="rightBracket">
            <a:avLst>
              <a:gd name="adj" fmla="val 1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2C57E78-CC1E-4CB7-E8BE-EC7DAB7B7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0" y="3886200"/>
          <a:ext cx="482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599100" imgH="5562600" progId="Equation.DSMT4">
                  <p:embed/>
                </p:oleObj>
              </mc:Choice>
              <mc:Fallback>
                <p:oleObj name="Equation" r:id="rId7" imgW="43599100" imgH="55626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62C57E78-CC1E-4CB7-E8BE-EC7DAB7B7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886200"/>
                        <a:ext cx="4826000" cy="60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Slide Number Placeholder 9">
            <a:extLst>
              <a:ext uri="{FF2B5EF4-FFF2-40B4-BE49-F238E27FC236}">
                <a16:creationId xmlns:a16="http://schemas.microsoft.com/office/drawing/2014/main" id="{644D0120-A617-D569-6228-70876457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53B26E-D6AE-9645-8088-BC4F4A7E43A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nimBg="1"/>
      <p:bldP spid="161796" grpId="0" animBg="1"/>
      <p:bldP spid="161799" grpId="0" animBg="1"/>
      <p:bldP spid="1618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C6211C31-ABBA-E9FE-BBD6-9E2D353F7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23875"/>
          <a:ext cx="4052887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2" imgW="2311400" imgH="2298700" progId="RFFlow4">
                  <p:embed/>
                </p:oleObj>
              </mc:Choice>
              <mc:Fallback>
                <p:oleObj name="RFFlow" r:id="rId2" imgW="2311400" imgH="2298700" progId="RFFlow4">
                  <p:embed/>
                  <p:pic>
                    <p:nvPicPr>
                      <p:cNvPr id="10242" name="Object 2">
                        <a:extLst>
                          <a:ext uri="{FF2B5EF4-FFF2-40B4-BE49-F238E27FC236}">
                            <a16:creationId xmlns:a16="http://schemas.microsoft.com/office/drawing/2014/main" id="{C6211C31-ABBA-E9FE-BBD6-9E2D353F7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3875"/>
                        <a:ext cx="4052887" cy="40354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9A39A80D-D8CE-43A7-998F-EA2D41A93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3644900"/>
          <a:ext cx="17002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12500" imgH="5562600" progId="Equation.DSMT4">
                  <p:embed/>
                </p:oleObj>
              </mc:Choice>
              <mc:Fallback>
                <p:oleObj name="Equation" r:id="rId4" imgW="11112500" imgH="5562600" progId="Equation.DSMT4">
                  <p:embed/>
                  <p:pic>
                    <p:nvPicPr>
                      <p:cNvPr id="10243" name="Object 4">
                        <a:extLst>
                          <a:ext uri="{FF2B5EF4-FFF2-40B4-BE49-F238E27FC236}">
                            <a16:creationId xmlns:a16="http://schemas.microsoft.com/office/drawing/2014/main" id="{9A39A80D-D8CE-43A7-998F-EA2D41A93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644900"/>
                        <a:ext cx="1700213" cy="842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Line 4">
            <a:extLst>
              <a:ext uri="{FF2B5EF4-FFF2-40B4-BE49-F238E27FC236}">
                <a16:creationId xmlns:a16="http://schemas.microsoft.com/office/drawing/2014/main" id="{D5E5FF0E-5C8A-62A4-0DEC-07790CCA3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30500"/>
            <a:ext cx="22098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B94B05E6-07DF-F1AF-A88C-B8656B9D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11113"/>
            <a:ext cx="415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4-variable minimization</a:t>
            </a: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E3F5B496-56E3-9C1A-8C46-ADF9EB05C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97100"/>
            <a:ext cx="1219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84DADE88-83B0-E257-7499-D44884E9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35100"/>
            <a:ext cx="5334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248" name="Object 4">
            <a:extLst>
              <a:ext uri="{FF2B5EF4-FFF2-40B4-BE49-F238E27FC236}">
                <a16:creationId xmlns:a16="http://schemas.microsoft.com/office/drawing/2014/main" id="{FF680362-C36A-08A7-4930-DA25AF86D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7225" y="1816100"/>
          <a:ext cx="13938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12500" imgH="5562600" progId="Equation.DSMT4">
                  <p:embed/>
                </p:oleObj>
              </mc:Choice>
              <mc:Fallback>
                <p:oleObj name="Equation" r:id="rId6" imgW="11112500" imgH="5562600" progId="Equation.DSMT4">
                  <p:embed/>
                  <p:pic>
                    <p:nvPicPr>
                      <p:cNvPr id="10248" name="Object 4">
                        <a:extLst>
                          <a:ext uri="{FF2B5EF4-FFF2-40B4-BE49-F238E27FC236}">
                            <a16:creationId xmlns:a16="http://schemas.microsoft.com/office/drawing/2014/main" id="{FF680362-C36A-08A7-4930-DA25AF86D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1816100"/>
                        <a:ext cx="1393825" cy="6905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Line 9">
            <a:extLst>
              <a:ext uri="{FF2B5EF4-FFF2-40B4-BE49-F238E27FC236}">
                <a16:creationId xmlns:a16="http://schemas.microsoft.com/office/drawing/2014/main" id="{CD426704-371D-E382-6445-6061FDA63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120900"/>
            <a:ext cx="1676400" cy="46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Oval 10">
            <a:extLst>
              <a:ext uri="{FF2B5EF4-FFF2-40B4-BE49-F238E27FC236}">
                <a16:creationId xmlns:a16="http://schemas.microsoft.com/office/drawing/2014/main" id="{617725C9-EDE7-255E-FC69-4B70B9C41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82900"/>
            <a:ext cx="762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251" name="Object 4">
            <a:extLst>
              <a:ext uri="{FF2B5EF4-FFF2-40B4-BE49-F238E27FC236}">
                <a16:creationId xmlns:a16="http://schemas.microsoft.com/office/drawing/2014/main" id="{D15218A3-F477-7DA1-5317-00624D564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556125"/>
          <a:ext cx="1676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820400" imgH="5562600" progId="Equation.DSMT4">
                  <p:embed/>
                </p:oleObj>
              </mc:Choice>
              <mc:Fallback>
                <p:oleObj name="Equation" r:id="rId8" imgW="10820400" imgH="5562600" progId="Equation.DSMT4">
                  <p:embed/>
                  <p:pic>
                    <p:nvPicPr>
                      <p:cNvPr id="10251" name="Object 4">
                        <a:extLst>
                          <a:ext uri="{FF2B5EF4-FFF2-40B4-BE49-F238E27FC236}">
                            <a16:creationId xmlns:a16="http://schemas.microsoft.com/office/drawing/2014/main" id="{D15218A3-F477-7DA1-5317-00624D564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56125"/>
                        <a:ext cx="1676400" cy="8540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Line 12">
            <a:extLst>
              <a:ext uri="{FF2B5EF4-FFF2-40B4-BE49-F238E27FC236}">
                <a16:creationId xmlns:a16="http://schemas.microsoft.com/office/drawing/2014/main" id="{0F74A602-BA32-838B-8246-7495213D4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949700"/>
            <a:ext cx="1905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41C0211-C3E1-50E3-9778-5C0670894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486400"/>
          <a:ext cx="8458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1442600" imgH="5562600" progId="Equation.DSMT4">
                  <p:embed/>
                </p:oleObj>
              </mc:Choice>
              <mc:Fallback>
                <p:oleObj name="Equation" r:id="rId10" imgW="61442600" imgH="5562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41C0211-C3E1-50E3-9778-5C0670894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86400"/>
                        <a:ext cx="8458200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1" name="AutoShape 19">
            <a:extLst>
              <a:ext uri="{FF2B5EF4-FFF2-40B4-BE49-F238E27FC236}">
                <a16:creationId xmlns:a16="http://schemas.microsoft.com/office/drawing/2014/main" id="{2D5A4DA4-6515-585F-4C74-114328CDB69E}"/>
              </a:ext>
            </a:extLst>
          </p:cNvPr>
          <p:cNvSpPr>
            <a:spLocks/>
          </p:cNvSpPr>
          <p:nvPr/>
        </p:nvSpPr>
        <p:spPr bwMode="auto">
          <a:xfrm>
            <a:off x="5334000" y="2882900"/>
            <a:ext cx="685800" cy="5334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7412" name="AutoShape 20">
            <a:extLst>
              <a:ext uri="{FF2B5EF4-FFF2-40B4-BE49-F238E27FC236}">
                <a16:creationId xmlns:a16="http://schemas.microsoft.com/office/drawing/2014/main" id="{CC7AC4B7-9472-BBD7-28C4-26E0F9147404}"/>
              </a:ext>
            </a:extLst>
          </p:cNvPr>
          <p:cNvSpPr>
            <a:spLocks/>
          </p:cNvSpPr>
          <p:nvPr/>
        </p:nvSpPr>
        <p:spPr bwMode="auto">
          <a:xfrm flipH="1">
            <a:off x="3048000" y="2959100"/>
            <a:ext cx="609600" cy="4572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7413" name="Line 21">
            <a:extLst>
              <a:ext uri="{FF2B5EF4-FFF2-40B4-BE49-F238E27FC236}">
                <a16:creationId xmlns:a16="http://schemas.microsoft.com/office/drawing/2014/main" id="{E501C38A-3D7F-F810-D530-3EDF63255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263900"/>
            <a:ext cx="14478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FC8E759-DD55-266B-280F-32DEA02E6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873500"/>
          <a:ext cx="17811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96700" imgH="5562600" progId="Equation.DSMT4">
                  <p:embed/>
                </p:oleObj>
              </mc:Choice>
              <mc:Fallback>
                <p:oleObj name="Equation" r:id="rId12" imgW="11696700" imgH="5562600" progId="Equation.DSMT4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FFC8E759-DD55-266B-280F-32DEA02E6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73500"/>
                        <a:ext cx="1781175" cy="838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5" name="AutoShape 23">
            <a:extLst>
              <a:ext uri="{FF2B5EF4-FFF2-40B4-BE49-F238E27FC236}">
                <a16:creationId xmlns:a16="http://schemas.microsoft.com/office/drawing/2014/main" id="{E8F0970D-51A7-146D-02B1-A33B4EA12689}"/>
              </a:ext>
            </a:extLst>
          </p:cNvPr>
          <p:cNvSpPr>
            <a:spLocks/>
          </p:cNvSpPr>
          <p:nvPr/>
        </p:nvSpPr>
        <p:spPr bwMode="auto">
          <a:xfrm rot="-5400000">
            <a:off x="2971800" y="3721100"/>
            <a:ext cx="6096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7416" name="AutoShape 24">
            <a:extLst>
              <a:ext uri="{FF2B5EF4-FFF2-40B4-BE49-F238E27FC236}">
                <a16:creationId xmlns:a16="http://schemas.microsoft.com/office/drawing/2014/main" id="{7BC2416F-D7BA-D51E-4958-E53A1735BD8B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086100" y="1473200"/>
            <a:ext cx="5334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7417" name="Line 25">
            <a:extLst>
              <a:ext uri="{FF2B5EF4-FFF2-40B4-BE49-F238E27FC236}">
                <a16:creationId xmlns:a16="http://schemas.microsoft.com/office/drawing/2014/main" id="{572F3DFE-BADD-EAF4-FF8C-D8EEEE5D5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1905000"/>
            <a:ext cx="1371600" cy="2286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28A98B6-9A39-BDD1-12AD-25BA0327C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3" y="1752600"/>
          <a:ext cx="15827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04600" imgH="5562600" progId="Equation.DSMT4">
                  <p:embed/>
                </p:oleObj>
              </mc:Choice>
              <mc:Fallback>
                <p:oleObj name="Equation" r:id="rId14" imgW="11404600" imgH="55626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828A98B6-9A39-BDD1-12AD-25BA0327C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1752600"/>
                        <a:ext cx="1582737" cy="7635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9" name="Text Box 27">
            <a:extLst>
              <a:ext uri="{FF2B5EF4-FFF2-40B4-BE49-F238E27FC236}">
                <a16:creationId xmlns:a16="http://schemas.microsoft.com/office/drawing/2014/main" id="{0C2F1E6F-67B2-F706-7B50-2B8B792C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57925"/>
            <a:ext cx="523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Arial" panose="020B0604020202020204" pitchFamily="34" charset="0"/>
              </a:rPr>
              <a:t>Is this the best that we can do ?</a:t>
            </a:r>
          </a:p>
        </p:txBody>
      </p:sp>
      <p:sp>
        <p:nvSpPr>
          <p:cNvPr id="10263" name="Slide Number Placeholder 22">
            <a:extLst>
              <a:ext uri="{FF2B5EF4-FFF2-40B4-BE49-F238E27FC236}">
                <a16:creationId xmlns:a16="http://schemas.microsoft.com/office/drawing/2014/main" id="{99CF9242-91AC-77EC-F493-C2B817DA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8434A2-74E0-1F4E-9377-490FCE57F1E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1" grpId="0" animBg="1"/>
      <p:bldP spid="187412" grpId="0" animBg="1"/>
      <p:bldP spid="187415" grpId="0" animBg="1"/>
      <p:bldP spid="187416" grpId="0" animBg="1"/>
      <p:bldP spid="1874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7FCB804-AD57-95AA-524F-7CA5D649D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876800"/>
          <a:ext cx="48815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34400" imgH="11696700" progId="Equation.DSMT4">
                  <p:embed/>
                </p:oleObj>
              </mc:Choice>
              <mc:Fallback>
                <p:oleObj name="Equation" r:id="rId2" imgW="33934400" imgH="116967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D7FCB804-AD57-95AA-524F-7CA5D649D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76800"/>
                        <a:ext cx="4881563" cy="167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1">
            <a:extLst>
              <a:ext uri="{FF2B5EF4-FFF2-40B4-BE49-F238E27FC236}">
                <a16:creationId xmlns:a16="http://schemas.microsoft.com/office/drawing/2014/main" id="{7815FB65-80DD-A206-C354-4411C139F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877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Cover the 1’s with minimum number of terms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BC5A502D-3A2F-B5A8-EC18-4F8F7231C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953000"/>
          <a:ext cx="37480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76600" imgH="11696700" progId="Equation.DSMT4">
                  <p:embed/>
                </p:oleObj>
              </mc:Choice>
              <mc:Fallback>
                <p:oleObj name="Equation" r:id="rId4" imgW="28676600" imgH="116967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BC5A502D-3A2F-B5A8-EC18-4F8F7231C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53000"/>
                        <a:ext cx="3748088" cy="1524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">
            <a:extLst>
              <a:ext uri="{FF2B5EF4-FFF2-40B4-BE49-F238E27FC236}">
                <a16:creationId xmlns:a16="http://schemas.microsoft.com/office/drawing/2014/main" id="{8B23F7C9-AA25-F8E1-EA03-0AD9B7683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688975"/>
          <a:ext cx="4052888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2311400" imgH="2298700" progId="RFFlow4">
                  <p:embed/>
                </p:oleObj>
              </mc:Choice>
              <mc:Fallback>
                <p:oleObj name="RFFlow" r:id="rId6" imgW="2311400" imgH="2298700" progId="RFFlow4">
                  <p:embed/>
                  <p:pic>
                    <p:nvPicPr>
                      <p:cNvPr id="11269" name="Object 2">
                        <a:extLst>
                          <a:ext uri="{FF2B5EF4-FFF2-40B4-BE49-F238E27FC236}">
                            <a16:creationId xmlns:a16="http://schemas.microsoft.com/office/drawing/2014/main" id="{8B23F7C9-AA25-F8E1-EA03-0AD9B7683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88975"/>
                        <a:ext cx="4052888" cy="40354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Oval 6">
            <a:extLst>
              <a:ext uri="{FF2B5EF4-FFF2-40B4-BE49-F238E27FC236}">
                <a16:creationId xmlns:a16="http://schemas.microsoft.com/office/drawing/2014/main" id="{EA851287-2F3C-FF02-A03B-1FB3732BE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2362200"/>
            <a:ext cx="1219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0839DC53-9A2E-5713-3DE6-9F96530C8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088" y="1600200"/>
            <a:ext cx="5334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2" name="Oval 10">
            <a:extLst>
              <a:ext uri="{FF2B5EF4-FFF2-40B4-BE49-F238E27FC236}">
                <a16:creationId xmlns:a16="http://schemas.microsoft.com/office/drawing/2014/main" id="{7E99F12F-EDB9-1581-C550-75DBF874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48000"/>
            <a:ext cx="762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3" name="AutoShape 19">
            <a:extLst>
              <a:ext uri="{FF2B5EF4-FFF2-40B4-BE49-F238E27FC236}">
                <a16:creationId xmlns:a16="http://schemas.microsoft.com/office/drawing/2014/main" id="{119438A4-D496-6A66-113A-87F69E7D988F}"/>
              </a:ext>
            </a:extLst>
          </p:cNvPr>
          <p:cNvSpPr>
            <a:spLocks/>
          </p:cNvSpPr>
          <p:nvPr/>
        </p:nvSpPr>
        <p:spPr bwMode="auto">
          <a:xfrm>
            <a:off x="3367088" y="3048000"/>
            <a:ext cx="685800" cy="5334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4" name="AutoShape 20">
            <a:extLst>
              <a:ext uri="{FF2B5EF4-FFF2-40B4-BE49-F238E27FC236}">
                <a16:creationId xmlns:a16="http://schemas.microsoft.com/office/drawing/2014/main" id="{6DE15C08-B7D9-791F-CA45-A1CFE0E55FC3}"/>
              </a:ext>
            </a:extLst>
          </p:cNvPr>
          <p:cNvSpPr>
            <a:spLocks/>
          </p:cNvSpPr>
          <p:nvPr/>
        </p:nvSpPr>
        <p:spPr bwMode="auto">
          <a:xfrm flipH="1">
            <a:off x="1081088" y="3124200"/>
            <a:ext cx="609600" cy="4572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5" name="AutoShape 23">
            <a:extLst>
              <a:ext uri="{FF2B5EF4-FFF2-40B4-BE49-F238E27FC236}">
                <a16:creationId xmlns:a16="http://schemas.microsoft.com/office/drawing/2014/main" id="{2A0D83EA-A0AA-E1DB-2D41-DC5237837746}"/>
              </a:ext>
            </a:extLst>
          </p:cNvPr>
          <p:cNvSpPr>
            <a:spLocks/>
          </p:cNvSpPr>
          <p:nvPr/>
        </p:nvSpPr>
        <p:spPr bwMode="auto">
          <a:xfrm rot="-5400000">
            <a:off x="1004888" y="3886200"/>
            <a:ext cx="6096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76" name="AutoShape 24">
            <a:extLst>
              <a:ext uri="{FF2B5EF4-FFF2-40B4-BE49-F238E27FC236}">
                <a16:creationId xmlns:a16="http://schemas.microsoft.com/office/drawing/2014/main" id="{BFF986C1-F5E1-141E-1DDC-16EE9BD8A823}"/>
              </a:ext>
            </a:extLst>
          </p:cNvPr>
          <p:cNvSpPr>
            <a:spLocks/>
          </p:cNvSpPr>
          <p:nvPr/>
        </p:nvSpPr>
        <p:spPr bwMode="auto">
          <a:xfrm rot="5400000" flipV="1">
            <a:off x="1119188" y="1638300"/>
            <a:ext cx="5334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9" name="Object 2">
            <a:extLst>
              <a:ext uri="{FF2B5EF4-FFF2-40B4-BE49-F238E27FC236}">
                <a16:creationId xmlns:a16="http://schemas.microsoft.com/office/drawing/2014/main" id="{91AF0C14-1BF1-72DD-3AB8-0BBBE38E7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2513" y="685800"/>
          <a:ext cx="4052887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2311400" imgH="2298700" progId="RFFlow4">
                  <p:embed/>
                </p:oleObj>
              </mc:Choice>
              <mc:Fallback>
                <p:oleObj name="RFFlow" r:id="rId8" imgW="2311400" imgH="2298700" progId="RFFlow4">
                  <p:embed/>
                  <p:pic>
                    <p:nvPicPr>
                      <p:cNvPr id="29" name="Object 2">
                        <a:extLst>
                          <a:ext uri="{FF2B5EF4-FFF2-40B4-BE49-F238E27FC236}">
                            <a16:creationId xmlns:a16="http://schemas.microsoft.com/office/drawing/2014/main" id="{91AF0C14-1BF1-72DD-3AB8-0BBBE38E7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685800"/>
                        <a:ext cx="4052887" cy="4035425"/>
                      </a:xfrm>
                      <a:prstGeom prst="rect">
                        <a:avLst/>
                      </a:prstGeom>
                      <a:solidFill>
                        <a:srgbClr val="CCFFCC">
                          <a:alpha val="89803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6">
            <a:extLst>
              <a:ext uri="{FF2B5EF4-FFF2-40B4-BE49-F238E27FC236}">
                <a16:creationId xmlns:a16="http://schemas.microsoft.com/office/drawing/2014/main" id="{372E2E77-9659-7E21-8310-FF40706B9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59025"/>
            <a:ext cx="12192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DF396FED-EA13-B8EC-74DC-7EEB4687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597025"/>
            <a:ext cx="5334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" name="AutoShape 19">
            <a:extLst>
              <a:ext uri="{FF2B5EF4-FFF2-40B4-BE49-F238E27FC236}">
                <a16:creationId xmlns:a16="http://schemas.microsoft.com/office/drawing/2014/main" id="{601FEAEA-DA51-105D-2C7F-39C5D095AAFF}"/>
              </a:ext>
            </a:extLst>
          </p:cNvPr>
          <p:cNvSpPr>
            <a:spLocks/>
          </p:cNvSpPr>
          <p:nvPr/>
        </p:nvSpPr>
        <p:spPr bwMode="auto">
          <a:xfrm>
            <a:off x="8001000" y="3044825"/>
            <a:ext cx="685800" cy="5334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4" name="AutoShape 20">
            <a:extLst>
              <a:ext uri="{FF2B5EF4-FFF2-40B4-BE49-F238E27FC236}">
                <a16:creationId xmlns:a16="http://schemas.microsoft.com/office/drawing/2014/main" id="{E349C14F-2F4A-6872-D1A7-35EBB7BEE63B}"/>
              </a:ext>
            </a:extLst>
          </p:cNvPr>
          <p:cNvSpPr>
            <a:spLocks/>
          </p:cNvSpPr>
          <p:nvPr/>
        </p:nvSpPr>
        <p:spPr bwMode="auto">
          <a:xfrm flipH="1">
            <a:off x="5715000" y="3121025"/>
            <a:ext cx="609600" cy="457200"/>
          </a:xfrm>
          <a:prstGeom prst="leftBracket">
            <a:avLst>
              <a:gd name="adj" fmla="val 8333"/>
            </a:avLst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" name="AutoShape 23">
            <a:extLst>
              <a:ext uri="{FF2B5EF4-FFF2-40B4-BE49-F238E27FC236}">
                <a16:creationId xmlns:a16="http://schemas.microsoft.com/office/drawing/2014/main" id="{EF4B046F-CC8D-912B-C818-EBEE87317395}"/>
              </a:ext>
            </a:extLst>
          </p:cNvPr>
          <p:cNvSpPr>
            <a:spLocks/>
          </p:cNvSpPr>
          <p:nvPr/>
        </p:nvSpPr>
        <p:spPr bwMode="auto">
          <a:xfrm rot="-5400000">
            <a:off x="5638800" y="3883025"/>
            <a:ext cx="6096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6" name="AutoShape 24">
            <a:extLst>
              <a:ext uri="{FF2B5EF4-FFF2-40B4-BE49-F238E27FC236}">
                <a16:creationId xmlns:a16="http://schemas.microsoft.com/office/drawing/2014/main" id="{93B04DA9-4850-67D0-4396-190DE08D7C93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753100" y="1635125"/>
            <a:ext cx="533400" cy="457200"/>
          </a:xfrm>
          <a:prstGeom prst="rightBracket">
            <a:avLst>
              <a:gd name="adj" fmla="val 10000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84" name="Slide Number Placeholder 36">
            <a:extLst>
              <a:ext uri="{FF2B5EF4-FFF2-40B4-BE49-F238E27FC236}">
                <a16:creationId xmlns:a16="http://schemas.microsoft.com/office/drawing/2014/main" id="{D4D1BAF5-BAC9-BE28-0568-562F4441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97F16C-96CD-264F-9CE8-2FED963A472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8677</TotalTime>
  <Words>568</Words>
  <Application>Microsoft Macintosh PowerPoint</Application>
  <PresentationFormat>On-screen Show (4:3)</PresentationFormat>
  <Paragraphs>128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RFFlow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different in  PoS Representation?</vt:lpstr>
      <vt:lpstr>PowerPoint Presentation</vt:lpstr>
      <vt:lpstr>PowerPoint Presentation</vt:lpstr>
      <vt:lpstr>PowerPoint Presentation</vt:lpstr>
      <vt:lpstr>PowerPoint Presentation</vt:lpstr>
      <vt:lpstr>Implementation with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Shilpi Gupta</dc:creator>
  <cp:lastModifiedBy>Vipul Arora</cp:lastModifiedBy>
  <cp:revision>387</cp:revision>
  <dcterms:created xsi:type="dcterms:W3CDTF">2006-08-16T00:00:00Z</dcterms:created>
  <dcterms:modified xsi:type="dcterms:W3CDTF">2023-04-05T12:13:27Z</dcterms:modified>
</cp:coreProperties>
</file>