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2" r:id="rId2"/>
    <p:sldId id="381" r:id="rId3"/>
    <p:sldId id="445" r:id="rId4"/>
    <p:sldId id="446" r:id="rId5"/>
    <p:sldId id="447" r:id="rId6"/>
    <p:sldId id="448" r:id="rId7"/>
    <p:sldId id="449" r:id="rId8"/>
    <p:sldId id="391" r:id="rId9"/>
    <p:sldId id="392" r:id="rId10"/>
    <p:sldId id="393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70DC7-7B29-FD45-9CBF-6E29EEE3266C}" v="49" dt="2023-04-05T11:40:27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4" autoAdjust="0"/>
    <p:restoredTop sz="95897"/>
  </p:normalViewPr>
  <p:slideViewPr>
    <p:cSldViewPr>
      <p:cViewPr varScale="1">
        <p:scale>
          <a:sx n="109" d="100"/>
          <a:sy n="109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14470DC7-7B29-FD45-9CBF-6E29EEE3266C}"/>
    <pc:docChg chg="delSld modSld">
      <pc:chgData name="Vipul Arora" userId="9a2bdcac-aec0-4507-8ae0-d8bd7f30abe3" providerId="ADAL" clId="{14470DC7-7B29-FD45-9CBF-6E29EEE3266C}" dt="2023-04-05T11:40:27.991" v="172"/>
      <pc:docMkLst>
        <pc:docMk/>
      </pc:docMkLst>
      <pc:sldChg chg="modSp mod">
        <pc:chgData name="Vipul Arora" userId="9a2bdcac-aec0-4507-8ae0-d8bd7f30abe3" providerId="ADAL" clId="{14470DC7-7B29-FD45-9CBF-6E29EEE3266C}" dt="2023-04-05T10:29:49.047" v="112" actId="20577"/>
        <pc:sldMkLst>
          <pc:docMk/>
          <pc:sldMk cId="0" sldId="342"/>
        </pc:sldMkLst>
        <pc:spChg chg="mod">
          <ac:chgData name="Vipul Arora" userId="9a2bdcac-aec0-4507-8ae0-d8bd7f30abe3" providerId="ADAL" clId="{14470DC7-7B29-FD45-9CBF-6E29EEE3266C}" dt="2023-04-05T10:29:49.047" v="112" actId="20577"/>
          <ac:spMkLst>
            <pc:docMk/>
            <pc:sldMk cId="0" sldId="342"/>
            <ac:spMk id="14337" creationId="{1F675437-4854-06CB-A6AC-38E75EB40A69}"/>
          </ac:spMkLst>
        </pc:spChg>
      </pc:sldChg>
      <pc:sldChg chg="del">
        <pc:chgData name="Vipul Arora" userId="9a2bdcac-aec0-4507-8ae0-d8bd7f30abe3" providerId="ADAL" clId="{14470DC7-7B29-FD45-9CBF-6E29EEE3266C}" dt="2023-04-05T08:24:10.865" v="0" actId="2696"/>
        <pc:sldMkLst>
          <pc:docMk/>
          <pc:sldMk cId="0" sldId="387"/>
        </pc:sldMkLst>
      </pc:sldChg>
      <pc:sldChg chg="del">
        <pc:chgData name="Vipul Arora" userId="9a2bdcac-aec0-4507-8ae0-d8bd7f30abe3" providerId="ADAL" clId="{14470DC7-7B29-FD45-9CBF-6E29EEE3266C}" dt="2023-04-05T08:24:11.934" v="1" actId="2696"/>
        <pc:sldMkLst>
          <pc:docMk/>
          <pc:sldMk cId="0" sldId="388"/>
        </pc:sldMkLst>
      </pc:sldChg>
      <pc:sldChg chg="del">
        <pc:chgData name="Vipul Arora" userId="9a2bdcac-aec0-4507-8ae0-d8bd7f30abe3" providerId="ADAL" clId="{14470DC7-7B29-FD45-9CBF-6E29EEE3266C}" dt="2023-04-05T08:24:13.420" v="2" actId="2696"/>
        <pc:sldMkLst>
          <pc:docMk/>
          <pc:sldMk cId="0" sldId="389"/>
        </pc:sldMkLst>
      </pc:sldChg>
      <pc:sldChg chg="del">
        <pc:chgData name="Vipul Arora" userId="9a2bdcac-aec0-4507-8ae0-d8bd7f30abe3" providerId="ADAL" clId="{14470DC7-7B29-FD45-9CBF-6E29EEE3266C}" dt="2023-04-05T08:24:15.168" v="3" actId="2696"/>
        <pc:sldMkLst>
          <pc:docMk/>
          <pc:sldMk cId="0" sldId="390"/>
        </pc:sldMkLst>
      </pc:sldChg>
      <pc:sldChg chg="del">
        <pc:chgData name="Vipul Arora" userId="9a2bdcac-aec0-4507-8ae0-d8bd7f30abe3" providerId="ADAL" clId="{14470DC7-7B29-FD45-9CBF-6E29EEE3266C}" dt="2023-04-05T08:24:16.118" v="4" actId="2696"/>
        <pc:sldMkLst>
          <pc:docMk/>
          <pc:sldMk cId="0" sldId="444"/>
        </pc:sldMkLst>
      </pc:sldChg>
      <pc:sldChg chg="addSp modSp mod modAnim">
        <pc:chgData name="Vipul Arora" userId="9a2bdcac-aec0-4507-8ae0-d8bd7f30abe3" providerId="ADAL" clId="{14470DC7-7B29-FD45-9CBF-6E29EEE3266C}" dt="2023-04-05T11:40:27.991" v="172"/>
        <pc:sldMkLst>
          <pc:docMk/>
          <pc:sldMk cId="0" sldId="446"/>
        </pc:sldMkLst>
        <pc:spChg chg="add mod">
          <ac:chgData name="Vipul Arora" userId="9a2bdcac-aec0-4507-8ae0-d8bd7f30abe3" providerId="ADAL" clId="{14470DC7-7B29-FD45-9CBF-6E29EEE3266C}" dt="2023-04-05T11:35:10.528" v="171" actId="403"/>
          <ac:spMkLst>
            <pc:docMk/>
            <pc:sldMk cId="0" sldId="446"/>
            <ac:spMk id="2" creationId="{417B4010-42C4-9C5A-6848-5F5A624C4C81}"/>
          </ac:spMkLst>
        </pc:spChg>
        <pc:spChg chg="mod">
          <ac:chgData name="Vipul Arora" userId="9a2bdcac-aec0-4507-8ae0-d8bd7f30abe3" providerId="ADAL" clId="{14470DC7-7B29-FD45-9CBF-6E29EEE3266C}" dt="2023-04-05T10:04:51.031" v="80" actId="20577"/>
          <ac:spMkLst>
            <pc:docMk/>
            <pc:sldMk cId="0" sldId="446"/>
            <ac:spMk id="27651" creationId="{56B05F8F-7773-A7EF-0161-48F912848B4F}"/>
          </ac:spMkLst>
        </pc:spChg>
      </pc:sldChg>
      <pc:sldChg chg="addSp modSp mod">
        <pc:chgData name="Vipul Arora" userId="9a2bdcac-aec0-4507-8ae0-d8bd7f30abe3" providerId="ADAL" clId="{14470DC7-7B29-FD45-9CBF-6E29EEE3266C}" dt="2023-04-05T10:11:00.929" v="102" actId="1037"/>
        <pc:sldMkLst>
          <pc:docMk/>
          <pc:sldMk cId="0" sldId="448"/>
        </pc:sldMkLst>
        <pc:spChg chg="add mod">
          <ac:chgData name="Vipul Arora" userId="9a2bdcac-aec0-4507-8ae0-d8bd7f30abe3" providerId="ADAL" clId="{14470DC7-7B29-FD45-9CBF-6E29EEE3266C}" dt="2023-04-05T10:10:41.747" v="100" actId="1038"/>
          <ac:spMkLst>
            <pc:docMk/>
            <pc:sldMk cId="0" sldId="448"/>
            <ac:spMk id="2" creationId="{1081F9B5-ED00-191D-8876-E909A3062480}"/>
          </ac:spMkLst>
        </pc:spChg>
        <pc:spChg chg="add mod">
          <ac:chgData name="Vipul Arora" userId="9a2bdcac-aec0-4507-8ae0-d8bd7f30abe3" providerId="ADAL" clId="{14470DC7-7B29-FD45-9CBF-6E29EEE3266C}" dt="2023-04-05T10:10:25.981" v="95" actId="1038"/>
          <ac:spMkLst>
            <pc:docMk/>
            <pc:sldMk cId="0" sldId="448"/>
            <ac:spMk id="3" creationId="{9776E422-BAFE-6FDF-0EB1-81A32EC054CF}"/>
          </ac:spMkLst>
        </pc:spChg>
        <pc:spChg chg="add mod">
          <ac:chgData name="Vipul Arora" userId="9a2bdcac-aec0-4507-8ae0-d8bd7f30abe3" providerId="ADAL" clId="{14470DC7-7B29-FD45-9CBF-6E29EEE3266C}" dt="2023-04-05T10:11:00.929" v="102" actId="1037"/>
          <ac:spMkLst>
            <pc:docMk/>
            <pc:sldMk cId="0" sldId="448"/>
            <ac:spMk id="4" creationId="{86693353-FF24-581A-0359-68253B6BF6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1DD98D-F1E2-F8AD-B2E3-BAC5282EE95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64CBA-E4EF-4660-598D-4AC13B349F1B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C789E80-9E31-EC42-9E04-C03A0ED31AB3}" type="datetimeFigureOut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A78BB0-B747-B9B6-4FDF-3108967C3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7C0EC1-F16C-2E4B-9EB9-B2F375FF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EC20-17B3-2698-8375-BFF62CC43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7D95-0F54-9366-04B9-B90AD998E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42A092-9CF4-674B-A10E-61FFE59E3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A135-E984-F097-6590-0C37B6A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5D3D6-5B59-0547-9A86-BB34D1F0B63B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285E-7ABC-02B2-C148-4C9641A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655F-E1DB-CEB8-32AC-FA5AFC08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322D-83A0-C540-B840-A608744A6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51B7-D249-409E-550B-337BB72B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EF025-C9B3-C84F-8872-BB3667281249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2A67-75BF-F69C-80FD-A2ECD12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FD11-DD3B-76A5-82EB-4E1F2FC3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62E8-62C5-1C43-B906-75593E3A9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9D2B-02D0-7C49-D628-B5AE852C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FDE31-ED5E-CF4F-A31A-2CCE69DD88E6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F6DD-A4B9-A009-1F06-476B1F52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987A-E9E7-5E2E-6FC2-86563743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B327-9BDA-124A-A2CF-8AF63105E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5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1E50-353F-005D-5389-1FE1DF5E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DEC1C-BB19-E446-ADDF-95514BE7430E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5E73-3FDE-C0D3-6520-DF09CE4E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322C-5663-1F3E-31F0-047A00FB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07CE6-6625-2A46-9C8B-A23D7C69BE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7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EE9D-446D-BE6F-9F16-0CD2F3A0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37E54-82D4-2649-8F11-CBB211A8A73C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6C5B-25ED-12B3-0611-1C815124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A5AE-7995-E8B2-FD93-37C79C3C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44581-3B13-104D-9CE3-29D898911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78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3CF717-A5EB-5485-D76D-D4356B1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E452-F13B-C049-982C-D77AA94AF2A0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CF88A6-E148-00DD-8926-84D8E34E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DD74AE-E6AB-054E-CFE0-49460C56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1D273-A3A6-3247-8F56-FF9D89658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5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2ECB2D-48C2-C7EA-0BB9-233D8481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9B40-E378-F047-82C6-7F2383771FD3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FC9F4E-C76B-B780-0BDA-F8AA59A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F4C607-CE83-D6D8-D49D-AAA90410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EC919-FD47-4046-A3F4-4CB33DBEC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0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7337852-3370-C669-A500-E0640879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76F9-2DBF-3F45-A25D-8C9D9B6F651D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6CF248-726C-6517-5547-BE49CA1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F69982-2DCC-F8EF-BEA8-FA3D10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AD4F1-840E-D644-A15E-3A50D9E856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82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924E4C-647C-EF39-B0D4-B11A1C55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B568E-7BA9-7647-BF73-E5C3AED33961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7074DC-C807-D979-DF2E-40035B65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958FE6-D993-BE15-C953-C069F979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39A3C-0AC9-2547-BFD3-4F248B156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33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0267CC-62FC-99DF-B6E3-62EEF99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05DD6-F8E1-8746-9E8A-35F3DFAC4CF4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4C611A-2F61-8942-8248-D82DAD8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F4EE6C-6F89-9A83-0A03-A075F249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E5B04-ABE1-4742-BDCC-EBFCC7356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2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14913-6F04-FEB0-3AAB-9F9DD667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DA8C3-80AF-A640-B54C-725205798F7A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65D26C-E0D0-E904-6FC3-1A08122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BEF440-019E-B23A-4B74-C1F636F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3A3F-D46F-6643-B106-08EF17AB8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1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C14ED9B-CFFF-B8BD-4532-6C338434EF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B52FC36-D980-73EE-41BB-B84C3E3CA3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F2BE-66D5-8A5B-467F-4E72DBE4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F42869-F0E6-D742-9B3A-412D487917D2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2AFB-A9B4-08D6-4624-1AA8381E4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7D99-165E-06EF-CC06-4A4B627BE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B50B08-FFF4-8D4B-B544-7A5156264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png"/><Relationship Id="rId5" Type="http://schemas.openxmlformats.org/officeDocument/2006/relationships/image" Target="../media/image12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emf"/><Relationship Id="rId3" Type="http://schemas.openxmlformats.org/officeDocument/2006/relationships/image" Target="../media/image15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e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1.emf"/><Relationship Id="rId3" Type="http://schemas.openxmlformats.org/officeDocument/2006/relationships/image" Target="../media/image22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1F675437-4854-06CB-A6AC-38E75EB40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Digital Circuits: Decoders</a:t>
            </a:r>
          </a:p>
        </p:txBody>
      </p:sp>
      <p:sp>
        <p:nvSpPr>
          <p:cNvPr id="14338" name="TextBox 4">
            <a:extLst>
              <a:ext uri="{FF2B5EF4-FFF2-40B4-BE49-F238E27FC236}">
                <a16:creationId xmlns:a16="http://schemas.microsoft.com/office/drawing/2014/main" id="{B6AF5971-4D90-0571-8986-9084E93E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12F3687-66E9-68ED-FBBA-556A90DC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4E7CEBEE-B2F8-DD52-5A7B-231BDE7A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70B7A2-70D6-F341-9877-560CE10C977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16F1DA48-7CDD-8CF3-2636-8E0D1478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508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Apr 5,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4">
            <a:extLst>
              <a:ext uri="{FF2B5EF4-FFF2-40B4-BE49-F238E27FC236}">
                <a16:creationId xmlns:a16="http://schemas.microsoft.com/office/drawing/2014/main" id="{EFA83235-380B-84FC-12A4-97D389210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1000"/>
          <a:ext cx="4038600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746500" imgH="3390900" progId="RFFlow4">
                  <p:embed/>
                </p:oleObj>
              </mc:Choice>
              <mc:Fallback>
                <p:oleObj name="RFFlow" r:id="rId2" imgW="3746500" imgH="3390900" progId="RFFlow4">
                  <p:embed/>
                  <p:pic>
                    <p:nvPicPr>
                      <p:cNvPr id="33793" name="Object 4">
                        <a:extLst>
                          <a:ext uri="{FF2B5EF4-FFF2-40B4-BE49-F238E27FC236}">
                            <a16:creationId xmlns:a16="http://schemas.microsoft.com/office/drawing/2014/main" id="{EFA83235-380B-84FC-12A4-97D389210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4038600" cy="36528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>
            <a:extLst>
              <a:ext uri="{FF2B5EF4-FFF2-40B4-BE49-F238E27FC236}">
                <a16:creationId xmlns:a16="http://schemas.microsoft.com/office/drawing/2014/main" id="{EB749736-44C4-0727-5643-A828A270E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"/>
          <a:ext cx="4724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178300" imgH="3022600" progId="RFFlow4">
                  <p:embed/>
                </p:oleObj>
              </mc:Choice>
              <mc:Fallback>
                <p:oleObj name="RFFlow" r:id="rId4" imgW="4178300" imgH="3022600" progId="RFFlow4">
                  <p:embed/>
                  <p:pic>
                    <p:nvPicPr>
                      <p:cNvPr id="206853" name="Object 5">
                        <a:extLst>
                          <a:ext uri="{FF2B5EF4-FFF2-40B4-BE49-F238E27FC236}">
                            <a16:creationId xmlns:a16="http://schemas.microsoft.com/office/drawing/2014/main" id="{EB749736-44C4-0727-5643-A828A270E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"/>
                        <a:ext cx="4724400" cy="34242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Line 6">
            <a:extLst>
              <a:ext uri="{FF2B5EF4-FFF2-40B4-BE49-F238E27FC236}">
                <a16:creationId xmlns:a16="http://schemas.microsoft.com/office/drawing/2014/main" id="{4B4F295E-48D6-6D0D-ADC1-3F7B67E84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581400"/>
            <a:ext cx="990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855" name="Object 7">
            <a:extLst>
              <a:ext uri="{FF2B5EF4-FFF2-40B4-BE49-F238E27FC236}">
                <a16:creationId xmlns:a16="http://schemas.microsoft.com/office/drawing/2014/main" id="{460077CE-2D7A-1B0A-FFBF-0E380EBF4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26670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667000" imgH="2019300" progId="RFFlow4">
                  <p:embed/>
                </p:oleObj>
              </mc:Choice>
              <mc:Fallback>
                <p:oleObj name="RFFlow" r:id="rId6" imgW="2667000" imgH="2019300" progId="RFFlow4">
                  <p:embed/>
                  <p:pic>
                    <p:nvPicPr>
                      <p:cNvPr id="206855" name="Object 7">
                        <a:extLst>
                          <a:ext uri="{FF2B5EF4-FFF2-40B4-BE49-F238E27FC236}">
                            <a16:creationId xmlns:a16="http://schemas.microsoft.com/office/drawing/2014/main" id="{460077CE-2D7A-1B0A-FFBF-0E380EBF4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2667000" cy="2025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6" name="Text Box 8">
            <a:extLst>
              <a:ext uri="{FF2B5EF4-FFF2-40B4-BE49-F238E27FC236}">
                <a16:creationId xmlns:a16="http://schemas.microsoft.com/office/drawing/2014/main" id="{C5AD4C79-54F6-B71D-FB42-696AF3649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1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6857" name="Text Box 9">
            <a:extLst>
              <a:ext uri="{FF2B5EF4-FFF2-40B4-BE49-F238E27FC236}">
                <a16:creationId xmlns:a16="http://schemas.microsoft.com/office/drawing/2014/main" id="{BED60CB8-C53E-FC7F-CDBE-417D9E2E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6858" name="Text Box 10">
            <a:extLst>
              <a:ext uri="{FF2B5EF4-FFF2-40B4-BE49-F238E27FC236}">
                <a16:creationId xmlns:a16="http://schemas.microsoft.com/office/drawing/2014/main" id="{1884941E-2C2C-7750-83D8-99529F2C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06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6859" name="Text Box 11">
            <a:extLst>
              <a:ext uri="{FF2B5EF4-FFF2-40B4-BE49-F238E27FC236}">
                <a16:creationId xmlns:a16="http://schemas.microsoft.com/office/drawing/2014/main" id="{051A54DA-BCCC-62E1-3033-289CE5A3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752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B0F0783-FA19-F13F-6CA0-760174C5F4D6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133600"/>
            <a:ext cx="327025" cy="1390650"/>
            <a:chOff x="5424" y="1536"/>
            <a:chExt cx="206" cy="876"/>
          </a:xfrm>
        </p:grpSpPr>
        <p:sp>
          <p:nvSpPr>
            <p:cNvPr id="33812" name="Text Box 14">
              <a:extLst>
                <a:ext uri="{FF2B5EF4-FFF2-40B4-BE49-F238E27FC236}">
                  <a16:creationId xmlns:a16="http://schemas.microsoft.com/office/drawing/2014/main" id="{6E9B8052-6066-0F34-5E18-BBE4B0A4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53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13" name="Text Box 15">
              <a:extLst>
                <a:ext uri="{FF2B5EF4-FFF2-40B4-BE49-F238E27FC236}">
                  <a16:creationId xmlns:a16="http://schemas.microsoft.com/office/drawing/2014/main" id="{FBC3D27B-8FB5-2C71-BB88-A9C1A93B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9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14" name="Text Box 16">
              <a:extLst>
                <a:ext uri="{FF2B5EF4-FFF2-40B4-BE49-F238E27FC236}">
                  <a16:creationId xmlns:a16="http://schemas.microsoft.com/office/drawing/2014/main" id="{0F71F3F8-7314-43FB-3956-8E3227E02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7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15" name="Text Box 17">
              <a:extLst>
                <a:ext uri="{FF2B5EF4-FFF2-40B4-BE49-F238E27FC236}">
                  <a16:creationId xmlns:a16="http://schemas.microsoft.com/office/drawing/2014/main" id="{ACCD06D3-3EC8-A271-674F-654F6F1D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16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06867" name="Rectangle 19">
            <a:extLst>
              <a:ext uri="{FF2B5EF4-FFF2-40B4-BE49-F238E27FC236}">
                <a16:creationId xmlns:a16="http://schemas.microsoft.com/office/drawing/2014/main" id="{E775E27F-4BDD-E6FD-2B6E-E3DFC182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3505200" cy="114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06868" name="Text Box 20">
            <a:extLst>
              <a:ext uri="{FF2B5EF4-FFF2-40B4-BE49-F238E27FC236}">
                <a16:creationId xmlns:a16="http://schemas.microsoft.com/office/drawing/2014/main" id="{F68D1546-2F18-13F5-ABCF-9ECCDC59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295400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38BEA595-B126-E272-7EF9-A1BE43C73F1F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533400"/>
            <a:ext cx="327025" cy="1390650"/>
            <a:chOff x="5424" y="1536"/>
            <a:chExt cx="206" cy="876"/>
          </a:xfrm>
        </p:grpSpPr>
        <p:sp>
          <p:nvSpPr>
            <p:cNvPr id="33808" name="Text Box 22">
              <a:extLst>
                <a:ext uri="{FF2B5EF4-FFF2-40B4-BE49-F238E27FC236}">
                  <a16:creationId xmlns:a16="http://schemas.microsoft.com/office/drawing/2014/main" id="{3EBA7FCF-CE14-B5F7-461D-17A532129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53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09" name="Text Box 23">
              <a:extLst>
                <a:ext uri="{FF2B5EF4-FFF2-40B4-BE49-F238E27FC236}">
                  <a16:creationId xmlns:a16="http://schemas.microsoft.com/office/drawing/2014/main" id="{AE4D3BB7-A496-CD2B-DC3E-1DE5C7D82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9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1F5609C8-08A2-9EE0-6FA7-353D839C3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7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11" name="Text Box 25">
              <a:extLst>
                <a:ext uri="{FF2B5EF4-FFF2-40B4-BE49-F238E27FC236}">
                  <a16:creationId xmlns:a16="http://schemas.microsoft.com/office/drawing/2014/main" id="{000A915D-C50F-0F20-ED77-5BF5295AB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16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2" name="Text Box 19">
            <a:extLst>
              <a:ext uri="{FF2B5EF4-FFF2-40B4-BE49-F238E27FC236}">
                <a16:creationId xmlns:a16="http://schemas.microsoft.com/office/drawing/2014/main" id="{5E16AA13-6D65-9310-5A7E-217EC4EC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61125"/>
            <a:ext cx="832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How many 2/4 decoders are required to implement a 4/16 decoder ?</a:t>
            </a:r>
          </a:p>
        </p:txBody>
      </p:sp>
      <p:sp>
        <p:nvSpPr>
          <p:cNvPr id="33806" name="Text Box 5">
            <a:extLst>
              <a:ext uri="{FF2B5EF4-FFF2-40B4-BE49-F238E27FC236}">
                <a16:creationId xmlns:a16="http://schemas.microsoft.com/office/drawing/2014/main" id="{63F8FF62-A204-6E20-937C-9970BEC0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77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3/8 decoder using 2/4 decoders</a:t>
            </a:r>
          </a:p>
        </p:txBody>
      </p:sp>
      <p:sp>
        <p:nvSpPr>
          <p:cNvPr id="33807" name="Slide Number Placeholder 23">
            <a:extLst>
              <a:ext uri="{FF2B5EF4-FFF2-40B4-BE49-F238E27FC236}">
                <a16:creationId xmlns:a16="http://schemas.microsoft.com/office/drawing/2014/main" id="{10277BC7-55C2-0631-CC02-D5BC06B7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7C61C-3EF9-304F-B98A-1937248913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7" grpId="0"/>
      <p:bldP spid="206858" grpId="0"/>
      <p:bldP spid="206859" grpId="0"/>
      <p:bldP spid="206867" grpId="0" animBg="1"/>
      <p:bldP spid="20686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02C35F29-3916-BD35-DFBE-6BCE86A7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163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Design Flow</a:t>
            </a:r>
          </a:p>
        </p:txBody>
      </p:sp>
      <p:grpSp>
        <p:nvGrpSpPr>
          <p:cNvPr id="25602" name="Group 17">
            <a:extLst>
              <a:ext uri="{FF2B5EF4-FFF2-40B4-BE49-F238E27FC236}">
                <a16:creationId xmlns:a16="http://schemas.microsoft.com/office/drawing/2014/main" id="{DF35533C-B965-EE23-D153-5D27135D39C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"/>
            <a:ext cx="2819400" cy="838200"/>
            <a:chOff x="1488" y="144"/>
            <a:chExt cx="1776" cy="528"/>
          </a:xfrm>
        </p:grpSpPr>
        <p:sp>
          <p:nvSpPr>
            <p:cNvPr id="25626" name="Rectangle 3">
              <a:extLst>
                <a:ext uri="{FF2B5EF4-FFF2-40B4-BE49-F238E27FC236}">
                  <a16:creationId xmlns:a16="http://schemas.microsoft.com/office/drawing/2014/main" id="{C1DEF7DD-3498-60AB-5318-16F13D5F2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5627" name="Text Box 4">
              <a:extLst>
                <a:ext uri="{FF2B5EF4-FFF2-40B4-BE49-F238E27FC236}">
                  <a16:creationId xmlns:a16="http://schemas.microsoft.com/office/drawing/2014/main" id="{630636AC-A2DD-E37D-C0E7-BFB6D31EF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11"/>
              <a:ext cx="1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System Description</a:t>
              </a:r>
            </a:p>
          </p:txBody>
        </p:sp>
      </p:grpSp>
      <p:grpSp>
        <p:nvGrpSpPr>
          <p:cNvPr id="25603" name="Group 18">
            <a:extLst>
              <a:ext uri="{FF2B5EF4-FFF2-40B4-BE49-F238E27FC236}">
                <a16:creationId xmlns:a16="http://schemas.microsoft.com/office/drawing/2014/main" id="{9E216AEA-86B5-4969-4FAC-8682A031288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066800"/>
            <a:ext cx="2819400" cy="1447800"/>
            <a:chOff x="1488" y="672"/>
            <a:chExt cx="1776" cy="912"/>
          </a:xfrm>
        </p:grpSpPr>
        <p:sp>
          <p:nvSpPr>
            <p:cNvPr id="25623" name="Line 5">
              <a:extLst>
                <a:ext uri="{FF2B5EF4-FFF2-40B4-BE49-F238E27FC236}">
                  <a16:creationId xmlns:a16="http://schemas.microsoft.com/office/drawing/2014/main" id="{4C723D37-83C9-3D74-8672-52EBEA263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72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Rectangle 6">
              <a:extLst>
                <a:ext uri="{FF2B5EF4-FFF2-40B4-BE49-F238E27FC236}">
                  <a16:creationId xmlns:a16="http://schemas.microsoft.com/office/drawing/2014/main" id="{70B1103F-9476-4F31-0862-2FC7FFC12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5625" name="Text Box 7">
              <a:extLst>
                <a:ext uri="{FF2B5EF4-FFF2-40B4-BE49-F238E27FC236}">
                  <a16:creationId xmlns:a16="http://schemas.microsoft.com/office/drawing/2014/main" id="{2F829101-D575-EC40-AAF0-B87C239CC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Truth Table</a:t>
              </a:r>
            </a:p>
          </p:txBody>
        </p:sp>
      </p:grpSp>
      <p:grpSp>
        <p:nvGrpSpPr>
          <p:cNvPr id="25604" name="Group 19">
            <a:extLst>
              <a:ext uri="{FF2B5EF4-FFF2-40B4-BE49-F238E27FC236}">
                <a16:creationId xmlns:a16="http://schemas.microsoft.com/office/drawing/2014/main" id="{DF4D38A7-1C99-40B1-754B-6841E47EFF9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2955925" cy="1447800"/>
            <a:chOff x="1488" y="1584"/>
            <a:chExt cx="1862" cy="912"/>
          </a:xfrm>
        </p:grpSpPr>
        <p:sp>
          <p:nvSpPr>
            <p:cNvPr id="25620" name="Line 8">
              <a:extLst>
                <a:ext uri="{FF2B5EF4-FFF2-40B4-BE49-F238E27FC236}">
                  <a16:creationId xmlns:a16="http://schemas.microsoft.com/office/drawing/2014/main" id="{F10B32A1-B23C-A69F-B2B1-8454859A2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Rectangle 9">
              <a:extLst>
                <a:ext uri="{FF2B5EF4-FFF2-40B4-BE49-F238E27FC236}">
                  <a16:creationId xmlns:a16="http://schemas.microsoft.com/office/drawing/2014/main" id="{32AC450D-7B90-A892-B58A-9D5673B53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5622" name="Text Box 10">
              <a:extLst>
                <a:ext uri="{FF2B5EF4-FFF2-40B4-BE49-F238E27FC236}">
                  <a16:creationId xmlns:a16="http://schemas.microsoft.com/office/drawing/2014/main" id="{312C53CF-096B-7733-5531-E8B3ED1EC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16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25605" name="Group 20">
            <a:extLst>
              <a:ext uri="{FF2B5EF4-FFF2-40B4-BE49-F238E27FC236}">
                <a16:creationId xmlns:a16="http://schemas.microsoft.com/office/drawing/2014/main" id="{C0E13EC5-8729-0357-3286-243BD543480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819400" cy="1470025"/>
            <a:chOff x="1488" y="2496"/>
            <a:chExt cx="1776" cy="926"/>
          </a:xfrm>
        </p:grpSpPr>
        <p:sp>
          <p:nvSpPr>
            <p:cNvPr id="25617" name="Line 11">
              <a:extLst>
                <a:ext uri="{FF2B5EF4-FFF2-40B4-BE49-F238E27FC236}">
                  <a16:creationId xmlns:a16="http://schemas.microsoft.com/office/drawing/2014/main" id="{E540FCBD-DAE9-6D7D-484C-42F4C51FB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96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Rectangle 12">
              <a:extLst>
                <a:ext uri="{FF2B5EF4-FFF2-40B4-BE49-F238E27FC236}">
                  <a16:creationId xmlns:a16="http://schemas.microsoft.com/office/drawing/2014/main" id="{618176EC-DAD2-1924-E236-8FE22632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5619" name="Text Box 13">
              <a:extLst>
                <a:ext uri="{FF2B5EF4-FFF2-40B4-BE49-F238E27FC236}">
                  <a16:creationId xmlns:a16="http://schemas.microsoft.com/office/drawing/2014/main" id="{A1DA901C-F83A-47D2-E61A-CF937CF9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16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Minimized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25606" name="Group 21">
            <a:extLst>
              <a:ext uri="{FF2B5EF4-FFF2-40B4-BE49-F238E27FC236}">
                <a16:creationId xmlns:a16="http://schemas.microsoft.com/office/drawing/2014/main" id="{28545973-26A4-AF14-D749-5301581770E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2819400" cy="1447800"/>
            <a:chOff x="1488" y="3408"/>
            <a:chExt cx="1776" cy="912"/>
          </a:xfrm>
        </p:grpSpPr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C680D7CF-018A-55B2-C2DA-797B60D89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08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DFC96F72-3EA4-AD13-707C-494F770EF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5616" name="Text Box 16">
              <a:extLst>
                <a:ext uri="{FF2B5EF4-FFF2-40B4-BE49-F238E27FC236}">
                  <a16:creationId xmlns:a16="http://schemas.microsoft.com/office/drawing/2014/main" id="{F0C820DF-EFE4-229B-7759-E0F991CA4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36"/>
              <a:ext cx="10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Gate Netlist</a:t>
              </a:r>
            </a:p>
          </p:txBody>
        </p:sp>
      </p:grpSp>
      <p:graphicFrame>
        <p:nvGraphicFramePr>
          <p:cNvPr id="25607" name="Object 22">
            <a:extLst>
              <a:ext uri="{FF2B5EF4-FFF2-40B4-BE49-F238E27FC236}">
                <a16:creationId xmlns:a16="http://schemas.microsoft.com/office/drawing/2014/main" id="{F6DA5A3F-8A19-DA68-235A-7149320D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0"/>
          <a:ext cx="23828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98800" imgH="1587500" progId="RFFlow4">
                  <p:embed/>
                </p:oleObj>
              </mc:Choice>
              <mc:Fallback>
                <p:oleObj name="RFFlow" r:id="rId2" imgW="3098800" imgH="1587500" progId="RFFlow4">
                  <p:embed/>
                  <p:pic>
                    <p:nvPicPr>
                      <p:cNvPr id="25607" name="Object 22">
                        <a:extLst>
                          <a:ext uri="{FF2B5EF4-FFF2-40B4-BE49-F238E27FC236}">
                            <a16:creationId xmlns:a16="http://schemas.microsoft.com/office/drawing/2014/main" id="{F6DA5A3F-8A19-DA68-235A-7149320D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0"/>
                        <a:ext cx="2382837" cy="1219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3">
            <a:extLst>
              <a:ext uri="{FF2B5EF4-FFF2-40B4-BE49-F238E27FC236}">
                <a16:creationId xmlns:a16="http://schemas.microsoft.com/office/drawing/2014/main" id="{A60F29AB-949C-526D-EC77-A4BB5BF8B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371600"/>
          <a:ext cx="13509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25608" name="Object 23">
                        <a:extLst>
                          <a:ext uri="{FF2B5EF4-FFF2-40B4-BE49-F238E27FC236}">
                            <a16:creationId xmlns:a16="http://schemas.microsoft.com/office/drawing/2014/main" id="{A60F29AB-949C-526D-EC77-A4BB5BF8B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1350963" cy="2209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4">
            <a:extLst>
              <a:ext uri="{FF2B5EF4-FFF2-40B4-BE49-F238E27FC236}">
                <a16:creationId xmlns:a16="http://schemas.microsoft.com/office/drawing/2014/main" id="{2AC838B5-9D41-B01D-7557-5ABAEA007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86200"/>
          <a:ext cx="3810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88500" imgH="5562600" progId="Equation.DSMT4">
                  <p:embed/>
                </p:oleObj>
              </mc:Choice>
              <mc:Fallback>
                <p:oleObj name="Equation" r:id="rId6" imgW="47688500" imgH="5562600" progId="Equation.DSMT4">
                  <p:embed/>
                  <p:pic>
                    <p:nvPicPr>
                      <p:cNvPr id="25609" name="Object 4">
                        <a:extLst>
                          <a:ext uri="{FF2B5EF4-FFF2-40B4-BE49-F238E27FC236}">
                            <a16:creationId xmlns:a16="http://schemas.microsoft.com/office/drawing/2014/main" id="{2AC838B5-9D41-B01D-7557-5ABAEA007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86200"/>
                        <a:ext cx="3810000" cy="4429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4">
            <a:extLst>
              <a:ext uri="{FF2B5EF4-FFF2-40B4-BE49-F238E27FC236}">
                <a16:creationId xmlns:a16="http://schemas.microsoft.com/office/drawing/2014/main" id="{D23C85C0-4E85-1A45-79C3-122E41284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06100" imgH="5562600" progId="Equation.DSMT4">
                  <p:embed/>
                </p:oleObj>
              </mc:Choice>
              <mc:Fallback>
                <p:oleObj name="Equation" r:id="rId8" imgW="23406100" imgH="5562600" progId="Equation.DSMT4">
                  <p:embed/>
                  <p:pic>
                    <p:nvPicPr>
                      <p:cNvPr id="25610" name="Object 4">
                        <a:extLst>
                          <a:ext uri="{FF2B5EF4-FFF2-40B4-BE49-F238E27FC236}">
                            <a16:creationId xmlns:a16="http://schemas.microsoft.com/office/drawing/2014/main" id="{D23C85C0-4E85-1A45-79C3-122E41284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905000" cy="450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6">
            <a:extLst>
              <a:ext uri="{FF2B5EF4-FFF2-40B4-BE49-F238E27FC236}">
                <a16:creationId xmlns:a16="http://schemas.microsoft.com/office/drawing/2014/main" id="{13273C0D-2A29-9191-B4AB-75BCCA0BF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600700"/>
          <a:ext cx="1676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882900" imgH="2159000" progId="RFFlow4">
                  <p:embed/>
                </p:oleObj>
              </mc:Choice>
              <mc:Fallback>
                <p:oleObj name="RFFlow" r:id="rId10" imgW="2882900" imgH="2159000" progId="RFFlow4">
                  <p:embed/>
                  <p:pic>
                    <p:nvPicPr>
                      <p:cNvPr id="25611" name="Object 26">
                        <a:extLst>
                          <a:ext uri="{FF2B5EF4-FFF2-40B4-BE49-F238E27FC236}">
                            <a16:creationId xmlns:a16="http://schemas.microsoft.com/office/drawing/2014/main" id="{13273C0D-2A29-9191-B4AB-75BCCA0BF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00700"/>
                        <a:ext cx="1676400" cy="1257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7">
            <a:extLst>
              <a:ext uri="{FF2B5EF4-FFF2-40B4-BE49-F238E27FC236}">
                <a16:creationId xmlns:a16="http://schemas.microsoft.com/office/drawing/2014/main" id="{C100B575-3BA5-A473-7CF0-702B726E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22860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This design approach becomes difficult to use</a:t>
            </a:r>
          </a:p>
        </p:txBody>
      </p:sp>
      <p:sp>
        <p:nvSpPr>
          <p:cNvPr id="25613" name="Slide Number Placeholder 27">
            <a:extLst>
              <a:ext uri="{FF2B5EF4-FFF2-40B4-BE49-F238E27FC236}">
                <a16:creationId xmlns:a16="http://schemas.microsoft.com/office/drawing/2014/main" id="{DD553258-426F-A7CE-737D-879A282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CEE20-3BD5-0646-A2E0-11D13ABA408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>
            <a:extLst>
              <a:ext uri="{FF2B5EF4-FFF2-40B4-BE49-F238E27FC236}">
                <a16:creationId xmlns:a16="http://schemas.microsoft.com/office/drawing/2014/main" id="{B15745A5-FC3C-F30B-D632-391F3F25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287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General Approach</a:t>
            </a:r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AE157077-0279-66A1-108A-3A515C422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560513" cy="6016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System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F27B841-7F9E-D240-F3EE-8715269A674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838200"/>
            <a:ext cx="4449763" cy="2689225"/>
            <a:chOff x="1872" y="816"/>
            <a:chExt cx="2803" cy="1694"/>
          </a:xfrm>
        </p:grpSpPr>
        <p:sp>
          <p:nvSpPr>
            <p:cNvPr id="26636" name="Text Box 5">
              <a:extLst>
                <a:ext uri="{FF2B5EF4-FFF2-40B4-BE49-F238E27FC236}">
                  <a16:creationId xmlns:a16="http://schemas.microsoft.com/office/drawing/2014/main" id="{25C8317E-BBAF-F03F-F35D-19AE9A3F6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816"/>
              <a:ext cx="1315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Sub-system-1</a:t>
              </a:r>
            </a:p>
          </p:txBody>
        </p:sp>
        <p:sp>
          <p:nvSpPr>
            <p:cNvPr id="26637" name="Text Box 6">
              <a:extLst>
                <a:ext uri="{FF2B5EF4-FFF2-40B4-BE49-F238E27FC236}">
                  <a16:creationId xmlns:a16="http://schemas.microsoft.com/office/drawing/2014/main" id="{AF965E4C-FB6F-7444-103D-8026E3E21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488"/>
              <a:ext cx="1315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Sub-system-3</a:t>
              </a:r>
            </a:p>
          </p:txBody>
        </p:sp>
        <p:sp>
          <p:nvSpPr>
            <p:cNvPr id="26638" name="Text Box 7">
              <a:extLst>
                <a:ext uri="{FF2B5EF4-FFF2-40B4-BE49-F238E27FC236}">
                  <a16:creationId xmlns:a16="http://schemas.microsoft.com/office/drawing/2014/main" id="{A81E05F3-EDE6-2A41-9DF5-2C0319264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08"/>
              <a:ext cx="1315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Sub-system-2</a:t>
              </a:r>
            </a:p>
          </p:txBody>
        </p:sp>
        <p:sp>
          <p:nvSpPr>
            <p:cNvPr id="26639" name="Line 8">
              <a:extLst>
                <a:ext uri="{FF2B5EF4-FFF2-40B4-BE49-F238E27FC236}">
                  <a16:creationId xmlns:a16="http://schemas.microsoft.com/office/drawing/2014/main" id="{649739DF-3C43-8EBD-966B-8F036666C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960"/>
              <a:ext cx="6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9">
              <a:extLst>
                <a:ext uri="{FF2B5EF4-FFF2-40B4-BE49-F238E27FC236}">
                  <a16:creationId xmlns:a16="http://schemas.microsoft.com/office/drawing/2014/main" id="{DC94E768-941E-3493-D7F8-37D3CA4C1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60"/>
              <a:ext cx="0" cy="52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0">
              <a:extLst>
                <a:ext uri="{FF2B5EF4-FFF2-40B4-BE49-F238E27FC236}">
                  <a16:creationId xmlns:a16="http://schemas.microsoft.com/office/drawing/2014/main" id="{CB7DF0D4-D330-1D56-51F8-A8FE7D18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824"/>
              <a:ext cx="0" cy="52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1">
              <a:extLst>
                <a:ext uri="{FF2B5EF4-FFF2-40B4-BE49-F238E27FC236}">
                  <a16:creationId xmlns:a16="http://schemas.microsoft.com/office/drawing/2014/main" id="{0EADBC80-545A-0C5B-4464-29D1E2876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352"/>
              <a:ext cx="72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2">
              <a:extLst>
                <a:ext uri="{FF2B5EF4-FFF2-40B4-BE49-F238E27FC236}">
                  <a16:creationId xmlns:a16="http://schemas.microsoft.com/office/drawing/2014/main" id="{887C3AA8-AAF3-5231-5FE0-42C4F3EAF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11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01" name="Line 13">
            <a:extLst>
              <a:ext uri="{FF2B5EF4-FFF2-40B4-BE49-F238E27FC236}">
                <a16:creationId xmlns:a16="http://schemas.microsoft.com/office/drawing/2014/main" id="{D618F694-C0B8-CED4-F8E0-0EAB5BD49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524000"/>
            <a:ext cx="533400" cy="762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id="{35A52C47-A878-3C5B-0C9A-2EDDC90EA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5334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3" name="Line 15">
            <a:extLst>
              <a:ext uri="{FF2B5EF4-FFF2-40B4-BE49-F238E27FC236}">
                <a16:creationId xmlns:a16="http://schemas.microsoft.com/office/drawing/2014/main" id="{C198DA36-69DB-BC31-E1CB-13F115FC8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990600"/>
            <a:ext cx="533400" cy="762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4" name="Line 16">
            <a:extLst>
              <a:ext uri="{FF2B5EF4-FFF2-40B4-BE49-F238E27FC236}">
                <a16:creationId xmlns:a16="http://schemas.microsoft.com/office/drawing/2014/main" id="{A07EBA82-FE9D-12DD-F5FE-525E4B348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81200"/>
            <a:ext cx="5334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5" name="Text Box 17">
            <a:extLst>
              <a:ext uri="{FF2B5EF4-FFF2-40B4-BE49-F238E27FC236}">
                <a16:creationId xmlns:a16="http://schemas.microsoft.com/office/drawing/2014/main" id="{41D2E871-FE6D-E923-C5AF-EE24BADF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"/>
            <a:ext cx="2095500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Sub-Sub-system-1</a:t>
            </a:r>
          </a:p>
        </p:txBody>
      </p:sp>
      <p:sp>
        <p:nvSpPr>
          <p:cNvPr id="140307" name="Text Box 19">
            <a:extLst>
              <a:ext uri="{FF2B5EF4-FFF2-40B4-BE49-F238E27FC236}">
                <a16:creationId xmlns:a16="http://schemas.microsoft.com/office/drawing/2014/main" id="{DC80CE6B-6421-F606-BF83-E95B91571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There are certain sub-systems or blocks that are used quite often such as :</a:t>
            </a:r>
          </a:p>
        </p:txBody>
      </p:sp>
      <p:sp>
        <p:nvSpPr>
          <p:cNvPr id="140308" name="Text Box 20">
            <a:extLst>
              <a:ext uri="{FF2B5EF4-FFF2-40B4-BE49-F238E27FC236}">
                <a16:creationId xmlns:a16="http://schemas.microsoft.com/office/drawing/2014/main" id="{D0009595-195E-686A-F095-7D27BB10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4940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Decoders, Encoders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Multiplexers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Adder/Subtractors, Multipliers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Comparators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Parity Generators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>
                <a:latin typeface="Arial" panose="020B0604020202020204" pitchFamily="34" charset="0"/>
              </a:rPr>
              <a:t>……..</a:t>
            </a:r>
          </a:p>
        </p:txBody>
      </p:sp>
      <p:sp>
        <p:nvSpPr>
          <p:cNvPr id="26635" name="Slide Number Placeholder 19">
            <a:extLst>
              <a:ext uri="{FF2B5EF4-FFF2-40B4-BE49-F238E27FC236}">
                <a16:creationId xmlns:a16="http://schemas.microsoft.com/office/drawing/2014/main" id="{C653D1FA-0C9F-A2F9-3E87-9DB5F06C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0BB419-BAF9-E543-80DF-4875BA5B52E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305" grpId="0" animBg="1"/>
      <p:bldP spid="140307" grpId="0"/>
      <p:bldP spid="140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1C4AEDAE-5376-6766-7994-C575005D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4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Decoders</a:t>
            </a:r>
          </a:p>
        </p:txBody>
      </p:sp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98CC42DB-90BA-79A7-4FA7-FB5F07352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0"/>
          <a:ext cx="4062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2600" imgH="1587500" progId="RFFlow4">
                  <p:embed/>
                </p:oleObj>
              </mc:Choice>
              <mc:Fallback>
                <p:oleObj name="RFFlow" r:id="rId2" imgW="3022600" imgH="1587500" progId="RFFlow4">
                  <p:embed/>
                  <p:pic>
                    <p:nvPicPr>
                      <p:cNvPr id="139267" name="Object 3">
                        <a:extLst>
                          <a:ext uri="{FF2B5EF4-FFF2-40B4-BE49-F238E27FC236}">
                            <a16:creationId xmlns:a16="http://schemas.microsoft.com/office/drawing/2014/main" id="{98CC42DB-90BA-79A7-4FA7-FB5F07352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4062413" cy="2133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>
            <a:extLst>
              <a:ext uri="{FF2B5EF4-FFF2-40B4-BE49-F238E27FC236}">
                <a16:creationId xmlns:a16="http://schemas.microsoft.com/office/drawing/2014/main" id="{56B05F8F-7773-A7EF-0161-48F91284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891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Small to large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Maps a binary number to one-hot representation</a:t>
            </a:r>
          </a:p>
        </p:txBody>
      </p:sp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45C94867-7AC6-B627-79E3-CC688D2B4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124200"/>
          <a:ext cx="39671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2019300" progId="RFFlow4">
                  <p:embed/>
                </p:oleObj>
              </mc:Choice>
              <mc:Fallback>
                <p:oleObj name="RFFlow" r:id="rId4" imgW="2451100" imgH="2019300" progId="RFFlow4">
                  <p:embed/>
                  <p:pic>
                    <p:nvPicPr>
                      <p:cNvPr id="139272" name="Object 8">
                        <a:extLst>
                          <a:ext uri="{FF2B5EF4-FFF2-40B4-BE49-F238E27FC236}">
                            <a16:creationId xmlns:a16="http://schemas.microsoft.com/office/drawing/2014/main" id="{45C94867-7AC6-B627-79E3-CC688D2B4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24200"/>
                        <a:ext cx="3967163" cy="327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Slide Number Placeholder 8">
            <a:extLst>
              <a:ext uri="{FF2B5EF4-FFF2-40B4-BE49-F238E27FC236}">
                <a16:creationId xmlns:a16="http://schemas.microsoft.com/office/drawing/2014/main" id="{119BF4A9-4D0D-A4BB-1D8F-9415D37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2BDB7-5ABD-284E-BB96-22FD5BB6ABE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7B4010-42C4-9C5A-6848-5F5A624C4C81}"/>
                  </a:ext>
                </a:extLst>
              </p:cNvPr>
              <p:cNvSpPr txBox="1"/>
              <p:nvPr/>
            </p:nvSpPr>
            <p:spPr>
              <a:xfrm>
                <a:off x="457200" y="4343400"/>
                <a:ext cx="3352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Decoder: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Encoder: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7B4010-42C4-9C5A-6848-5F5A624C4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43400"/>
                <a:ext cx="3352800" cy="954107"/>
              </a:xfrm>
              <a:prstGeom prst="rect">
                <a:avLst/>
              </a:prstGeom>
              <a:blipFill>
                <a:blip r:embed="rId6"/>
                <a:stretch>
                  <a:fillRect l="-4167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2">
            <a:extLst>
              <a:ext uri="{FF2B5EF4-FFF2-40B4-BE49-F238E27FC236}">
                <a16:creationId xmlns:a16="http://schemas.microsoft.com/office/drawing/2014/main" id="{C0E782BB-2C98-51A2-E2E2-330359610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066800"/>
          <a:ext cx="4114800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470400" imgH="3454400" progId="RFFlow4">
                  <p:embed/>
                </p:oleObj>
              </mc:Choice>
              <mc:Fallback>
                <p:oleObj name="RFFlow" r:id="rId2" imgW="4470400" imgH="3454400" progId="RFFlow4">
                  <p:embed/>
                  <p:pic>
                    <p:nvPicPr>
                      <p:cNvPr id="28673" name="Object 2">
                        <a:extLst>
                          <a:ext uri="{FF2B5EF4-FFF2-40B4-BE49-F238E27FC236}">
                            <a16:creationId xmlns:a16="http://schemas.microsoft.com/office/drawing/2014/main" id="{C0E782BB-2C98-51A2-E2E2-330359610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4114800" cy="31829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>
            <a:extLst>
              <a:ext uri="{FF2B5EF4-FFF2-40B4-BE49-F238E27FC236}">
                <a16:creationId xmlns:a16="http://schemas.microsoft.com/office/drawing/2014/main" id="{CD893E48-4DBC-E127-F494-E0B29F6E3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42672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470400" imgH="3454400" progId="RFFlow4">
                  <p:embed/>
                </p:oleObj>
              </mc:Choice>
              <mc:Fallback>
                <p:oleObj name="RFFlow" r:id="rId4" imgW="4470400" imgH="3454400" progId="RFFlow4">
                  <p:embed/>
                  <p:pic>
                    <p:nvPicPr>
                      <p:cNvPr id="199683" name="Object 3">
                        <a:extLst>
                          <a:ext uri="{FF2B5EF4-FFF2-40B4-BE49-F238E27FC236}">
                            <a16:creationId xmlns:a16="http://schemas.microsoft.com/office/drawing/2014/main" id="{CD893E48-4DBC-E127-F494-E0B29F6E3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4267200" cy="3305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4">
            <a:extLst>
              <a:ext uri="{FF2B5EF4-FFF2-40B4-BE49-F238E27FC236}">
                <a16:creationId xmlns:a16="http://schemas.microsoft.com/office/drawing/2014/main" id="{D9833807-5ED6-EAEB-908D-889DB37F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9688"/>
            <a:ext cx="166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81824A5D-A996-CA2A-0700-7E46EE1F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43E3C-A6DE-B84E-9A9E-B8B7D23F3F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6">
            <a:extLst>
              <a:ext uri="{FF2B5EF4-FFF2-40B4-BE49-F238E27FC236}">
                <a16:creationId xmlns:a16="http://schemas.microsoft.com/office/drawing/2014/main" id="{AFF5C8C8-1A21-EE3F-E9FE-D6F7CCCBE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533400"/>
          <a:ext cx="32099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95500" imgH="1587500" progId="RFFlow4">
                  <p:embed/>
                </p:oleObj>
              </mc:Choice>
              <mc:Fallback>
                <p:oleObj name="RFFlow" r:id="rId2" imgW="2095500" imgH="1587500" progId="RFFlow4">
                  <p:embed/>
                  <p:pic>
                    <p:nvPicPr>
                      <p:cNvPr id="29697" name="Object 6">
                        <a:extLst>
                          <a:ext uri="{FF2B5EF4-FFF2-40B4-BE49-F238E27FC236}">
                            <a16:creationId xmlns:a16="http://schemas.microsoft.com/office/drawing/2014/main" id="{AFF5C8C8-1A21-EE3F-E9FE-D6F7CCCBE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533400"/>
                        <a:ext cx="3209925" cy="24384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Text Box 7">
            <a:extLst>
              <a:ext uri="{FF2B5EF4-FFF2-40B4-BE49-F238E27FC236}">
                <a16:creationId xmlns:a16="http://schemas.microsoft.com/office/drawing/2014/main" id="{2CA38EF2-6D08-D424-9B74-AD5D1ADC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97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Decoder with Enable Input</a:t>
            </a:r>
          </a:p>
        </p:txBody>
      </p:sp>
      <p:graphicFrame>
        <p:nvGraphicFramePr>
          <p:cNvPr id="138249" name="Object 9">
            <a:extLst>
              <a:ext uri="{FF2B5EF4-FFF2-40B4-BE49-F238E27FC236}">
                <a16:creationId xmlns:a16="http://schemas.microsoft.com/office/drawing/2014/main" id="{A8915595-9BFF-DD54-7D30-9B007A102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28600"/>
          <a:ext cx="348297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667000" imgH="2019300" progId="RFFlow4">
                  <p:embed/>
                </p:oleObj>
              </mc:Choice>
              <mc:Fallback>
                <p:oleObj name="RFFlow" r:id="rId4" imgW="2667000" imgH="2019300" progId="RFFlow4">
                  <p:embed/>
                  <p:pic>
                    <p:nvPicPr>
                      <p:cNvPr id="138249" name="Object 9">
                        <a:extLst>
                          <a:ext uri="{FF2B5EF4-FFF2-40B4-BE49-F238E27FC236}">
                            <a16:creationId xmlns:a16="http://schemas.microsoft.com/office/drawing/2014/main" id="{A8915595-9BFF-DD54-7D30-9B007A102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"/>
                        <a:ext cx="3482975" cy="2644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>
            <a:extLst>
              <a:ext uri="{FF2B5EF4-FFF2-40B4-BE49-F238E27FC236}">
                <a16:creationId xmlns:a16="http://schemas.microsoft.com/office/drawing/2014/main" id="{70B7B760-2B15-FCD5-479A-90FFBAE86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05200"/>
          <a:ext cx="3327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235200" imgH="1587500" progId="RFFlow4">
                  <p:embed/>
                </p:oleObj>
              </mc:Choice>
              <mc:Fallback>
                <p:oleObj name="RFFlow" r:id="rId6" imgW="2235200" imgH="1587500" progId="RFFlow4">
                  <p:embed/>
                  <p:pic>
                    <p:nvPicPr>
                      <p:cNvPr id="138251" name="Object 11">
                        <a:extLst>
                          <a:ext uri="{FF2B5EF4-FFF2-40B4-BE49-F238E27FC236}">
                            <a16:creationId xmlns:a16="http://schemas.microsoft.com/office/drawing/2014/main" id="{70B7B760-2B15-FCD5-479A-90FFBAE86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327400" cy="2362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>
            <a:extLst>
              <a:ext uri="{FF2B5EF4-FFF2-40B4-BE49-F238E27FC236}">
                <a16:creationId xmlns:a16="http://schemas.microsoft.com/office/drawing/2014/main" id="{3969E409-47C3-5E85-D500-56F960F4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352800"/>
          <a:ext cx="35052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527300" imgH="2019300" progId="RFFlow4">
                  <p:embed/>
                </p:oleObj>
              </mc:Choice>
              <mc:Fallback>
                <p:oleObj name="RFFlow" r:id="rId8" imgW="2527300" imgH="2019300" progId="RFFlow4">
                  <p:embed/>
                  <p:pic>
                    <p:nvPicPr>
                      <p:cNvPr id="138252" name="Object 12">
                        <a:extLst>
                          <a:ext uri="{FF2B5EF4-FFF2-40B4-BE49-F238E27FC236}">
                            <a16:creationId xmlns:a16="http://schemas.microsoft.com/office/drawing/2014/main" id="{3969E409-47C3-5E85-D500-56F960F40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3505200" cy="28146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A27799B8-BB5C-1628-EC60-14280DC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D52B1-61F9-074E-9BB9-4246D0293A6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81F9B5-ED00-191D-8876-E909A3062480}"/>
                  </a:ext>
                </a:extLst>
              </p:cNvPr>
              <p:cNvSpPr txBox="1"/>
              <p:nvPr/>
            </p:nvSpPr>
            <p:spPr>
              <a:xfrm>
                <a:off x="1589953" y="3807023"/>
                <a:ext cx="2388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81F9B5-ED00-191D-8876-E909A306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53" y="3807023"/>
                <a:ext cx="238847" cy="307777"/>
              </a:xfrm>
              <a:prstGeom prst="rect">
                <a:avLst/>
              </a:prstGeom>
              <a:blipFill>
                <a:blip r:embed="rId10"/>
                <a:stretch>
                  <a:fillRect l="-42105" t="-8333" r="-42105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6E422-BAFE-6FDF-0EB1-81A32EC054CF}"/>
                  </a:ext>
                </a:extLst>
              </p:cNvPr>
              <p:cNvSpPr txBox="1"/>
              <p:nvPr/>
            </p:nvSpPr>
            <p:spPr>
              <a:xfrm>
                <a:off x="5323753" y="3512634"/>
                <a:ext cx="2388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6E422-BAFE-6FDF-0EB1-81A32EC0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53" y="3512634"/>
                <a:ext cx="238847" cy="307777"/>
              </a:xfrm>
              <a:prstGeom prst="rect">
                <a:avLst/>
              </a:prstGeom>
              <a:blipFill>
                <a:blip r:embed="rId11"/>
                <a:stretch>
                  <a:fillRect l="-40000" t="-8000" r="-35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693353-FF24-581A-0359-68253B6BF63F}"/>
                  </a:ext>
                </a:extLst>
              </p:cNvPr>
              <p:cNvSpPr txBox="1"/>
              <p:nvPr/>
            </p:nvSpPr>
            <p:spPr>
              <a:xfrm>
                <a:off x="1447800" y="3810000"/>
                <a:ext cx="2388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693353-FF24-581A-0359-68253B6BF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10000"/>
                <a:ext cx="238847" cy="307777"/>
              </a:xfrm>
              <a:prstGeom prst="rect">
                <a:avLst/>
              </a:prstGeom>
              <a:blipFill>
                <a:blip r:embed="rId12"/>
                <a:stretch>
                  <a:fillRect l="-42105" t="-8333" r="-42105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Object 5">
            <a:extLst>
              <a:ext uri="{FF2B5EF4-FFF2-40B4-BE49-F238E27FC236}">
                <a16:creationId xmlns:a16="http://schemas.microsoft.com/office/drawing/2014/main" id="{C119E6E7-8A5E-0815-8975-54AD510EB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23622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95500" imgH="1587500" progId="RFFlow4">
                  <p:embed/>
                </p:oleObj>
              </mc:Choice>
              <mc:Fallback>
                <p:oleObj name="RFFlow" r:id="rId2" imgW="2095500" imgH="1587500" progId="RFFlow4">
                  <p:embed/>
                  <p:pic>
                    <p:nvPicPr>
                      <p:cNvPr id="30721" name="Object 5">
                        <a:extLst>
                          <a:ext uri="{FF2B5EF4-FFF2-40B4-BE49-F238E27FC236}">
                            <a16:creationId xmlns:a16="http://schemas.microsoft.com/office/drawing/2014/main" id="{C119E6E7-8A5E-0815-8975-54AD510EB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2362200" cy="17938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6">
            <a:extLst>
              <a:ext uri="{FF2B5EF4-FFF2-40B4-BE49-F238E27FC236}">
                <a16:creationId xmlns:a16="http://schemas.microsoft.com/office/drawing/2014/main" id="{B5AC8BA8-451A-5786-ABE9-2F1C24C73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0"/>
          <a:ext cx="34290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667000" imgH="2019300" progId="RFFlow4">
                  <p:embed/>
                </p:oleObj>
              </mc:Choice>
              <mc:Fallback>
                <p:oleObj name="RFFlow" r:id="rId4" imgW="2667000" imgH="2019300" progId="RFFlow4">
                  <p:embed/>
                  <p:pic>
                    <p:nvPicPr>
                      <p:cNvPr id="30722" name="Object 6">
                        <a:extLst>
                          <a:ext uri="{FF2B5EF4-FFF2-40B4-BE49-F238E27FC236}">
                            <a16:creationId xmlns:a16="http://schemas.microsoft.com/office/drawing/2014/main" id="{B5AC8BA8-451A-5786-ABE9-2F1C24C73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3429000" cy="2605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7">
            <a:extLst>
              <a:ext uri="{FF2B5EF4-FFF2-40B4-BE49-F238E27FC236}">
                <a16:creationId xmlns:a16="http://schemas.microsoft.com/office/drawing/2014/main" id="{5178BFF7-CB98-A70D-8798-15A98892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4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Decoder:</a:t>
            </a:r>
            <a:r>
              <a:rPr lang="en-US" altLang="en-US" sz="2800" b="1">
                <a:latin typeface="Arial" panose="020B0604020202020204" pitchFamily="34" charset="0"/>
              </a:rPr>
              <a:t> gate Implementation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C6143CC-CF8E-EEAD-B47F-403635657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14600"/>
          <a:ext cx="7045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263000" imgH="5854700" progId="Equation.DSMT4">
                  <p:embed/>
                </p:oleObj>
              </mc:Choice>
              <mc:Fallback>
                <p:oleObj name="Equation" r:id="rId6" imgW="722630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C6143CC-CF8E-EEAD-B47F-403635657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045325" cy="5667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4">
            <a:extLst>
              <a:ext uri="{FF2B5EF4-FFF2-40B4-BE49-F238E27FC236}">
                <a16:creationId xmlns:a16="http://schemas.microsoft.com/office/drawing/2014/main" id="{3CCA3077-711C-E995-5454-71ED4C69A93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124200"/>
            <a:ext cx="5791200" cy="3733800"/>
            <a:chOff x="912" y="1912"/>
            <a:chExt cx="3648" cy="2352"/>
          </a:xfrm>
        </p:grpSpPr>
        <p:graphicFrame>
          <p:nvGraphicFramePr>
            <p:cNvPr id="30727" name="Object 9">
              <a:extLst>
                <a:ext uri="{FF2B5EF4-FFF2-40B4-BE49-F238E27FC236}">
                  <a16:creationId xmlns:a16="http://schemas.microsoft.com/office/drawing/2014/main" id="{BB14FA50-F310-B970-8A3C-50EBA5EC8F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68"/>
            <a:ext cx="3648" cy="2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8" imgW="6197600" imgH="3886200" progId="RFFlow4">
                    <p:embed/>
                  </p:oleObj>
                </mc:Choice>
                <mc:Fallback>
                  <p:oleObj name="RFFlow" r:id="rId8" imgW="6197600" imgH="3886200" progId="RFFlow4">
                    <p:embed/>
                    <p:pic>
                      <p:nvPicPr>
                        <p:cNvPr id="30727" name="Object 9">
                          <a:extLst>
                            <a:ext uri="{FF2B5EF4-FFF2-40B4-BE49-F238E27FC236}">
                              <a16:creationId xmlns:a16="http://schemas.microsoft.com/office/drawing/2014/main" id="{BB14FA50-F310-B970-8A3C-50EBA5EC8F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648" cy="229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4">
              <a:extLst>
                <a:ext uri="{FF2B5EF4-FFF2-40B4-BE49-F238E27FC236}">
                  <a16:creationId xmlns:a16="http://schemas.microsoft.com/office/drawing/2014/main" id="{23330E8F-1FEC-339B-5E8B-EB46CFC7B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7" y="1912"/>
            <a:ext cx="5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696700" imgH="5562600" progId="Equation.DSMT4">
                    <p:embed/>
                  </p:oleObj>
                </mc:Choice>
                <mc:Fallback>
                  <p:oleObj name="Equation" r:id="rId10" imgW="11696700" imgH="5562600" progId="Equation.DSMT4">
                    <p:embed/>
                    <p:pic>
                      <p:nvPicPr>
                        <p:cNvPr id="30728" name="Object 4">
                          <a:extLst>
                            <a:ext uri="{FF2B5EF4-FFF2-40B4-BE49-F238E27FC236}">
                              <a16:creationId xmlns:a16="http://schemas.microsoft.com/office/drawing/2014/main" id="{23330E8F-1FEC-339B-5E8B-EB46CFC7BD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912"/>
                          <a:ext cx="535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4">
              <a:extLst>
                <a:ext uri="{FF2B5EF4-FFF2-40B4-BE49-F238E27FC236}">
                  <a16:creationId xmlns:a16="http://schemas.microsoft.com/office/drawing/2014/main" id="{0A3219E6-35E9-F7BA-80F8-4D9FC4A85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4" y="2496"/>
            <a:ext cx="50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12500" imgH="5562600" progId="Equation.DSMT4">
                    <p:embed/>
                  </p:oleObj>
                </mc:Choice>
                <mc:Fallback>
                  <p:oleObj name="Equation" r:id="rId12" imgW="11112500" imgH="5562600" progId="Equation.DSMT4">
                    <p:embed/>
                    <p:pic>
                      <p:nvPicPr>
                        <p:cNvPr id="30729" name="Object 4">
                          <a:extLst>
                            <a:ext uri="{FF2B5EF4-FFF2-40B4-BE49-F238E27FC236}">
                              <a16:creationId xmlns:a16="http://schemas.microsoft.com/office/drawing/2014/main" id="{0A3219E6-35E9-F7BA-80F8-4D9FC4A859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2496"/>
                          <a:ext cx="508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4">
              <a:extLst>
                <a:ext uri="{FF2B5EF4-FFF2-40B4-BE49-F238E27FC236}">
                  <a16:creationId xmlns:a16="http://schemas.microsoft.com/office/drawing/2014/main" id="{38A0A2AE-A7D8-3DF6-460E-D80ED6F5F7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4" y="3668"/>
            <a:ext cx="5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112500" imgH="4686300" progId="Equation.DSMT4">
                    <p:embed/>
                  </p:oleObj>
                </mc:Choice>
                <mc:Fallback>
                  <p:oleObj name="Equation" r:id="rId14" imgW="11112500" imgH="4686300" progId="Equation.DSMT4">
                    <p:embed/>
                    <p:pic>
                      <p:nvPicPr>
                        <p:cNvPr id="30730" name="Object 4">
                          <a:extLst>
                            <a:ext uri="{FF2B5EF4-FFF2-40B4-BE49-F238E27FC236}">
                              <a16:creationId xmlns:a16="http://schemas.microsoft.com/office/drawing/2014/main" id="{38A0A2AE-A7D8-3DF6-460E-D80ED6F5F7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3668"/>
                          <a:ext cx="508" cy="21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4">
              <a:extLst>
                <a:ext uri="{FF2B5EF4-FFF2-40B4-BE49-F238E27FC236}">
                  <a16:creationId xmlns:a16="http://schemas.microsoft.com/office/drawing/2014/main" id="{F6EE2DF5-1959-F486-CD5E-0914D53D33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7" y="3072"/>
            <a:ext cx="5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696700" imgH="5562600" progId="Equation.DSMT4">
                    <p:embed/>
                  </p:oleObj>
                </mc:Choice>
                <mc:Fallback>
                  <p:oleObj name="Equation" r:id="rId16" imgW="11696700" imgH="5562600" progId="Equation.DSMT4">
                    <p:embed/>
                    <p:pic>
                      <p:nvPicPr>
                        <p:cNvPr id="30731" name="Object 4">
                          <a:extLst>
                            <a:ext uri="{FF2B5EF4-FFF2-40B4-BE49-F238E27FC236}">
                              <a16:creationId xmlns:a16="http://schemas.microsoft.com/office/drawing/2014/main" id="{F6EE2DF5-1959-F486-CD5E-0914D53D33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3072"/>
                          <a:ext cx="535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Slide Number Placeholder 11">
            <a:extLst>
              <a:ext uri="{FF2B5EF4-FFF2-40B4-BE49-F238E27FC236}">
                <a16:creationId xmlns:a16="http://schemas.microsoft.com/office/drawing/2014/main" id="{D952F5D9-939C-A067-E5E0-C4613758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92CB7-1009-1E42-8688-94DE707568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>
            <a:extLst>
              <a:ext uri="{FF2B5EF4-FFF2-40B4-BE49-F238E27FC236}">
                <a16:creationId xmlns:a16="http://schemas.microsoft.com/office/drawing/2014/main" id="{231045A1-67C9-AA45-C8F5-0A7AFD7B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3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  n to  2</a:t>
            </a:r>
            <a:r>
              <a:rPr lang="en-US" altLang="en-US" sz="2000" b="1" baseline="30000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decoder is a minterm generator </a:t>
            </a:r>
          </a:p>
        </p:txBody>
      </p:sp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47E39F1E-E8FA-04D0-7530-ECA1A0CBA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85800"/>
          <a:ext cx="35448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159000" imgH="1447800" progId="RFFlow4">
                  <p:embed/>
                </p:oleObj>
              </mc:Choice>
              <mc:Fallback>
                <p:oleObj name="RFFlow" r:id="rId2" imgW="2159000" imgH="1447800" progId="RFFlow4">
                  <p:embed/>
                  <p:pic>
                    <p:nvPicPr>
                      <p:cNvPr id="203781" name="Object 5">
                        <a:extLst>
                          <a:ext uri="{FF2B5EF4-FFF2-40B4-BE49-F238E27FC236}">
                            <a16:creationId xmlns:a16="http://schemas.microsoft.com/office/drawing/2014/main" id="{47E39F1E-E8FA-04D0-7530-ECA1A0CBA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3544888" cy="2360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>
            <a:extLst>
              <a:ext uri="{FF2B5EF4-FFF2-40B4-BE49-F238E27FC236}">
                <a16:creationId xmlns:a16="http://schemas.microsoft.com/office/drawing/2014/main" id="{53A2E8EE-FB47-3D80-46BD-7F215E8F0BB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33400"/>
            <a:ext cx="4800600" cy="2895600"/>
            <a:chOff x="912" y="1968"/>
            <a:chExt cx="3648" cy="2296"/>
          </a:xfrm>
        </p:grpSpPr>
        <p:graphicFrame>
          <p:nvGraphicFramePr>
            <p:cNvPr id="31755" name="Object 7">
              <a:extLst>
                <a:ext uri="{FF2B5EF4-FFF2-40B4-BE49-F238E27FC236}">
                  <a16:creationId xmlns:a16="http://schemas.microsoft.com/office/drawing/2014/main" id="{731C386C-DF75-191F-0B90-1758133E4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68"/>
            <a:ext cx="3648" cy="2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4" imgW="6197600" imgH="3886200" progId="RFFlow4">
                    <p:embed/>
                  </p:oleObj>
                </mc:Choice>
                <mc:Fallback>
                  <p:oleObj name="RFFlow" r:id="rId4" imgW="6197600" imgH="3886200" progId="RFFlow4">
                    <p:embed/>
                    <p:pic>
                      <p:nvPicPr>
                        <p:cNvPr id="31755" name="Object 7">
                          <a:extLst>
                            <a:ext uri="{FF2B5EF4-FFF2-40B4-BE49-F238E27FC236}">
                              <a16:creationId xmlns:a16="http://schemas.microsoft.com/office/drawing/2014/main" id="{731C386C-DF75-191F-0B90-1758133E41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648" cy="229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4">
              <a:extLst>
                <a:ext uri="{FF2B5EF4-FFF2-40B4-BE49-F238E27FC236}">
                  <a16:creationId xmlns:a16="http://schemas.microsoft.com/office/drawing/2014/main" id="{F6AFCE54-47FD-1DB3-4676-A94D68AB0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968"/>
            <a:ext cx="5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696700" imgH="5562600" progId="Equation.DSMT4">
                    <p:embed/>
                  </p:oleObj>
                </mc:Choice>
                <mc:Fallback>
                  <p:oleObj name="Equation" r:id="rId6" imgW="11696700" imgH="5562600" progId="Equation.DSMT4">
                    <p:embed/>
                    <p:pic>
                      <p:nvPicPr>
                        <p:cNvPr id="31756" name="Object 4">
                          <a:extLst>
                            <a:ext uri="{FF2B5EF4-FFF2-40B4-BE49-F238E27FC236}">
                              <a16:creationId xmlns:a16="http://schemas.microsoft.com/office/drawing/2014/main" id="{F6AFCE54-47FD-1DB3-4676-A94D68AB0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535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4">
              <a:extLst>
                <a:ext uri="{FF2B5EF4-FFF2-40B4-BE49-F238E27FC236}">
                  <a16:creationId xmlns:a16="http://schemas.microsoft.com/office/drawing/2014/main" id="{E8EA2306-F74E-A9FC-2E8F-A9569634DC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9" y="2496"/>
            <a:ext cx="50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12500" imgH="5562600" progId="Equation.DSMT4">
                    <p:embed/>
                  </p:oleObj>
                </mc:Choice>
                <mc:Fallback>
                  <p:oleObj name="Equation" r:id="rId8" imgW="11112500" imgH="5562600" progId="Equation.DSMT4">
                    <p:embed/>
                    <p:pic>
                      <p:nvPicPr>
                        <p:cNvPr id="31757" name="Object 4">
                          <a:extLst>
                            <a:ext uri="{FF2B5EF4-FFF2-40B4-BE49-F238E27FC236}">
                              <a16:creationId xmlns:a16="http://schemas.microsoft.com/office/drawing/2014/main" id="{E8EA2306-F74E-A9FC-2E8F-A9569634DC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2496"/>
                          <a:ext cx="508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4">
              <a:extLst>
                <a:ext uri="{FF2B5EF4-FFF2-40B4-BE49-F238E27FC236}">
                  <a16:creationId xmlns:a16="http://schemas.microsoft.com/office/drawing/2014/main" id="{F2A01B66-2990-B7C9-B3C8-F63E4023AF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668"/>
            <a:ext cx="5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112500" imgH="4686300" progId="Equation.DSMT4">
                    <p:embed/>
                  </p:oleObj>
                </mc:Choice>
                <mc:Fallback>
                  <p:oleObj name="Equation" r:id="rId10" imgW="11112500" imgH="4686300" progId="Equation.DSMT4">
                    <p:embed/>
                    <p:pic>
                      <p:nvPicPr>
                        <p:cNvPr id="31758" name="Object 4">
                          <a:extLst>
                            <a:ext uri="{FF2B5EF4-FFF2-40B4-BE49-F238E27FC236}">
                              <a16:creationId xmlns:a16="http://schemas.microsoft.com/office/drawing/2014/main" id="{F2A01B66-2990-B7C9-B3C8-F63E4023A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668"/>
                          <a:ext cx="508" cy="21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4">
              <a:extLst>
                <a:ext uri="{FF2B5EF4-FFF2-40B4-BE49-F238E27FC236}">
                  <a16:creationId xmlns:a16="http://schemas.microsoft.com/office/drawing/2014/main" id="{5076C682-FE64-EFB8-2CAF-1FB71B504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072"/>
            <a:ext cx="5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696700" imgH="5562600" progId="Equation.DSMT4">
                    <p:embed/>
                  </p:oleObj>
                </mc:Choice>
                <mc:Fallback>
                  <p:oleObj name="Equation" r:id="rId12" imgW="11696700" imgH="5562600" progId="Equation.DSMT4">
                    <p:embed/>
                    <p:pic>
                      <p:nvPicPr>
                        <p:cNvPr id="31759" name="Object 4">
                          <a:extLst>
                            <a:ext uri="{FF2B5EF4-FFF2-40B4-BE49-F238E27FC236}">
                              <a16:creationId xmlns:a16="http://schemas.microsoft.com/office/drawing/2014/main" id="{5076C682-FE64-EFB8-2CAF-1FB71B5047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072"/>
                          <a:ext cx="535" cy="25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679AD21C-F063-045B-ACE1-72AC038C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671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It can be used to implement any combinational circuit</a:t>
            </a:r>
          </a:p>
        </p:txBody>
      </p:sp>
      <p:graphicFrame>
        <p:nvGraphicFramePr>
          <p:cNvPr id="203789" name="Object 13">
            <a:extLst>
              <a:ext uri="{FF2B5EF4-FFF2-40B4-BE49-F238E27FC236}">
                <a16:creationId xmlns:a16="http://schemas.microsoft.com/office/drawing/2014/main" id="{391D17B5-BA0D-2550-62CF-5AB4273A6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038600"/>
          <a:ext cx="1892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1155700" imgH="1447800" progId="RFFlow4">
                  <p:embed/>
                </p:oleObj>
              </mc:Choice>
              <mc:Fallback>
                <p:oleObj name="RFFlow" r:id="rId14" imgW="1155700" imgH="1447800" progId="RFFlow4">
                  <p:embed/>
                  <p:pic>
                    <p:nvPicPr>
                      <p:cNvPr id="203789" name="Object 13">
                        <a:extLst>
                          <a:ext uri="{FF2B5EF4-FFF2-40B4-BE49-F238E27FC236}">
                            <a16:creationId xmlns:a16="http://schemas.microsoft.com/office/drawing/2014/main" id="{391D17B5-BA0D-2550-62CF-5AB4273A6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1892300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0" name="Object 14">
            <a:extLst>
              <a:ext uri="{FF2B5EF4-FFF2-40B4-BE49-F238E27FC236}">
                <a16:creationId xmlns:a16="http://schemas.microsoft.com/office/drawing/2014/main" id="{3C42AC29-A05F-EEDE-43C5-2186333A6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4070350"/>
          <a:ext cx="44180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6" imgW="3454400" imgH="1663700" progId="RFFlow4">
                  <p:embed/>
                </p:oleObj>
              </mc:Choice>
              <mc:Fallback>
                <p:oleObj name="RFFlow" r:id="rId16" imgW="3454400" imgH="1663700" progId="RFFlow4">
                  <p:embed/>
                  <p:pic>
                    <p:nvPicPr>
                      <p:cNvPr id="203790" name="Object 14">
                        <a:extLst>
                          <a:ext uri="{FF2B5EF4-FFF2-40B4-BE49-F238E27FC236}">
                            <a16:creationId xmlns:a16="http://schemas.microsoft.com/office/drawing/2014/main" id="{3C42AC29-A05F-EEDE-43C5-2186333A6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070350"/>
                        <a:ext cx="4418012" cy="21177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1" name="Text Box 15">
            <a:extLst>
              <a:ext uri="{FF2B5EF4-FFF2-40B4-BE49-F238E27FC236}">
                <a16:creationId xmlns:a16="http://schemas.microsoft.com/office/drawing/2014/main" id="{95DE9F29-27ED-D3E4-CFFF-70E1E074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10200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3792" name="Text Box 16">
            <a:extLst>
              <a:ext uri="{FF2B5EF4-FFF2-40B4-BE49-F238E27FC236}">
                <a16:creationId xmlns:a16="http://schemas.microsoft.com/office/drawing/2014/main" id="{B8F8EFA3-69B8-3902-8032-D366E43B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19600"/>
            <a:ext cx="327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3793" name="Text Box 17">
            <a:extLst>
              <a:ext uri="{FF2B5EF4-FFF2-40B4-BE49-F238E27FC236}">
                <a16:creationId xmlns:a16="http://schemas.microsoft.com/office/drawing/2014/main" id="{AF345917-4235-1325-EC80-642CB436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51657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54" name="Slide Number Placeholder 15">
            <a:extLst>
              <a:ext uri="{FF2B5EF4-FFF2-40B4-BE49-F238E27FC236}">
                <a16:creationId xmlns:a16="http://schemas.microsoft.com/office/drawing/2014/main" id="{11E50FF7-28C7-3AAB-0A5F-5660F843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B28A1-BC4A-B14B-BAB9-D0ABCB73100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8" grpId="0"/>
      <p:bldP spid="203791" grpId="0"/>
      <p:bldP spid="203792" grpId="0"/>
      <p:bldP spid="2037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9" name="Picture 21">
            <a:extLst>
              <a:ext uri="{FF2B5EF4-FFF2-40B4-BE49-F238E27FC236}">
                <a16:creationId xmlns:a16="http://schemas.microsoft.com/office/drawing/2014/main" id="{A5535EAD-0CFD-3D9E-C0BE-D969C855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2130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9">
            <a:extLst>
              <a:ext uri="{FF2B5EF4-FFF2-40B4-BE49-F238E27FC236}">
                <a16:creationId xmlns:a16="http://schemas.microsoft.com/office/drawing/2014/main" id="{CCEC02FA-8F91-EA90-D4A2-2E3DE2A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>
            <a:extLst>
              <a:ext uri="{FF2B5EF4-FFF2-40B4-BE49-F238E27FC236}">
                <a16:creationId xmlns:a16="http://schemas.microsoft.com/office/drawing/2014/main" id="{6E8C66E5-5A1D-A259-CB0C-C793CB94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58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Implementation of a 3-variable function with a 3-to-8 decoder</a:t>
            </a:r>
          </a:p>
        </p:txBody>
      </p:sp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5A0B0C1D-736A-0BA4-4CCD-D6222FD31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14400"/>
          <a:ext cx="22828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204805" name="Object 5">
                        <a:extLst>
                          <a:ext uri="{FF2B5EF4-FFF2-40B4-BE49-F238E27FC236}">
                            <a16:creationId xmlns:a16="http://schemas.microsoft.com/office/drawing/2014/main" id="{5A0B0C1D-736A-0BA4-4CCD-D6222FD31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2282825" cy="3733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Text Box 8">
            <a:extLst>
              <a:ext uri="{FF2B5EF4-FFF2-40B4-BE49-F238E27FC236}">
                <a16:creationId xmlns:a16="http://schemas.microsoft.com/office/drawing/2014/main" id="{B011623A-5D0B-F194-3B27-97F922A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76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09" name="Text Box 9">
            <a:extLst>
              <a:ext uri="{FF2B5EF4-FFF2-40B4-BE49-F238E27FC236}">
                <a16:creationId xmlns:a16="http://schemas.microsoft.com/office/drawing/2014/main" id="{328C9388-34A8-A693-00D9-15E088F2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17800"/>
            <a:ext cx="35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D9429A23-470E-362A-481E-88AED29C30A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762000"/>
            <a:ext cx="381000" cy="3128963"/>
            <a:chOff x="3936" y="624"/>
            <a:chExt cx="240" cy="1971"/>
          </a:xfrm>
        </p:grpSpPr>
        <p:sp>
          <p:nvSpPr>
            <p:cNvPr id="32779" name="Text Box 13">
              <a:extLst>
                <a:ext uri="{FF2B5EF4-FFF2-40B4-BE49-F238E27FC236}">
                  <a16:creationId xmlns:a16="http://schemas.microsoft.com/office/drawing/2014/main" id="{F3BCBBBD-541A-AE38-5F8F-133344610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62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780" name="Text Box 14">
              <a:extLst>
                <a:ext uri="{FF2B5EF4-FFF2-40B4-BE49-F238E27FC236}">
                  <a16:creationId xmlns:a16="http://schemas.microsoft.com/office/drawing/2014/main" id="{C245A269-F290-90B8-4E99-C598CAD60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86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1" name="Text Box 15">
              <a:extLst>
                <a:ext uri="{FF2B5EF4-FFF2-40B4-BE49-F238E27FC236}">
                  <a16:creationId xmlns:a16="http://schemas.microsoft.com/office/drawing/2014/main" id="{8F47BD41-E3DA-086A-594D-FD0A3AEEE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3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2" name="Text Box 16">
              <a:extLst>
                <a:ext uri="{FF2B5EF4-FFF2-40B4-BE49-F238E27FC236}">
                  <a16:creationId xmlns:a16="http://schemas.microsoft.com/office/drawing/2014/main" id="{EB112918-F6C2-EC9F-FDF0-8A95BAE13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3" name="Text Box 17">
              <a:extLst>
                <a:ext uri="{FF2B5EF4-FFF2-40B4-BE49-F238E27FC236}">
                  <a16:creationId xmlns:a16="http://schemas.microsoft.com/office/drawing/2014/main" id="{CEB5309C-B99D-BC9A-8CBD-F7EB38965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0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4" name="Text Box 18">
              <a:extLst>
                <a:ext uri="{FF2B5EF4-FFF2-40B4-BE49-F238E27FC236}">
                  <a16:creationId xmlns:a16="http://schemas.microsoft.com/office/drawing/2014/main" id="{3EDB8100-1ADF-2339-D479-55626C39F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149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5" name="Text Box 19">
              <a:extLst>
                <a:ext uri="{FF2B5EF4-FFF2-40B4-BE49-F238E27FC236}">
                  <a16:creationId xmlns:a16="http://schemas.microsoft.com/office/drawing/2014/main" id="{4DF43799-3F71-B5C4-D646-144F498F1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206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6" name="Text Box 20">
              <a:extLst>
                <a:ext uri="{FF2B5EF4-FFF2-40B4-BE49-F238E27FC236}">
                  <a16:creationId xmlns:a16="http://schemas.microsoft.com/office/drawing/2014/main" id="{39297DE9-B69D-0941-F864-1912F3AAC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2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6EA92377-964F-988F-FC09-CA82DBDEC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371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23" name="Text Box 23">
            <a:extLst>
              <a:ext uri="{FF2B5EF4-FFF2-40B4-BE49-F238E27FC236}">
                <a16:creationId xmlns:a16="http://schemas.microsoft.com/office/drawing/2014/main" id="{23D18868-E1E4-0F94-2DC0-D33AC7B4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13313"/>
            <a:ext cx="8915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Although it is easy to implement any combinational circuit with this method , it is often very inefficient in terms of gate utilization.  Note that this method does not require any minimization.</a:t>
            </a:r>
          </a:p>
        </p:txBody>
      </p:sp>
      <p:sp>
        <p:nvSpPr>
          <p:cNvPr id="32778" name="Slide Number Placeholder 18">
            <a:extLst>
              <a:ext uri="{FF2B5EF4-FFF2-40B4-BE49-F238E27FC236}">
                <a16:creationId xmlns:a16="http://schemas.microsoft.com/office/drawing/2014/main" id="{25FCC591-22CF-7A3A-82A6-C0F455D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A0390-04DE-F447-9A68-CD98B1EB447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22" grpId="0"/>
      <p:bldP spid="2048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232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RFFlow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399</cp:revision>
  <dcterms:created xsi:type="dcterms:W3CDTF">2006-08-16T00:00:00Z</dcterms:created>
  <dcterms:modified xsi:type="dcterms:W3CDTF">2023-04-05T11:40:38Z</dcterms:modified>
</cp:coreProperties>
</file>