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4" r:id="rId2"/>
    <p:sldId id="427" r:id="rId3"/>
    <p:sldId id="442" r:id="rId4"/>
    <p:sldId id="428" r:id="rId5"/>
    <p:sldId id="414" r:id="rId6"/>
    <p:sldId id="415" r:id="rId7"/>
    <p:sldId id="429" r:id="rId8"/>
    <p:sldId id="430" r:id="rId9"/>
    <p:sldId id="431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BB61B-2C6C-0140-8704-977D4BFAC520}" v="35" dt="2023-04-10T06:57:23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94648"/>
  </p:normalViewPr>
  <p:slideViewPr>
    <p:cSldViewPr>
      <p:cViewPr varScale="1">
        <p:scale>
          <a:sx n="117" d="100"/>
          <a:sy n="117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D5ABB61B-2C6C-0140-8704-977D4BFAC520}"/>
    <pc:docChg chg="custSel addSld delSld modSld">
      <pc:chgData name="Vipul Arora" userId="9a2bdcac-aec0-4507-8ae0-d8bd7f30abe3" providerId="ADAL" clId="{D5ABB61B-2C6C-0140-8704-977D4BFAC520}" dt="2023-04-10T07:06:45.044" v="70" actId="2696"/>
      <pc:docMkLst>
        <pc:docMk/>
      </pc:docMkLst>
      <pc:sldChg chg="addSp delSp modSp mod delAnim modAnim">
        <pc:chgData name="Vipul Arora" userId="9a2bdcac-aec0-4507-8ae0-d8bd7f30abe3" providerId="ADAL" clId="{D5ABB61B-2C6C-0140-8704-977D4BFAC520}" dt="2023-04-08T11:28:30.301" v="49" actId="20577"/>
        <pc:sldMkLst>
          <pc:docMk/>
          <pc:sldMk cId="0" sldId="427"/>
        </pc:sldMkLst>
        <pc:spChg chg="add mod">
          <ac:chgData name="Vipul Arora" userId="9a2bdcac-aec0-4507-8ae0-d8bd7f30abe3" providerId="ADAL" clId="{D5ABB61B-2C6C-0140-8704-977D4BFAC520}" dt="2023-04-08T11:26:00.295" v="7" actId="2085"/>
          <ac:spMkLst>
            <pc:docMk/>
            <pc:sldMk cId="0" sldId="427"/>
            <ac:spMk id="2" creationId="{67B14DCA-4435-8635-EA3F-FB8708A5F68C}"/>
          </ac:spMkLst>
        </pc:spChg>
        <pc:spChg chg="add mod">
          <ac:chgData name="Vipul Arora" userId="9a2bdcac-aec0-4507-8ae0-d8bd7f30abe3" providerId="ADAL" clId="{D5ABB61B-2C6C-0140-8704-977D4BFAC520}" dt="2023-04-08T11:26:10.283" v="10" actId="14100"/>
          <ac:spMkLst>
            <pc:docMk/>
            <pc:sldMk cId="0" sldId="427"/>
            <ac:spMk id="3" creationId="{8E53C678-2FC9-39DD-825E-40DEBBA064CB}"/>
          </ac:spMkLst>
        </pc:spChg>
        <pc:spChg chg="add mod">
          <ac:chgData name="Vipul Arora" userId="9a2bdcac-aec0-4507-8ae0-d8bd7f30abe3" providerId="ADAL" clId="{D5ABB61B-2C6C-0140-8704-977D4BFAC520}" dt="2023-04-08T11:26:14.081" v="12" actId="1076"/>
          <ac:spMkLst>
            <pc:docMk/>
            <pc:sldMk cId="0" sldId="427"/>
            <ac:spMk id="4" creationId="{11E50C3D-814C-668F-E763-F96D218C1B1C}"/>
          </ac:spMkLst>
        </pc:spChg>
        <pc:spChg chg="add del mod">
          <ac:chgData name="Vipul Arora" userId="9a2bdcac-aec0-4507-8ae0-d8bd7f30abe3" providerId="ADAL" clId="{D5ABB61B-2C6C-0140-8704-977D4BFAC520}" dt="2023-04-08T11:26:28.053" v="15" actId="478"/>
          <ac:spMkLst>
            <pc:docMk/>
            <pc:sldMk cId="0" sldId="427"/>
            <ac:spMk id="5" creationId="{7888B219-78A8-7FCF-12DA-33123954E4E5}"/>
          </ac:spMkLst>
        </pc:spChg>
        <pc:spChg chg="del">
          <ac:chgData name="Vipul Arora" userId="9a2bdcac-aec0-4507-8ae0-d8bd7f30abe3" providerId="ADAL" clId="{D5ABB61B-2C6C-0140-8704-977D4BFAC520}" dt="2023-04-08T11:26:35.067" v="17" actId="478"/>
          <ac:spMkLst>
            <pc:docMk/>
            <pc:sldMk cId="0" sldId="427"/>
            <ac:spMk id="8" creationId="{A92B156A-37FE-40C8-28CE-CC25515BAD19}"/>
          </ac:spMkLst>
        </pc:spChg>
        <pc:spChg chg="del">
          <ac:chgData name="Vipul Arora" userId="9a2bdcac-aec0-4507-8ae0-d8bd7f30abe3" providerId="ADAL" clId="{D5ABB61B-2C6C-0140-8704-977D4BFAC520}" dt="2023-04-08T11:26:38.419" v="18" actId="478"/>
          <ac:spMkLst>
            <pc:docMk/>
            <pc:sldMk cId="0" sldId="427"/>
            <ac:spMk id="10" creationId="{ADBB0F54-68FC-1B62-6BB3-151828510C7E}"/>
          </ac:spMkLst>
        </pc:spChg>
        <pc:graphicFrameChg chg="add mod modGraphic">
          <ac:chgData name="Vipul Arora" userId="9a2bdcac-aec0-4507-8ae0-d8bd7f30abe3" providerId="ADAL" clId="{D5ABB61B-2C6C-0140-8704-977D4BFAC520}" dt="2023-04-08T11:28:30.301" v="49" actId="20577"/>
          <ac:graphicFrameMkLst>
            <pc:docMk/>
            <pc:sldMk cId="0" sldId="427"/>
            <ac:graphicFrameMk id="6" creationId="{A9F84203-88E0-55B9-3404-F8EC5ADCF643}"/>
          </ac:graphicFrameMkLst>
        </pc:graphicFrameChg>
        <pc:graphicFrameChg chg="del">
          <ac:chgData name="Vipul Arora" userId="9a2bdcac-aec0-4507-8ae0-d8bd7f30abe3" providerId="ADAL" clId="{D5ABB61B-2C6C-0140-8704-977D4BFAC520}" dt="2023-04-08T11:26:32.638" v="16" actId="478"/>
          <ac:graphicFrameMkLst>
            <pc:docMk/>
            <pc:sldMk cId="0" sldId="427"/>
            <ac:graphicFrameMk id="7" creationId="{3ACCB517-624E-40D7-A641-5C1DDE2EC993}"/>
          </ac:graphicFrameMkLst>
        </pc:graphicFrameChg>
        <pc:graphicFrameChg chg="mod">
          <ac:chgData name="Vipul Arora" userId="9a2bdcac-aec0-4507-8ae0-d8bd7f30abe3" providerId="ADAL" clId="{D5ABB61B-2C6C-0140-8704-977D4BFAC520}" dt="2023-04-08T11:25:31.800" v="4" actId="14100"/>
          <ac:graphicFrameMkLst>
            <pc:docMk/>
            <pc:sldMk cId="0" sldId="427"/>
            <ac:graphicFrameMk id="9" creationId="{195F2849-F859-85C4-E211-790BBBD48A29}"/>
          </ac:graphicFrameMkLst>
        </pc:graphicFrameChg>
      </pc:sldChg>
      <pc:sldChg chg="modSp mod">
        <pc:chgData name="Vipul Arora" userId="9a2bdcac-aec0-4507-8ae0-d8bd7f30abe3" providerId="ADAL" clId="{D5ABB61B-2C6C-0140-8704-977D4BFAC520}" dt="2023-04-10T06:33:45.385" v="54" actId="1035"/>
        <pc:sldMkLst>
          <pc:docMk/>
          <pc:sldMk cId="0" sldId="431"/>
        </pc:sldMkLst>
        <pc:spChg chg="mod">
          <ac:chgData name="Vipul Arora" userId="9a2bdcac-aec0-4507-8ae0-d8bd7f30abe3" providerId="ADAL" clId="{D5ABB61B-2C6C-0140-8704-977D4BFAC520}" dt="2023-04-10T06:33:45.385" v="54" actId="1035"/>
          <ac:spMkLst>
            <pc:docMk/>
            <pc:sldMk cId="0" sldId="431"/>
            <ac:spMk id="9" creationId="{7B2271CE-76C9-F9B0-2D78-BA1ADCF771B2}"/>
          </ac:spMkLst>
        </pc:spChg>
      </pc:sldChg>
      <pc:sldChg chg="modSp del">
        <pc:chgData name="Vipul Arora" userId="9a2bdcac-aec0-4507-8ae0-d8bd7f30abe3" providerId="ADAL" clId="{D5ABB61B-2C6C-0140-8704-977D4BFAC520}" dt="2023-04-10T07:06:41.294" v="65" actId="2696"/>
        <pc:sldMkLst>
          <pc:docMk/>
          <pc:sldMk cId="0" sldId="435"/>
        </pc:sldMkLst>
        <pc:spChg chg="mod">
          <ac:chgData name="Vipul Arora" userId="9a2bdcac-aec0-4507-8ae0-d8bd7f30abe3" providerId="ADAL" clId="{D5ABB61B-2C6C-0140-8704-977D4BFAC520}" dt="2023-04-10T06:57:23.891" v="64" actId="20577"/>
          <ac:spMkLst>
            <pc:docMk/>
            <pc:sldMk cId="0" sldId="435"/>
            <ac:spMk id="230410" creationId="{199C54E3-6E1C-6020-5C31-10CB0461328B}"/>
          </ac:spMkLst>
        </pc:spChg>
      </pc:sldChg>
      <pc:sldChg chg="del">
        <pc:chgData name="Vipul Arora" userId="9a2bdcac-aec0-4507-8ae0-d8bd7f30abe3" providerId="ADAL" clId="{D5ABB61B-2C6C-0140-8704-977D4BFAC520}" dt="2023-04-10T07:06:41.847" v="66" actId="2696"/>
        <pc:sldMkLst>
          <pc:docMk/>
          <pc:sldMk cId="0" sldId="436"/>
        </pc:sldMkLst>
      </pc:sldChg>
      <pc:sldChg chg="del">
        <pc:chgData name="Vipul Arora" userId="9a2bdcac-aec0-4507-8ae0-d8bd7f30abe3" providerId="ADAL" clId="{D5ABB61B-2C6C-0140-8704-977D4BFAC520}" dt="2023-04-10T07:06:42.177" v="67" actId="2696"/>
        <pc:sldMkLst>
          <pc:docMk/>
          <pc:sldMk cId="0" sldId="437"/>
        </pc:sldMkLst>
      </pc:sldChg>
      <pc:sldChg chg="del">
        <pc:chgData name="Vipul Arora" userId="9a2bdcac-aec0-4507-8ae0-d8bd7f30abe3" providerId="ADAL" clId="{D5ABB61B-2C6C-0140-8704-977D4BFAC520}" dt="2023-04-10T07:06:42.355" v="68" actId="2696"/>
        <pc:sldMkLst>
          <pc:docMk/>
          <pc:sldMk cId="0" sldId="438"/>
        </pc:sldMkLst>
      </pc:sldChg>
      <pc:sldChg chg="del">
        <pc:chgData name="Vipul Arora" userId="9a2bdcac-aec0-4507-8ae0-d8bd7f30abe3" providerId="ADAL" clId="{D5ABB61B-2C6C-0140-8704-977D4BFAC520}" dt="2023-04-10T07:06:43.255" v="69" actId="2696"/>
        <pc:sldMkLst>
          <pc:docMk/>
          <pc:sldMk cId="0" sldId="439"/>
        </pc:sldMkLst>
      </pc:sldChg>
      <pc:sldChg chg="del">
        <pc:chgData name="Vipul Arora" userId="9a2bdcac-aec0-4507-8ae0-d8bd7f30abe3" providerId="ADAL" clId="{D5ABB61B-2C6C-0140-8704-977D4BFAC520}" dt="2023-04-10T07:06:45.044" v="70" actId="2696"/>
        <pc:sldMkLst>
          <pc:docMk/>
          <pc:sldMk cId="0" sldId="440"/>
        </pc:sldMkLst>
      </pc:sldChg>
      <pc:sldChg chg="new del">
        <pc:chgData name="Vipul Arora" userId="9a2bdcac-aec0-4507-8ae0-d8bd7f30abe3" providerId="ADAL" clId="{D5ABB61B-2C6C-0140-8704-977D4BFAC520}" dt="2023-04-08T11:25:18.327" v="2" actId="2696"/>
        <pc:sldMkLst>
          <pc:docMk/>
          <pc:sldMk cId="3617597271" sldId="441"/>
        </pc:sldMkLst>
      </pc:sldChg>
      <pc:sldChg chg="add">
        <pc:chgData name="Vipul Arora" userId="9a2bdcac-aec0-4507-8ae0-d8bd7f30abe3" providerId="ADAL" clId="{D5ABB61B-2C6C-0140-8704-977D4BFAC520}" dt="2023-04-08T11:25:16.900" v="1" actId="2890"/>
        <pc:sldMkLst>
          <pc:docMk/>
          <pc:sldMk cId="3229954446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4B59F1-F84A-06BD-CF4E-A762CE180A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9375-AFCF-FE0F-549C-EAD29949F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0BAF627-17CE-2E42-B52C-770A1009BE7F}" type="datetimeFigureOut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B50520-A15A-9324-C1DB-47C6FC3A99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5322846-69EB-6F2C-C7A9-D70EF268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60DF4-73C2-5AD2-0BAB-20A8054460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1578-D1DD-DE2D-F670-07B5BC82C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4FAE9B-8E81-4E47-8AAD-8972695CE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8FA4-2AD4-63EE-E1EB-4BD1A453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1DB37-F974-5744-B5A7-75082A002698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1C96-352A-1845-2F9A-79F9EB63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6C38-FFC2-1E55-8CC5-0ABD3D13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757A2-0A1B-9D46-9CD1-4265E4BA93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5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07AD-997A-7A5F-4778-A84D6E79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42B16-7007-B44F-B141-65BD58B968A7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A38F-B575-8B68-D20C-43E2FC77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A98-7DD5-E93E-8AF0-D82DEDA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8ACF-C749-8A4E-B06C-672646678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5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BA35-E2A9-DE2A-2AEC-A11A7C2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2F7A6-9820-7744-A937-1B02DCCD2B5A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1B60-A7D5-D0F8-92AB-D9EBD6E3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BF60-2B79-473E-35AD-1096D965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15A2-9A01-FB40-B0DB-F81BAEC60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D1BA-275B-7465-9DF0-0AFA5D01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DD700-E22C-CE4A-ADE6-D3C6B1981413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BC1F-039B-794A-D5F6-89167543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5732-9F55-D331-FAF9-EA2D7249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5DCB-38A4-D54B-A449-6BE50C843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1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76CB4-152A-BFB2-D9EB-9E374762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063AD-A2F5-B54C-AD27-9388BF7F8BF9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8FB8-71FE-694C-F2FF-8B0FF65A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E82A-2B5B-A753-8176-16F32027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6EC3F-6F42-D04D-8C92-E6484A37D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67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8BCC9E-F0D2-3396-6C42-635AC921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18656-3475-114B-8511-D47D26DFD370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276E48-C432-C48C-A401-319EA4CD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2EA27D-96ED-17D0-3F14-F6F2ED31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5A0D-3144-3F4F-8AD1-233D00203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16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956C75-9262-6D67-AB99-849FC26D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67EE-B2F8-3344-B3A0-B3516E4B3AAC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649FAE-F81F-D6BE-860E-6E1E900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172CFB-2CAE-3B94-8356-C97A1A39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4A0C7-44FB-E645-935A-8EA9B1EFC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99FE61-490F-9ED0-CC48-2FB46AA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97769-D450-5F46-92DA-4CFEF4661882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A0BB3A-FB0D-B01F-67D3-6285628F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2339F2-E687-471C-B3E0-8F4200D0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2279-49E5-4340-ADD2-7DDA32CF7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5E4FEA-D565-2B31-7FDA-38666C6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44297-5C60-C542-A66E-AC12E309BFAD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8285A4-13BC-AB1D-0142-63039578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A914DE-FC18-B845-26F1-7BDBB93F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89F6-7BE6-FD4D-8274-A14B6A4E5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5009B6-4A2B-FF79-C801-56580410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B3C5C-42FF-134A-BDD0-7239FE0B270F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789403-AF3C-28D4-C619-003D1D3A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DCFEE5-BCD9-074D-6E64-5D502CD9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BB1FA-54D7-B647-99A6-4D5DB3828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9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DF57BF-D5B9-FC02-7415-811735E5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434D3-8DE8-614B-A23C-2DEC1EE4ED9D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40647E-F749-6F6A-B847-F7602710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9B43B6-AE74-F859-FE5E-8D81D211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D7A89-189A-834F-831E-364FA7D27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A40C5DD-ACD1-8A74-9C4E-3983697111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9B0430-1D4D-E319-71BE-CE506C0354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B9A5-540A-D81C-6E1F-6BAA2E1D2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51A57B-9C90-BB4E-AF36-C926619F21EB}" type="datetime1">
              <a:rPr lang="en-US"/>
              <a:pPr>
                <a:defRPr/>
              </a:pPr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6ED7-EBD5-CCD3-FF4E-7DF49420A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965D-4055-8595-72C3-1B7B0146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467B980-7447-9443-AC4F-AF72CE293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17.emf"/><Relationship Id="rId21" Type="http://schemas.openxmlformats.org/officeDocument/2006/relationships/image" Target="../media/image10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image" Target="../media/image29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7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0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>
            <a:extLst>
              <a:ext uri="{FF2B5EF4-FFF2-40B4-BE49-F238E27FC236}">
                <a16:creationId xmlns:a16="http://schemas.microsoft.com/office/drawing/2014/main" id="{52C1295D-3EBE-F3D2-0218-37F086CCB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8" name="Rectangle 4">
            <a:extLst>
              <a:ext uri="{FF2B5EF4-FFF2-40B4-BE49-F238E27FC236}">
                <a16:creationId xmlns:a16="http://schemas.microsoft.com/office/drawing/2014/main" id="{0319847C-1160-AB18-B895-611BFB29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10D734F-B92B-2A8E-9D40-7665931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4F3EEC-19FE-8D41-A6DC-046D94AB5D5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C9B6E887-9DCE-8791-6EA5-AE3CF344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62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April 6, 2022</a:t>
            </a:r>
          </a:p>
        </p:txBody>
      </p:sp>
      <p:sp>
        <p:nvSpPr>
          <p:cNvPr id="14341" name="TextBox 3">
            <a:extLst>
              <a:ext uri="{FF2B5EF4-FFF2-40B4-BE49-F238E27FC236}">
                <a16:creationId xmlns:a16="http://schemas.microsoft.com/office/drawing/2014/main" id="{AC3E3F76-61FA-55EC-3E81-1EAF47CE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70C0"/>
                </a:solidFill>
              </a:rPr>
              <a:t>Digital Circuits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>
            <a:extLst>
              <a:ext uri="{FF2B5EF4-FFF2-40B4-BE49-F238E27FC236}">
                <a16:creationId xmlns:a16="http://schemas.microsoft.com/office/drawing/2014/main" id="{6B5961B9-B6AF-6753-F59B-C54C61D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DA5E4-9E05-CD41-8D04-DFB5267534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20BCC422-C5B9-31AC-B858-851CAA89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Comparator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206233CD-0FFE-A167-E708-CDBD9295F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85800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96100" imgH="5270500" progId="Equation.DSMT4">
                  <p:embed/>
                </p:oleObj>
              </mc:Choice>
              <mc:Fallback>
                <p:oleObj name="Equation" r:id="rId2" imgW="19596100" imgH="5270500" progId="Equation.DSMT4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206233CD-0FFE-A167-E708-CDBD9295F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2728913" cy="727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18B4AF8E-04A5-A55A-7D1F-945809F56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76400"/>
          <a:ext cx="2860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270500" progId="Equation.DSMT4">
                  <p:embed/>
                </p:oleObj>
              </mc:Choice>
              <mc:Fallback>
                <p:oleObj name="Equation" r:id="rId4" imgW="19596100" imgH="5270500" progId="Equation.DSMT4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18B4AF8E-04A5-A55A-7D1F-945809F56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860675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95F2849-F859-85C4-E211-790BBBD4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819400"/>
          <a:ext cx="3838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327100" imgH="5854700" progId="Equation.DSMT4">
                  <p:embed/>
                </p:oleObj>
              </mc:Choice>
              <mc:Fallback>
                <p:oleObj name="Equation" r:id="rId6" imgW="26327100" imgH="58547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95F2849-F859-85C4-E211-790BBBD48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3838575" cy="8461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3FAA38BD-02CC-4BBC-9D0B-5F8BD71DF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67200"/>
          <a:ext cx="8643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049900" imgH="6146800" progId="Equation.DSMT4">
                  <p:embed/>
                </p:oleObj>
              </mc:Choice>
              <mc:Fallback>
                <p:oleObj name="Equation" r:id="rId8" imgW="69049900" imgH="61468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3FAA38BD-02CC-4BBC-9D0B-5F8BD71DF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8643938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8B247709-9AC1-03C9-9F66-D7270003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5410200"/>
          <a:ext cx="853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173600" imgH="6146800" progId="Equation.DSMT4">
                  <p:embed/>
                </p:oleObj>
              </mc:Choice>
              <mc:Fallback>
                <p:oleObj name="Equation" r:id="rId10" imgW="68173600" imgH="61468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8B247709-9AC1-03C9-9F66-D7270003B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410200"/>
                        <a:ext cx="8534400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7B14DCA-4435-8635-EA3F-FB8708A5F68C}"/>
              </a:ext>
            </a:extLst>
          </p:cNvPr>
          <p:cNvSpPr/>
          <p:nvPr/>
        </p:nvSpPr>
        <p:spPr>
          <a:xfrm>
            <a:off x="2222500" y="2743200"/>
            <a:ext cx="1816100" cy="106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3C678-2FC9-39DD-825E-40DEBBA064CB}"/>
              </a:ext>
            </a:extLst>
          </p:cNvPr>
          <p:cNvSpPr/>
          <p:nvPr/>
        </p:nvSpPr>
        <p:spPr>
          <a:xfrm>
            <a:off x="1905000" y="4143952"/>
            <a:ext cx="7010400" cy="106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50C3D-814C-668F-E763-F96D218C1B1C}"/>
              </a:ext>
            </a:extLst>
          </p:cNvPr>
          <p:cNvSpPr/>
          <p:nvPr/>
        </p:nvSpPr>
        <p:spPr>
          <a:xfrm>
            <a:off x="1981200" y="5170178"/>
            <a:ext cx="7010400" cy="106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2">
                <a:extLst>
                  <a:ext uri="{FF2B5EF4-FFF2-40B4-BE49-F238E27FC236}">
                    <a16:creationId xmlns:a16="http://schemas.microsoft.com/office/drawing/2014/main" id="{A9F84203-88E0-55B9-3404-F8EC5ADCF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604303"/>
                  </p:ext>
                </p:extLst>
              </p:nvPr>
            </p:nvGraphicFramePr>
            <p:xfrm>
              <a:off x="4114800" y="1397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4235606356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156164234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3793685128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059070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033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57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70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24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595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2">
                <a:extLst>
                  <a:ext uri="{FF2B5EF4-FFF2-40B4-BE49-F238E27FC236}">
                    <a16:creationId xmlns:a16="http://schemas.microsoft.com/office/drawing/2014/main" id="{A9F84203-88E0-55B9-3404-F8EC5ADCF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604303"/>
                  </p:ext>
                </p:extLst>
              </p:nvPr>
            </p:nvGraphicFramePr>
            <p:xfrm>
              <a:off x="4114800" y="1397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4235606356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156164234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3793685128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059070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449" t="-3448" r="-30434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449" t="-3448" r="-20434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449" t="-3448" r="-10434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1449" t="-3448" r="-4348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033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57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70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24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59583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>
            <a:extLst>
              <a:ext uri="{FF2B5EF4-FFF2-40B4-BE49-F238E27FC236}">
                <a16:creationId xmlns:a16="http://schemas.microsoft.com/office/drawing/2014/main" id="{6B5961B9-B6AF-6753-F59B-C54C61D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DA5E4-9E05-CD41-8D04-DFB5267534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20BCC422-C5B9-31AC-B858-851CAA89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Comparator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206233CD-0FFE-A167-E708-CDBD9295F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85800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96100" imgH="5270500" progId="Equation.DSMT4">
                  <p:embed/>
                </p:oleObj>
              </mc:Choice>
              <mc:Fallback>
                <p:oleObj name="Equation" r:id="rId2" imgW="19596100" imgH="5270500" progId="Equation.DSMT4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206233CD-0FFE-A167-E708-CDBD9295F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2728913" cy="727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18B4AF8E-04A5-A55A-7D1F-945809F56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76400"/>
          <a:ext cx="2860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270500" progId="Equation.DSMT4">
                  <p:embed/>
                </p:oleObj>
              </mc:Choice>
              <mc:Fallback>
                <p:oleObj name="Equation" r:id="rId4" imgW="19596100" imgH="5270500" progId="Equation.DSMT4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18B4AF8E-04A5-A55A-7D1F-945809F56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860675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ACCB517-624E-40D7-A641-5C1DDE2EC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609600"/>
          <a:ext cx="563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88500" imgH="5854700" progId="Equation.DSMT4">
                  <p:embed/>
                </p:oleObj>
              </mc:Choice>
              <mc:Fallback>
                <p:oleObj name="Equation" r:id="rId6" imgW="47688500" imgH="58547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ACCB517-624E-40D7-A641-5C1DDE2EC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638800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92B156A-37FE-40C8-28CE-CC25515B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where 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i="1" baseline="-25000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 = 1 only if the pair of bits in position i are equal (i.e., if both are 1 or both are: 0).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95F2849-F859-85C4-E211-790BBBD4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819400"/>
          <a:ext cx="3838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327100" imgH="5854700" progId="Equation.DSMT4">
                  <p:embed/>
                </p:oleObj>
              </mc:Choice>
              <mc:Fallback>
                <p:oleObj name="Equation" r:id="rId8" imgW="26327100" imgH="58547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95F2849-F859-85C4-E211-790BBBD48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3838575" cy="8461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DBB0F54-68FC-1B62-6BB3-15182851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718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all </a:t>
            </a:r>
            <a:r>
              <a:rPr lang="en-US" altLang="en-US" sz="2400" i="1">
                <a:solidFill>
                  <a:srgbClr val="C0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i="1" baseline="-25000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C00000"/>
                </a:solidFill>
                <a:latin typeface="Arial" panose="020B0604020202020204" pitchFamily="34" charset="0"/>
              </a:rPr>
              <a:t> variable must be equal to 1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3FAA38BD-02CC-4BBC-9D0B-5F8BD71DF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67200"/>
          <a:ext cx="8643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049900" imgH="6146800" progId="Equation.DSMT4">
                  <p:embed/>
                </p:oleObj>
              </mc:Choice>
              <mc:Fallback>
                <p:oleObj name="Equation" r:id="rId10" imgW="69049900" imgH="61468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3FAA38BD-02CC-4BBC-9D0B-5F8BD71DF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8643938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8B247709-9AC1-03C9-9F66-D7270003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5410200"/>
          <a:ext cx="853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173600" imgH="6146800" progId="Equation.DSMT4">
                  <p:embed/>
                </p:oleObj>
              </mc:Choice>
              <mc:Fallback>
                <p:oleObj name="Equation" r:id="rId12" imgW="68173600" imgH="61468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8B247709-9AC1-03C9-9F66-D7270003B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410200"/>
                        <a:ext cx="8534400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9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1">
            <a:extLst>
              <a:ext uri="{FF2B5EF4-FFF2-40B4-BE49-F238E27FC236}">
                <a16:creationId xmlns:a16="http://schemas.microsoft.com/office/drawing/2014/main" id="{29537032-091F-E641-21DB-CD0EC2D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D0DF62-AEAD-F942-8441-977FB9D090B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6" name="Picture 3">
            <a:extLst>
              <a:ext uri="{FF2B5EF4-FFF2-40B4-BE49-F238E27FC236}">
                <a16:creationId xmlns:a16="http://schemas.microsoft.com/office/drawing/2014/main" id="{475F9204-5FD3-2A23-98CB-25FCB892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64770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D9E7B913-BEFB-EAAD-97F0-241261581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631190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327100" imgH="5854700" progId="Equation.DSMT4">
                  <p:embed/>
                </p:oleObj>
              </mc:Choice>
              <mc:Fallback>
                <p:oleObj name="Equation" r:id="rId3" imgW="26327100" imgH="5854700" progId="Equation.DSMT4">
                  <p:embed/>
                  <p:pic>
                    <p:nvPicPr>
                      <p:cNvPr id="16387" name="Object 4">
                        <a:extLst>
                          <a:ext uri="{FF2B5EF4-FFF2-40B4-BE49-F238E27FC236}">
                            <a16:creationId xmlns:a16="http://schemas.microsoft.com/office/drawing/2014/main" id="{D9E7B913-BEFB-EAAD-97F0-241261581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311900"/>
                        <a:ext cx="2133600" cy="4699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CA34AFA1-D113-36C7-7F23-8118F1B3B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3733800"/>
          <a:ext cx="3605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980600" imgH="12293600" progId="Equation.DSMT4">
                  <p:embed/>
                </p:oleObj>
              </mc:Choice>
              <mc:Fallback>
                <p:oleObj name="Equation" r:id="rId5" imgW="47980600" imgH="12293600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CA34AFA1-D113-36C7-7F23-8118F1B3B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3733800"/>
                        <a:ext cx="3605212" cy="914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5933784C-23B4-FC22-102A-D32145AE7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752600"/>
          <a:ext cx="3581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688500" imgH="12293600" progId="Equation.DSMT4">
                  <p:embed/>
                </p:oleObj>
              </mc:Choice>
              <mc:Fallback>
                <p:oleObj name="Equation" r:id="rId7" imgW="47688500" imgH="12293600" progId="Equation.DSMT4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5933784C-23B4-FC22-102A-D32145AE7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9159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>
            <a:extLst>
              <a:ext uri="{FF2B5EF4-FFF2-40B4-BE49-F238E27FC236}">
                <a16:creationId xmlns:a16="http://schemas.microsoft.com/office/drawing/2014/main" id="{1C8298F1-B002-511E-2EDE-A6A30BAC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Adder</a:t>
            </a:r>
          </a:p>
        </p:txBody>
      </p:sp>
      <p:graphicFrame>
        <p:nvGraphicFramePr>
          <p:cNvPr id="217105" name="Object 17">
            <a:extLst>
              <a:ext uri="{FF2B5EF4-FFF2-40B4-BE49-F238E27FC236}">
                <a16:creationId xmlns:a16="http://schemas.microsoft.com/office/drawing/2014/main" id="{2656A266-A61B-8D0F-1A53-245746FAC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286000"/>
          <a:ext cx="2044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803400" imgH="2882900" progId="RFFlow4">
                  <p:embed/>
                </p:oleObj>
              </mc:Choice>
              <mc:Fallback>
                <p:oleObj name="RFFlow" r:id="rId2" imgW="1803400" imgH="2882900" progId="RFFlow4">
                  <p:embed/>
                  <p:pic>
                    <p:nvPicPr>
                      <p:cNvPr id="217105" name="Object 17">
                        <a:extLst>
                          <a:ext uri="{FF2B5EF4-FFF2-40B4-BE49-F238E27FC236}">
                            <a16:creationId xmlns:a16="http://schemas.microsoft.com/office/drawing/2014/main" id="{2656A266-A61B-8D0F-1A53-245746FAC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0"/>
                        <a:ext cx="2044700" cy="3276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7" name="Object 19">
            <a:extLst>
              <a:ext uri="{FF2B5EF4-FFF2-40B4-BE49-F238E27FC236}">
                <a16:creationId xmlns:a16="http://schemas.microsoft.com/office/drawing/2014/main" id="{9B08FDF5-F236-B959-604C-C7937ECBD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20574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943100" imgH="1879600" progId="RFFlow4">
                  <p:embed/>
                </p:oleObj>
              </mc:Choice>
              <mc:Fallback>
                <p:oleObj name="RFFlow" r:id="rId4" imgW="1943100" imgH="1879600" progId="RFFlow4">
                  <p:embed/>
                  <p:pic>
                    <p:nvPicPr>
                      <p:cNvPr id="217107" name="Object 19">
                        <a:extLst>
                          <a:ext uri="{FF2B5EF4-FFF2-40B4-BE49-F238E27FC236}">
                            <a16:creationId xmlns:a16="http://schemas.microsoft.com/office/drawing/2014/main" id="{9B08FDF5-F236-B959-604C-C7937ECBD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2057400" cy="1979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8" name="Object 20">
            <a:extLst>
              <a:ext uri="{FF2B5EF4-FFF2-40B4-BE49-F238E27FC236}">
                <a16:creationId xmlns:a16="http://schemas.microsoft.com/office/drawing/2014/main" id="{DED0445D-163B-B950-87B4-46F720F28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3688"/>
          <a:ext cx="205740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879600" imgH="2019300" progId="RFFlow4">
                  <p:embed/>
                </p:oleObj>
              </mc:Choice>
              <mc:Fallback>
                <p:oleObj name="RFFlow" r:id="rId6" imgW="1879600" imgH="2019300" progId="RFFlow4">
                  <p:embed/>
                  <p:pic>
                    <p:nvPicPr>
                      <p:cNvPr id="217108" name="Object 20">
                        <a:extLst>
                          <a:ext uri="{FF2B5EF4-FFF2-40B4-BE49-F238E27FC236}">
                            <a16:creationId xmlns:a16="http://schemas.microsoft.com/office/drawing/2014/main" id="{DED0445D-163B-B950-87B4-46F720F28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3688"/>
                        <a:ext cx="2057400" cy="2220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86E8C09-3415-8F71-F2C8-8ED7BD484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52600"/>
          <a:ext cx="291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137100" imgH="5562600" progId="Equation.DSMT4">
                  <p:embed/>
                </p:oleObj>
              </mc:Choice>
              <mc:Fallback>
                <p:oleObj name="Equation" r:id="rId8" imgW="301371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86E8C09-3415-8F71-F2C8-8ED7BD484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2917825" cy="533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2" name="Object 24">
            <a:extLst>
              <a:ext uri="{FF2B5EF4-FFF2-40B4-BE49-F238E27FC236}">
                <a16:creationId xmlns:a16="http://schemas.microsoft.com/office/drawing/2014/main" id="{C46F112E-AFC9-35EA-FA0D-DCE4F8503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28600"/>
          <a:ext cx="32766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667000" imgH="1295400" progId="RFFlow4">
                  <p:embed/>
                </p:oleObj>
              </mc:Choice>
              <mc:Fallback>
                <p:oleObj name="RFFlow" r:id="rId10" imgW="2667000" imgH="1295400" progId="RFFlow4">
                  <p:embed/>
                  <p:pic>
                    <p:nvPicPr>
                      <p:cNvPr id="217112" name="Object 24">
                        <a:extLst>
                          <a:ext uri="{FF2B5EF4-FFF2-40B4-BE49-F238E27FC236}">
                            <a16:creationId xmlns:a16="http://schemas.microsoft.com/office/drawing/2014/main" id="{C46F112E-AFC9-35EA-FA0D-DCE4F8503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"/>
                        <a:ext cx="327660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4" name="Object 26">
            <a:extLst>
              <a:ext uri="{FF2B5EF4-FFF2-40B4-BE49-F238E27FC236}">
                <a16:creationId xmlns:a16="http://schemas.microsoft.com/office/drawing/2014/main" id="{975EC2F7-6698-BC95-F3D1-B51A104B3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37766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2" imgW="2806700" imgH="1879600" progId="RFFlow4">
                  <p:embed/>
                </p:oleObj>
              </mc:Choice>
              <mc:Fallback>
                <p:oleObj name="RFFlow" r:id="rId12" imgW="2806700" imgH="1879600" progId="RFFlow4">
                  <p:embed/>
                  <p:pic>
                    <p:nvPicPr>
                      <p:cNvPr id="217114" name="Object 26">
                        <a:extLst>
                          <a:ext uri="{FF2B5EF4-FFF2-40B4-BE49-F238E27FC236}">
                            <a16:creationId xmlns:a16="http://schemas.microsoft.com/office/drawing/2014/main" id="{975EC2F7-6698-BC95-F3D1-B51A104B3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776663" cy="25146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6" name="AutoShape 28">
            <a:extLst>
              <a:ext uri="{FF2B5EF4-FFF2-40B4-BE49-F238E27FC236}">
                <a16:creationId xmlns:a16="http://schemas.microsoft.com/office/drawing/2014/main" id="{3C4A7A0E-95F3-2BB2-5DD0-6AE90A65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C0C6529-45ED-2C9C-3232-E1FB021F5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5530850"/>
          <a:ext cx="55435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790600" imgH="11696700" progId="Equation.DSMT4">
                  <p:embed/>
                </p:oleObj>
              </mc:Choice>
              <mc:Fallback>
                <p:oleObj name="Equation" r:id="rId14" imgW="51790600" imgH="11696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DC0C6529-45ED-2C9C-3232-E1FB021F5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530850"/>
                        <a:ext cx="5543550" cy="12430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EF92BC-C7A5-FE7B-7FAA-30B06CF3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11255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1 1 1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1 1 0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1 1 0 1</a:t>
            </a:r>
          </a:p>
        </p:txBody>
      </p:sp>
      <p:sp>
        <p:nvSpPr>
          <p:cNvPr id="17419" name="Slide Number Placeholder 12">
            <a:extLst>
              <a:ext uri="{FF2B5EF4-FFF2-40B4-BE49-F238E27FC236}">
                <a16:creationId xmlns:a16="http://schemas.microsoft.com/office/drawing/2014/main" id="{D8D9BA2C-90BD-0F1F-D5F4-5AA64E4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3C3B2-B58C-2F40-898D-54189F15587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6" grpId="0" animBg="1"/>
      <p:bldP spid="1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4">
            <a:extLst>
              <a:ext uri="{FF2B5EF4-FFF2-40B4-BE49-F238E27FC236}">
                <a16:creationId xmlns:a16="http://schemas.microsoft.com/office/drawing/2014/main" id="{8FED2D25-3B98-08FB-13A2-63153ACEE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6575"/>
          <a:ext cx="510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5854700" progId="Equation.DSMT4">
                  <p:embed/>
                </p:oleObj>
              </mc:Choice>
              <mc:Fallback>
                <p:oleObj name="Equation" r:id="rId2" imgW="48564800" imgH="5854700" progId="Equation.DSMT4">
                  <p:embed/>
                  <p:pic>
                    <p:nvPicPr>
                      <p:cNvPr id="18433" name="Object 4">
                        <a:extLst>
                          <a:ext uri="{FF2B5EF4-FFF2-40B4-BE49-F238E27FC236}">
                            <a16:creationId xmlns:a16="http://schemas.microsoft.com/office/drawing/2014/main" id="{8FED2D25-3B98-08FB-13A2-63153ACEE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6575"/>
                        <a:ext cx="5105400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A072F74-9A0A-08B8-5FE3-6EAC3694B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71600"/>
          <a:ext cx="56213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003700" imgH="5854700" progId="Equation.DSMT4">
                  <p:embed/>
                </p:oleObj>
              </mc:Choice>
              <mc:Fallback>
                <p:oleObj name="Equation" r:id="rId4" imgW="550037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A072F74-9A0A-08B8-5FE3-6EAC3694B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5621338" cy="592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FBA0AD7-68A3-2BBC-09B0-2987D6EA4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482600"/>
          <a:ext cx="31257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74500" imgH="5270500" progId="Equation.DSMT4">
                  <p:embed/>
                </p:oleObj>
              </mc:Choice>
              <mc:Fallback>
                <p:oleObj name="Equation" r:id="rId6" imgW="24574500" imgH="52705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FBA0AD7-68A3-2BBC-09B0-2987D6EA4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82600"/>
                        <a:ext cx="3125787" cy="663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8C7C53-DF7D-00A6-B4A0-9E8BBF418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57400"/>
          <a:ext cx="6364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566300" imgH="5854700" progId="Equation.DSMT4">
                  <p:embed/>
                </p:oleObj>
              </mc:Choice>
              <mc:Fallback>
                <p:oleObj name="Equation" r:id="rId8" imgW="60566300" imgH="5854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E8C7C53-DF7D-00A6-B4A0-9E8BBF418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6364288" cy="6096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>
            <a:extLst>
              <a:ext uri="{FF2B5EF4-FFF2-40B4-BE49-F238E27FC236}">
                <a16:creationId xmlns:a16="http://schemas.microsoft.com/office/drawing/2014/main" id="{5507DE03-1510-E22E-F74C-687E7FDCE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71800"/>
          <a:ext cx="65532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4826000" imgH="2235200" progId="RFFlow4">
                  <p:embed/>
                </p:oleObj>
              </mc:Choice>
              <mc:Fallback>
                <p:oleObj name="RFFlow" r:id="rId10" imgW="4826000" imgH="2235200" progId="RFFlow4">
                  <p:embed/>
                  <p:pic>
                    <p:nvPicPr>
                      <p:cNvPr id="223240" name="Object 8">
                        <a:extLst>
                          <a:ext uri="{FF2B5EF4-FFF2-40B4-BE49-F238E27FC236}">
                            <a16:creationId xmlns:a16="http://schemas.microsoft.com/office/drawing/2014/main" id="{5507DE03-1510-E22E-F74C-687E7FDCE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6553200" cy="3036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">
            <a:extLst>
              <a:ext uri="{FF2B5EF4-FFF2-40B4-BE49-F238E27FC236}">
                <a16:creationId xmlns:a16="http://schemas.microsoft.com/office/drawing/2014/main" id="{3722F3AB-9DC6-2A04-0252-F29FDDC2F9D2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3048000"/>
            <a:ext cx="3219450" cy="1682750"/>
            <a:chOff x="2525" y="1392"/>
            <a:chExt cx="2028" cy="1060"/>
          </a:xfrm>
        </p:grpSpPr>
        <p:graphicFrame>
          <p:nvGraphicFramePr>
            <p:cNvPr id="18441" name="Object 4">
              <a:extLst>
                <a:ext uri="{FF2B5EF4-FFF2-40B4-BE49-F238E27FC236}">
                  <a16:creationId xmlns:a16="http://schemas.microsoft.com/office/drawing/2014/main" id="{C011368D-3896-275B-035B-0BFC486CB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392"/>
            <a:ext cx="41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483600" imgH="4102100" progId="Equation.DSMT4">
                    <p:embed/>
                  </p:oleObj>
                </mc:Choice>
                <mc:Fallback>
                  <p:oleObj name="Equation" r:id="rId12" imgW="8483600" imgH="4102100" progId="Equation.DSMT4">
                    <p:embed/>
                    <p:pic>
                      <p:nvPicPr>
                        <p:cNvPr id="18441" name="Object 4">
                          <a:extLst>
                            <a:ext uri="{FF2B5EF4-FFF2-40B4-BE49-F238E27FC236}">
                              <a16:creationId xmlns:a16="http://schemas.microsoft.com/office/drawing/2014/main" id="{C011368D-3896-275B-035B-0BFC486CB4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92"/>
                          <a:ext cx="410" cy="19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4">
              <a:extLst>
                <a:ext uri="{FF2B5EF4-FFF2-40B4-BE49-F238E27FC236}">
                  <a16:creationId xmlns:a16="http://schemas.microsoft.com/office/drawing/2014/main" id="{7A094C32-6C41-3B46-51ED-7B1AA2857C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392"/>
            <a:ext cx="90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719800" imgH="5270500" progId="Equation.DSMT4">
                    <p:embed/>
                  </p:oleObj>
                </mc:Choice>
                <mc:Fallback>
                  <p:oleObj name="Equation" r:id="rId14" imgW="18719800" imgH="5270500" progId="Equation.DSMT4">
                    <p:embed/>
                    <p:pic>
                      <p:nvPicPr>
                        <p:cNvPr id="18442" name="Object 4">
                          <a:extLst>
                            <a:ext uri="{FF2B5EF4-FFF2-40B4-BE49-F238E27FC236}">
                              <a16:creationId xmlns:a16="http://schemas.microsoft.com/office/drawing/2014/main" id="{7A094C32-6C41-3B46-51ED-7B1AA2857C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392"/>
                          <a:ext cx="905" cy="25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4">
              <a:extLst>
                <a:ext uri="{FF2B5EF4-FFF2-40B4-BE49-F238E27FC236}">
                  <a16:creationId xmlns:a16="http://schemas.microsoft.com/office/drawing/2014/main" id="{3989A34F-16ED-DB1A-7BE4-7F176037C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5" y="2256"/>
            <a:ext cx="25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70500" imgH="4102100" progId="Equation.DSMT4">
                    <p:embed/>
                  </p:oleObj>
                </mc:Choice>
                <mc:Fallback>
                  <p:oleObj name="Equation" r:id="rId16" imgW="5270500" imgH="4102100" progId="Equation.DSMT4">
                    <p:embed/>
                    <p:pic>
                      <p:nvPicPr>
                        <p:cNvPr id="18443" name="Object 4">
                          <a:extLst>
                            <a:ext uri="{FF2B5EF4-FFF2-40B4-BE49-F238E27FC236}">
                              <a16:creationId xmlns:a16="http://schemas.microsoft.com/office/drawing/2014/main" id="{3989A34F-16ED-DB1A-7BE4-7F176037C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256"/>
                          <a:ext cx="255" cy="19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49B907E3-F9D1-FF02-2FB1-82B0F30BE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445" name="Object 4">
              <a:extLst>
                <a:ext uri="{FF2B5EF4-FFF2-40B4-BE49-F238E27FC236}">
                  <a16:creationId xmlns:a16="http://schemas.microsoft.com/office/drawing/2014/main" id="{B2171D16-E6B7-A06C-104A-0A2C6BFB5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7" y="1968"/>
            <a:ext cx="76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798800" imgH="5270500" progId="Equation.DSMT4">
                    <p:embed/>
                  </p:oleObj>
                </mc:Choice>
                <mc:Fallback>
                  <p:oleObj name="Equation" r:id="rId18" imgW="15798800" imgH="5270500" progId="Equation.DSMT4">
                    <p:embed/>
                    <p:pic>
                      <p:nvPicPr>
                        <p:cNvPr id="18445" name="Object 4">
                          <a:extLst>
                            <a:ext uri="{FF2B5EF4-FFF2-40B4-BE49-F238E27FC236}">
                              <a16:creationId xmlns:a16="http://schemas.microsoft.com/office/drawing/2014/main" id="{B2171D16-E6B7-A06C-104A-0A2C6BFB5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968"/>
                          <a:ext cx="763" cy="25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105" name="Object 17">
            <a:extLst>
              <a:ext uri="{FF2B5EF4-FFF2-40B4-BE49-F238E27FC236}">
                <a16:creationId xmlns:a16="http://schemas.microsoft.com/office/drawing/2014/main" id="{DAF9E4C2-2F05-46CB-D3CC-B4BDB80DE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9300" y="1524000"/>
          <a:ext cx="2044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0" imgW="1803400" imgH="2882900" progId="RFFlow4">
                  <p:embed/>
                </p:oleObj>
              </mc:Choice>
              <mc:Fallback>
                <p:oleObj name="RFFlow" r:id="rId20" imgW="1803400" imgH="2882900" progId="RFFlow4">
                  <p:embed/>
                  <p:pic>
                    <p:nvPicPr>
                      <p:cNvPr id="217105" name="Object 17">
                        <a:extLst>
                          <a:ext uri="{FF2B5EF4-FFF2-40B4-BE49-F238E27FC236}">
                            <a16:creationId xmlns:a16="http://schemas.microsoft.com/office/drawing/2014/main" id="{DAF9E4C2-2F05-46CB-D3CC-B4BDB80DE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524000"/>
                        <a:ext cx="2044700" cy="3276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Slide Number Placeholder 13">
            <a:extLst>
              <a:ext uri="{FF2B5EF4-FFF2-40B4-BE49-F238E27FC236}">
                <a16:creationId xmlns:a16="http://schemas.microsoft.com/office/drawing/2014/main" id="{455D4C6D-767D-4325-9168-FF8B3CF0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94E41-A67E-8047-B565-92C66C0BE4D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5">
            <a:extLst>
              <a:ext uri="{FF2B5EF4-FFF2-40B4-BE49-F238E27FC236}">
                <a16:creationId xmlns:a16="http://schemas.microsoft.com/office/drawing/2014/main" id="{2038060F-F6FE-8E3B-3000-204D1D96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6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4-bit Adder</a:t>
            </a:r>
          </a:p>
        </p:txBody>
      </p:sp>
      <p:graphicFrame>
        <p:nvGraphicFramePr>
          <p:cNvPr id="19458" name="Object 7">
            <a:extLst>
              <a:ext uri="{FF2B5EF4-FFF2-40B4-BE49-F238E27FC236}">
                <a16:creationId xmlns:a16="http://schemas.microsoft.com/office/drawing/2014/main" id="{4D8FC5C7-135F-6A08-0C56-3A85278FB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09600"/>
          <a:ext cx="2451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806700" imgH="2882900" progId="RFFlow4">
                  <p:embed/>
                </p:oleObj>
              </mc:Choice>
              <mc:Fallback>
                <p:oleObj name="RFFlow" r:id="rId2" imgW="2806700" imgH="2882900" progId="RFFlow4">
                  <p:embed/>
                  <p:pic>
                    <p:nvPicPr>
                      <p:cNvPr id="19458" name="Object 7">
                        <a:extLst>
                          <a:ext uri="{FF2B5EF4-FFF2-40B4-BE49-F238E27FC236}">
                            <a16:creationId xmlns:a16="http://schemas.microsoft.com/office/drawing/2014/main" id="{4D8FC5C7-135F-6A08-0C56-3A85278FB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"/>
                        <a:ext cx="2451100" cy="2514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9" name="Object 11">
            <a:extLst>
              <a:ext uri="{FF2B5EF4-FFF2-40B4-BE49-F238E27FC236}">
                <a16:creationId xmlns:a16="http://schemas.microsoft.com/office/drawing/2014/main" id="{9282D587-E7E0-C4FC-CA5D-4DBDB38BF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3363" y="495300"/>
          <a:ext cx="2519362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447800" imgH="1371600" progId="RFFlow4">
                  <p:embed/>
                </p:oleObj>
              </mc:Choice>
              <mc:Fallback>
                <p:oleObj name="RFFlow" r:id="rId4" imgW="1447800" imgH="1371600" progId="RFFlow4">
                  <p:embed/>
                  <p:pic>
                    <p:nvPicPr>
                      <p:cNvPr id="181259" name="Object 11">
                        <a:extLst>
                          <a:ext uri="{FF2B5EF4-FFF2-40B4-BE49-F238E27FC236}">
                            <a16:creationId xmlns:a16="http://schemas.microsoft.com/office/drawing/2014/main" id="{9282D587-E7E0-C4FC-CA5D-4DBDB38BF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495300"/>
                        <a:ext cx="2519362" cy="2398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0" name="Object 12">
            <a:extLst>
              <a:ext uri="{FF2B5EF4-FFF2-40B4-BE49-F238E27FC236}">
                <a16:creationId xmlns:a16="http://schemas.microsoft.com/office/drawing/2014/main" id="{C63F1DDC-9C9A-8F5B-3FEB-C51C7B0AE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81400"/>
          <a:ext cx="22098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159000" imgH="1587500" progId="RFFlow4">
                  <p:embed/>
                </p:oleObj>
              </mc:Choice>
              <mc:Fallback>
                <p:oleObj name="RFFlow" r:id="rId6" imgW="2159000" imgH="1587500" progId="RFFlow4">
                  <p:embed/>
                  <p:pic>
                    <p:nvPicPr>
                      <p:cNvPr id="181260" name="Object 12">
                        <a:extLst>
                          <a:ext uri="{FF2B5EF4-FFF2-40B4-BE49-F238E27FC236}">
                            <a16:creationId xmlns:a16="http://schemas.microsoft.com/office/drawing/2014/main" id="{C63F1DDC-9C9A-8F5B-3FEB-C51C7B0AE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220980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7294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1" name="Text Box 13">
            <a:extLst>
              <a:ext uri="{FF2B5EF4-FFF2-40B4-BE49-F238E27FC236}">
                <a16:creationId xmlns:a16="http://schemas.microsoft.com/office/drawing/2014/main" id="{FDFAB76D-0EF6-F5C9-69A9-507EF1C1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62" name="Text Box 14">
            <a:extLst>
              <a:ext uri="{FF2B5EF4-FFF2-40B4-BE49-F238E27FC236}">
                <a16:creationId xmlns:a16="http://schemas.microsoft.com/office/drawing/2014/main" id="{8F5CD428-71E7-B15D-0C5F-C0735098B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63" name="Text Box 15">
            <a:extLst>
              <a:ext uri="{FF2B5EF4-FFF2-40B4-BE49-F238E27FC236}">
                <a16:creationId xmlns:a16="http://schemas.microsoft.com/office/drawing/2014/main" id="{2F907F4A-D258-86A7-A791-30B96816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68D55068-2338-4102-F8F3-11768C1E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327660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65" name="Text Box 17">
            <a:extLst>
              <a:ext uri="{FF2B5EF4-FFF2-40B4-BE49-F238E27FC236}">
                <a16:creationId xmlns:a16="http://schemas.microsoft.com/office/drawing/2014/main" id="{D48B015B-A546-163A-767A-1D2B2063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0386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1266" name="Object 18">
            <a:extLst>
              <a:ext uri="{FF2B5EF4-FFF2-40B4-BE49-F238E27FC236}">
                <a16:creationId xmlns:a16="http://schemas.microsoft.com/office/drawing/2014/main" id="{5F337B9D-552F-5F0D-F1A8-DDB8F850E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581400"/>
          <a:ext cx="2192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159000" imgH="1587500" progId="RFFlow4">
                  <p:embed/>
                </p:oleObj>
              </mc:Choice>
              <mc:Fallback>
                <p:oleObj name="RFFlow" r:id="rId8" imgW="2159000" imgH="1587500" progId="RFFlow4">
                  <p:embed/>
                  <p:pic>
                    <p:nvPicPr>
                      <p:cNvPr id="181266" name="Object 18">
                        <a:extLst>
                          <a:ext uri="{FF2B5EF4-FFF2-40B4-BE49-F238E27FC236}">
                            <a16:creationId xmlns:a16="http://schemas.microsoft.com/office/drawing/2014/main" id="{5F337B9D-552F-5F0D-F1A8-DDB8F850E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21923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7294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7" name="Text Box 19">
            <a:extLst>
              <a:ext uri="{FF2B5EF4-FFF2-40B4-BE49-F238E27FC236}">
                <a16:creationId xmlns:a16="http://schemas.microsoft.com/office/drawing/2014/main" id="{D825B408-DB1D-EE83-EBA9-C8CC3365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E6FB1A25-9DF4-0E30-BE0A-E1FBD9C9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69" name="Line 21">
            <a:extLst>
              <a:ext uri="{FF2B5EF4-FFF2-40B4-BE49-F238E27FC236}">
                <a16:creationId xmlns:a16="http://schemas.microsoft.com/office/drawing/2014/main" id="{D3114B84-0AF7-2A7D-889A-A7C9B6EE6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95800"/>
            <a:ext cx="381000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70" name="Text Box 22">
            <a:extLst>
              <a:ext uri="{FF2B5EF4-FFF2-40B4-BE49-F238E27FC236}">
                <a16:creationId xmlns:a16="http://schemas.microsoft.com/office/drawing/2014/main" id="{9DCE5117-4C6E-511A-7931-AA7A7A56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335280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71" name="Text Box 23">
            <a:extLst>
              <a:ext uri="{FF2B5EF4-FFF2-40B4-BE49-F238E27FC236}">
                <a16:creationId xmlns:a16="http://schemas.microsoft.com/office/drawing/2014/main" id="{3494A1F7-7C08-5478-37E6-2E913C145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624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1272" name="Object 24">
            <a:extLst>
              <a:ext uri="{FF2B5EF4-FFF2-40B4-BE49-F238E27FC236}">
                <a16:creationId xmlns:a16="http://schemas.microsoft.com/office/drawing/2014/main" id="{D2BEF44E-BFA2-F490-405B-4D13CB237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81400"/>
          <a:ext cx="2192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2159000" imgH="1587500" progId="RFFlow4">
                  <p:embed/>
                </p:oleObj>
              </mc:Choice>
              <mc:Fallback>
                <p:oleObj name="RFFlow" r:id="rId9" imgW="2159000" imgH="1587500" progId="RFFlow4">
                  <p:embed/>
                  <p:pic>
                    <p:nvPicPr>
                      <p:cNvPr id="181272" name="Object 24">
                        <a:extLst>
                          <a:ext uri="{FF2B5EF4-FFF2-40B4-BE49-F238E27FC236}">
                            <a16:creationId xmlns:a16="http://schemas.microsoft.com/office/drawing/2014/main" id="{D2BEF44E-BFA2-F490-405B-4D13CB237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21923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7294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3" name="Text Box 25">
            <a:extLst>
              <a:ext uri="{FF2B5EF4-FFF2-40B4-BE49-F238E27FC236}">
                <a16:creationId xmlns:a16="http://schemas.microsoft.com/office/drawing/2014/main" id="{3D551E13-831A-BB47-CDE4-FE6D3041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74" name="Text Box 26">
            <a:extLst>
              <a:ext uri="{FF2B5EF4-FFF2-40B4-BE49-F238E27FC236}">
                <a16:creationId xmlns:a16="http://schemas.microsoft.com/office/drawing/2014/main" id="{0EE3630B-04B8-73A0-86D5-AF2CDA3D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75" name="Line 27">
            <a:extLst>
              <a:ext uri="{FF2B5EF4-FFF2-40B4-BE49-F238E27FC236}">
                <a16:creationId xmlns:a16="http://schemas.microsoft.com/office/drawing/2014/main" id="{B2FCAEAA-CC6F-B54E-951B-2F034D63C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495800"/>
            <a:ext cx="381000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76" name="Text Box 28">
            <a:extLst>
              <a:ext uri="{FF2B5EF4-FFF2-40B4-BE49-F238E27FC236}">
                <a16:creationId xmlns:a16="http://schemas.microsoft.com/office/drawing/2014/main" id="{140FC347-A429-FE71-88E7-97FA1710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4290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77" name="Text Box 29">
            <a:extLst>
              <a:ext uri="{FF2B5EF4-FFF2-40B4-BE49-F238E27FC236}">
                <a16:creationId xmlns:a16="http://schemas.microsoft.com/office/drawing/2014/main" id="{5292CB5A-C896-B88D-E025-2CE3F7B27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1278" name="Object 30">
            <a:extLst>
              <a:ext uri="{FF2B5EF4-FFF2-40B4-BE49-F238E27FC236}">
                <a16:creationId xmlns:a16="http://schemas.microsoft.com/office/drawing/2014/main" id="{AD0B1B53-D389-91EC-747D-9C6D23854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657600"/>
          <a:ext cx="211613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159000" imgH="1587500" progId="RFFlow4">
                  <p:embed/>
                </p:oleObj>
              </mc:Choice>
              <mc:Fallback>
                <p:oleObj name="RFFlow" r:id="rId10" imgW="2159000" imgH="1587500" progId="RFFlow4">
                  <p:embed/>
                  <p:pic>
                    <p:nvPicPr>
                      <p:cNvPr id="181278" name="Object 30">
                        <a:extLst>
                          <a:ext uri="{FF2B5EF4-FFF2-40B4-BE49-F238E27FC236}">
                            <a16:creationId xmlns:a16="http://schemas.microsoft.com/office/drawing/2014/main" id="{AD0B1B53-D389-91EC-747D-9C6D23854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211613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7294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9" name="Text Box 31">
            <a:extLst>
              <a:ext uri="{FF2B5EF4-FFF2-40B4-BE49-F238E27FC236}">
                <a16:creationId xmlns:a16="http://schemas.microsoft.com/office/drawing/2014/main" id="{514FA2C6-F038-F008-E874-0B05AEC6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80" name="Text Box 32">
            <a:extLst>
              <a:ext uri="{FF2B5EF4-FFF2-40B4-BE49-F238E27FC236}">
                <a16:creationId xmlns:a16="http://schemas.microsoft.com/office/drawing/2014/main" id="{85D5D289-3D02-08EA-08EF-10ACF39C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81" name="Line 33">
            <a:extLst>
              <a:ext uri="{FF2B5EF4-FFF2-40B4-BE49-F238E27FC236}">
                <a16:creationId xmlns:a16="http://schemas.microsoft.com/office/drawing/2014/main" id="{3B3A0E46-AE6C-59D6-E5E3-614DC0699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495800"/>
            <a:ext cx="533400" cy="4603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82" name="Text Box 34">
            <a:extLst>
              <a:ext uri="{FF2B5EF4-FFF2-40B4-BE49-F238E27FC236}">
                <a16:creationId xmlns:a16="http://schemas.microsoft.com/office/drawing/2014/main" id="{360044E0-A053-A4E9-C442-16CA28CB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1283" name="Text Box 35">
            <a:extLst>
              <a:ext uri="{FF2B5EF4-FFF2-40B4-BE49-F238E27FC236}">
                <a16:creationId xmlns:a16="http://schemas.microsoft.com/office/drawing/2014/main" id="{165FD359-054C-6F02-24BF-3AE645ED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84" name="Slide Number Placeholder 29">
            <a:extLst>
              <a:ext uri="{FF2B5EF4-FFF2-40B4-BE49-F238E27FC236}">
                <a16:creationId xmlns:a16="http://schemas.microsoft.com/office/drawing/2014/main" id="{1861A851-6826-FCAF-5B1D-EA3A5B2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A2C84-4EF2-7543-9118-B4FDE0449EE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78899-1FF1-8602-8D7F-6D1AF79D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6019800"/>
            <a:ext cx="1931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FA = Full Adder</a:t>
            </a:r>
          </a:p>
        </p:txBody>
      </p:sp>
      <p:grpSp>
        <p:nvGrpSpPr>
          <p:cNvPr id="19486" name="Group 3">
            <a:extLst>
              <a:ext uri="{FF2B5EF4-FFF2-40B4-BE49-F238E27FC236}">
                <a16:creationId xmlns:a16="http://schemas.microsoft.com/office/drawing/2014/main" id="{F27E219A-B7E8-6063-4ED5-CBABE303EFA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33400"/>
            <a:ext cx="4038600" cy="2435225"/>
            <a:chOff x="2667000" y="533400"/>
            <a:chExt cx="4038600" cy="2435225"/>
          </a:xfrm>
        </p:grpSpPr>
        <p:graphicFrame>
          <p:nvGraphicFramePr>
            <p:cNvPr id="19487" name="Object 10">
              <a:extLst>
                <a:ext uri="{FF2B5EF4-FFF2-40B4-BE49-F238E27FC236}">
                  <a16:creationId xmlns:a16="http://schemas.microsoft.com/office/drawing/2014/main" id="{B84BB4DB-10C4-4F15-8438-5A73A504B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7000" y="533400"/>
            <a:ext cx="4038600" cy="2435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11" imgW="3822700" imgH="2298700" progId="RFFlow4">
                    <p:embed/>
                  </p:oleObj>
                </mc:Choice>
                <mc:Fallback>
                  <p:oleObj name="RFFlow" r:id="rId11" imgW="3822700" imgH="2298700" progId="RFFlow4">
                    <p:embed/>
                    <p:pic>
                      <p:nvPicPr>
                        <p:cNvPr id="19487" name="Object 10">
                          <a:extLst>
                            <a:ext uri="{FF2B5EF4-FFF2-40B4-BE49-F238E27FC236}">
                              <a16:creationId xmlns:a16="http://schemas.microsoft.com/office/drawing/2014/main" id="{B84BB4DB-10C4-4F15-8438-5A73A504BC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533400"/>
                          <a:ext cx="4038600" cy="2435225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89803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TextBox 2">
              <a:extLst>
                <a:ext uri="{FF2B5EF4-FFF2-40B4-BE49-F238E27FC236}">
                  <a16:creationId xmlns:a16="http://schemas.microsoft.com/office/drawing/2014/main" id="{B38E5E35-31E9-09C3-4D3F-36DE14C2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2" y="1045464"/>
              <a:ext cx="298480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1" grpId="0"/>
      <p:bldP spid="181262" grpId="0"/>
      <p:bldP spid="181263" grpId="0"/>
      <p:bldP spid="181264" grpId="0"/>
      <p:bldP spid="181265" grpId="0"/>
      <p:bldP spid="181267" grpId="0"/>
      <p:bldP spid="181268" grpId="0"/>
      <p:bldP spid="181270" grpId="0"/>
      <p:bldP spid="181271" grpId="0"/>
      <p:bldP spid="181273" grpId="0"/>
      <p:bldP spid="181274" grpId="0"/>
      <p:bldP spid="181276" grpId="0"/>
      <p:bldP spid="181277" grpId="0"/>
      <p:bldP spid="181279" grpId="0"/>
      <p:bldP spid="181280" grpId="0"/>
      <p:bldP spid="181282" grpId="0"/>
      <p:bldP spid="18128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4">
            <a:extLst>
              <a:ext uri="{FF2B5EF4-FFF2-40B4-BE49-F238E27FC236}">
                <a16:creationId xmlns:a16="http://schemas.microsoft.com/office/drawing/2014/main" id="{D4D2935B-257E-FC4C-97F5-3D0EEF3C7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181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Subtraction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60FC48DF-93CE-9063-A9D7-13FB3DD10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4589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 - B =  A + 2’s complement of B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7E042559-0521-45D4-0A1C-351C63EE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940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 - B =  A + 1’s complement of B+1</a:t>
            </a:r>
          </a:p>
        </p:txBody>
      </p:sp>
      <p:graphicFrame>
        <p:nvGraphicFramePr>
          <p:cNvPr id="224263" name="Object 7">
            <a:extLst>
              <a:ext uri="{FF2B5EF4-FFF2-40B4-BE49-F238E27FC236}">
                <a16:creationId xmlns:a16="http://schemas.microsoft.com/office/drawing/2014/main" id="{4ABCBEE7-FD58-B97B-8ED6-ABD3675E9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1538288"/>
          <a:ext cx="7932738" cy="364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692900" imgH="2667000" progId="RFFlow4">
                  <p:embed/>
                </p:oleObj>
              </mc:Choice>
              <mc:Fallback>
                <p:oleObj name="RFFlow" r:id="rId2" imgW="6692900" imgH="2667000" progId="RFFlow4">
                  <p:embed/>
                  <p:pic>
                    <p:nvPicPr>
                      <p:cNvPr id="224263" name="Object 7">
                        <a:extLst>
                          <a:ext uri="{FF2B5EF4-FFF2-40B4-BE49-F238E27FC236}">
                            <a16:creationId xmlns:a16="http://schemas.microsoft.com/office/drawing/2014/main" id="{4ABCBEE7-FD58-B97B-8ED6-ABD3675E9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538288"/>
                        <a:ext cx="7932738" cy="364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7294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5C5A147-D96E-CC4E-EFBC-F947F277C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187700"/>
          <a:ext cx="358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300" imgH="5854700" progId="Equation.DSMT4">
                  <p:embed/>
                </p:oleObj>
              </mc:Choice>
              <mc:Fallback>
                <p:oleObj name="Equation" r:id="rId4" imgW="46863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5C5A147-D96E-CC4E-EFBC-F947F277C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87700"/>
                        <a:ext cx="358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9F89B04-A437-9FF6-3402-9AE413509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111500"/>
          <a:ext cx="336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94200" imgH="5854700" progId="Equation.DSMT4">
                  <p:embed/>
                </p:oleObj>
              </mc:Choice>
              <mc:Fallback>
                <p:oleObj name="Equation" r:id="rId6" imgW="43942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9F89B04-A437-9FF6-3402-9AE413509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11500"/>
                        <a:ext cx="336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6A750F0-DE5A-0D2B-0A7D-92E2A0C30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111500"/>
          <a:ext cx="358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86300" imgH="5854700" progId="Equation.DSMT4">
                  <p:embed/>
                </p:oleObj>
              </mc:Choice>
              <mc:Fallback>
                <p:oleObj name="Equation" r:id="rId8" imgW="46863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06A750F0-DE5A-0D2B-0A7D-92E2A0C30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11500"/>
                        <a:ext cx="358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C04FDD-EF73-0FE1-7A21-18DAABC4C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111500"/>
          <a:ext cx="336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94200" imgH="5854700" progId="Equation.DSMT4">
                  <p:embed/>
                </p:oleObj>
              </mc:Choice>
              <mc:Fallback>
                <p:oleObj name="Equation" r:id="rId10" imgW="4394200" imgH="5854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C04FDD-EF73-0FE1-7A21-18DAABC4C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11500"/>
                        <a:ext cx="336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9548759-A54F-6ABE-72E9-DD0B66469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33400"/>
          <a:ext cx="31257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74500" imgH="4686300" progId="Equation.DSMT4">
                  <p:embed/>
                </p:oleObj>
              </mc:Choice>
              <mc:Fallback>
                <p:oleObj name="Equation" r:id="rId12" imgW="24574500" imgH="46863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9548759-A54F-6ABE-72E9-DD0B66469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"/>
                        <a:ext cx="3125788" cy="5889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95ED3FB-EED6-0705-B886-ACA5E4343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5257800"/>
          <a:ext cx="33575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226500" imgH="5854700" progId="Equation.DSMT4">
                  <p:embed/>
                </p:oleObj>
              </mc:Choice>
              <mc:Fallback>
                <p:oleObj name="Equation" r:id="rId14" imgW="34226500" imgH="58547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395ED3FB-EED6-0705-B886-ACA5E4343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257800"/>
                        <a:ext cx="3357562" cy="568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Slide Number Placeholder 12">
            <a:extLst>
              <a:ext uri="{FF2B5EF4-FFF2-40B4-BE49-F238E27FC236}">
                <a16:creationId xmlns:a16="http://schemas.microsoft.com/office/drawing/2014/main" id="{58907B99-4E0C-112F-021D-8EF364D9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0566A-E170-C446-B8C0-AEDBD23B1CD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4">
            <a:extLst>
              <a:ext uri="{FF2B5EF4-FFF2-40B4-BE49-F238E27FC236}">
                <a16:creationId xmlns:a16="http://schemas.microsoft.com/office/drawing/2014/main" id="{D9109591-D320-6231-B7BF-9C5D3307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7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Adder/Subtractor</a:t>
            </a:r>
          </a:p>
        </p:txBody>
      </p:sp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41C79C2E-645E-A84A-AF83-AB9E5A04D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44958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629400" imgH="1727200" progId="RFFlow4">
                  <p:embed/>
                </p:oleObj>
              </mc:Choice>
              <mc:Fallback>
                <p:oleObj name="RFFlow" r:id="rId2" imgW="6629400" imgH="1727200" progId="RFFlow4">
                  <p:embed/>
                  <p:pic>
                    <p:nvPicPr>
                      <p:cNvPr id="21506" name="Object 6">
                        <a:extLst>
                          <a:ext uri="{FF2B5EF4-FFF2-40B4-BE49-F238E27FC236}">
                            <a16:creationId xmlns:a16="http://schemas.microsoft.com/office/drawing/2014/main" id="{41C79C2E-645E-A84A-AF83-AB9E5A04D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4495800" cy="13541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>
            <a:extLst>
              <a:ext uri="{FF2B5EF4-FFF2-40B4-BE49-F238E27FC236}">
                <a16:creationId xmlns:a16="http://schemas.microsoft.com/office/drawing/2014/main" id="{7F31ADF3-5FE2-E2E9-A510-A98EDF76C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76200"/>
          <a:ext cx="43434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6692900" imgH="2667000" progId="RFFlow4">
                  <p:embed/>
                </p:oleObj>
              </mc:Choice>
              <mc:Fallback>
                <p:oleObj name="RFFlow" r:id="rId4" imgW="6692900" imgH="2667000" progId="RFFlow4">
                  <p:embed/>
                  <p:pic>
                    <p:nvPicPr>
                      <p:cNvPr id="225288" name="Object 8">
                        <a:extLst>
                          <a:ext uri="{FF2B5EF4-FFF2-40B4-BE49-F238E27FC236}">
                            <a16:creationId xmlns:a16="http://schemas.microsoft.com/office/drawing/2014/main" id="{7F31ADF3-5FE2-E2E9-A510-A98EDF76C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200"/>
                        <a:ext cx="4343400" cy="1995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>
            <a:extLst>
              <a:ext uri="{FF2B5EF4-FFF2-40B4-BE49-F238E27FC236}">
                <a16:creationId xmlns:a16="http://schemas.microsoft.com/office/drawing/2014/main" id="{97FF4749-FAEF-7BED-58BE-EA55F36BA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06625"/>
          <a:ext cx="7948613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7124700" imgH="2667000" progId="RFFlow4">
                  <p:embed/>
                </p:oleObj>
              </mc:Choice>
              <mc:Fallback>
                <p:oleObj name="RFFlow" r:id="rId6" imgW="7124700" imgH="2667000" progId="RFFlow4">
                  <p:embed/>
                  <p:pic>
                    <p:nvPicPr>
                      <p:cNvPr id="225289" name="Object 9">
                        <a:extLst>
                          <a:ext uri="{FF2B5EF4-FFF2-40B4-BE49-F238E27FC236}">
                            <a16:creationId xmlns:a16="http://schemas.microsoft.com/office/drawing/2014/main" id="{97FF4749-FAEF-7BED-58BE-EA55F36BA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6625"/>
                        <a:ext cx="7948613" cy="34321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Box 6">
            <a:extLst>
              <a:ext uri="{FF2B5EF4-FFF2-40B4-BE49-F238E27FC236}">
                <a16:creationId xmlns:a16="http://schemas.microsoft.com/office/drawing/2014/main" id="{17ED2DBE-573C-7149-8435-9F4D3759B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895350"/>
            <a:ext cx="152400" cy="400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271CE-76C9-F9B0-2D78-BA1ADCF771B2}"/>
              </a:ext>
            </a:extLst>
          </p:cNvPr>
          <p:cNvSpPr/>
          <p:nvPr/>
        </p:nvSpPr>
        <p:spPr>
          <a:xfrm>
            <a:off x="7872413" y="4648200"/>
            <a:ext cx="357187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750969B-4173-4B27-EAFA-8244ADB46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638800"/>
          <a:ext cx="34432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02800" imgH="11696700" progId="Equation.DSMT4">
                  <p:embed/>
                </p:oleObj>
              </mc:Choice>
              <mc:Fallback>
                <p:oleObj name="Equation" r:id="rId8" imgW="35102800" imgH="11696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750969B-4173-4B27-EAFA-8244ADB46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38800"/>
                        <a:ext cx="3443288" cy="11366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7D81DBD-94A8-DF66-DBA3-DB375F1A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5038" y="5791200"/>
          <a:ext cx="31289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89700" imgH="9359900" progId="Equation.DSMT4">
                  <p:embed/>
                </p:oleObj>
              </mc:Choice>
              <mc:Fallback>
                <p:oleObj name="Equation" r:id="rId10" imgW="31889700" imgH="93599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7D81DBD-94A8-DF66-DBA3-DB375F1A3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5791200"/>
                        <a:ext cx="3128962" cy="909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Slide Number Placeholder 9">
            <a:extLst>
              <a:ext uri="{FF2B5EF4-FFF2-40B4-BE49-F238E27FC236}">
                <a16:creationId xmlns:a16="http://schemas.microsoft.com/office/drawing/2014/main" id="{2A8AB43E-65C6-6A40-EEDD-399534F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5B825-4F09-8044-A743-7E95DF29D4B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148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Equation</vt:lpstr>
      <vt:lpstr>RFFlow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517</cp:revision>
  <dcterms:created xsi:type="dcterms:W3CDTF">2006-08-16T00:00:00Z</dcterms:created>
  <dcterms:modified xsi:type="dcterms:W3CDTF">2023-04-10T07:06:49Z</dcterms:modified>
</cp:coreProperties>
</file>