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201293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201293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201293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201293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2012932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2012932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201293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201293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201293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201293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201293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201293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201293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201293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2012932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2012932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201293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201293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01293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201293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201293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201293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201293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201293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ropbox.com/s/bb747l8oc24axnk/tables_dump_July_11_2019.sql?dl=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resource.com/sql/tutorials.php" TargetMode="External"/><Relationship Id="rId4" Type="http://schemas.openxmlformats.org/officeDocument/2006/relationships/hyperlink" Target="http://www.mysqltutorial.org/basic-mysql-tutorial.aspx" TargetMode="External"/><Relationship Id="rId5" Type="http://schemas.openxmlformats.org/officeDocument/2006/relationships/hyperlink" Target="https://www.youtube.com/watch?v=7S_tz1z_5b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SQL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Jump Into The Beautiful World of SQLs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Data: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tables_dump_July_11_2019.sql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with More than 3000 in their Balance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776375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Select SUM(AVAIL_BALANCE) AS TOTAL, ACCOUNT.CUST_ID, FIRST_NAME, LAST_NAME FROM ACCOUNT, INDIVIDUAL WHERE ACCOUNT.CUST_ID = INDIVIDUAL.CUST_ID GROUP BY CUST_ID HAVING TOTAL&gt;3000 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Balance of A Customer In A Branch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776375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 SUM(AVAIL_BALANCE), OPEN_BRANCH_ID, CUST_ID FROM ACCOUNT GROUP BY CUST_ID, OPEN_BRANCH_ID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Balance of A Customer And Branch Name In A Branch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776375"/>
            <a:ext cx="8520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 SUM(AVAIL_BALANCE), OPEN_BRANCH_ID, CUST_ID, NAME FROM ACCOUNT, BRANCH  WHERE ACCOUNT.OPEN_BRANCH_ID = BRANCH.BRANCH_ID GROUP BY CUST_ID, OPEN_BRANCH_ID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https://www.w3resource.com/sql/tutorials.php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http://www.mysqltutorial.org/basic-mysql-tutorial.aspx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https://www.youtube.com/watch?v=7S_tz1z_5bA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Customers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 * FROM CUSTOMER;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</a:t>
            </a:r>
            <a:r>
              <a:rPr lang="en"/>
              <a:t> Customers By Their City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 count(*) as TOTAL, CITY FROM CUSTOMER GROUP BY CITY;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From The City Wilmington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 * FROM CUSTOMER Where City = 'Wilmington';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Customers With Their Name, City and Birthday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718150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SELECT CUSTOMER.CUST_ID, CUSTOMER.CITY, INDIVIDUAL.BIRTH_DATE, INDIVIDUAL.FIRST_NAME, INDIVIDUAL.LAST_NAME, CUSTOMER.POSTAL_CODE FROM CUSTOMER, INDIVIDUAL WHERE CITY='Salem' AND CUSTOMER.CUST_ID = INDIVIDUAL.CUST_ID 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Customers With Their Name, City and Birthday (Better Way using JOIN)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718150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SELECT CUSTOMER.CUST_ID, CUSTOMER.CITY, INDIVIDUAL.BIRTH_DATE, INDIVIDUAL.FIRST_NAME, INDIVIDUAL.LAST_NAME, CUSTOMER.POSTAL_CODE FROM CUSTOMER JOIN INDIVIDUAL ON CUSTOMER.CUST_ID = INDIVIDUAL.CUST_ID WHERE CITY='Salem'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Customers With Their ID, Name, City and Birthday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718150"/>
            <a:ext cx="85206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CUSTOMER.CUST_ID, CUSTOMER.CITY, INDIVIDUAL.BIRTH_DATE, INDIVIDUAL.FIRST_NAME, INDIVIDUAL.LAST_NAME, CUSTOMER.POSTAL_CODE FROM CUSTOMER, INDIVIDUAL WHERE  CUSTOMER.CUST_ID = INDIVIDUAL.CUST_ID 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SELECT CUSTOMER.CUST_ID, CUSTOMER.CITY, INDIVIDUAL.BIRTH_DATE, INDIVIDUAL.FIRST_NAME, INDIVIDUAL.LAST_NAME, CUSTOMER.POSTAL_CODE FROM CUSTOMER  JOIN INDIVIDUAL ON  CUSTOMER.CUST_ID = INDIVIDUAL.CUST_ID 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Balance of All Customers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776375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Select SUM(AVAIL_BALANCE), CUST_ID FROM ACCOUNT GROUP BY CUST_ID;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Select SUM(AVAIL_BALANCE), CUST_ID, OPEN_BRANCH_ID FROM ACCOUNT GROUP BY CUST_ID, OPEN_BRANCH_ID;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with More than 3000 in their Balance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776375"/>
            <a:ext cx="85206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* FROM (Select SUM(AVAIL_BALANCE) AS TOTAL, CUST_ID FROM ACCOUNT   GROUP BY CUST_ID) As CUST_BALANCE WHERE TOTAL&gt;3000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Select SUM(AVAIL_BALANCE) AS TOTAL, CUST_ID FROM ACCOUNT GROUP BY CUST_ID WHERE TOTAL&gt;3000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