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ithub%20Account%20Opening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Creation of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Submitted By</a:t>
            </a:r>
          </a:p>
          <a:p>
            <a:pPr algn="ctr"/>
            <a:r>
              <a:rPr lang="en-US" dirty="0" smtClean="0"/>
              <a:t>Mohammad </a:t>
            </a:r>
            <a:r>
              <a:rPr lang="en-US" dirty="0" err="1" smtClean="0"/>
              <a:t>Mohiuddin</a:t>
            </a:r>
            <a:endParaRPr lang="en-US" dirty="0" smtClean="0"/>
          </a:p>
          <a:p>
            <a:pPr algn="ctr"/>
            <a:r>
              <a:rPr lang="en-US" dirty="0" smtClean="0"/>
              <a:t>BIAM Roll</a:t>
            </a:r>
            <a:r>
              <a:rPr lang="en-US" smtClean="0"/>
              <a:t>: </a:t>
            </a:r>
            <a:r>
              <a:rPr lang="en-US" smtClean="0"/>
              <a:t>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Github</a:t>
            </a:r>
            <a:r>
              <a:rPr lang="en-US" sz="3600" dirty="0" smtClean="0"/>
              <a:t> Account Opening Procedure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 procedure of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Accounting Opening are as follows-</a:t>
            </a:r>
          </a:p>
          <a:p>
            <a:r>
              <a:rPr lang="en-US" sz="2800" dirty="0" smtClean="0"/>
              <a:t>Open your browser.</a:t>
            </a:r>
          </a:p>
          <a:p>
            <a:r>
              <a:rPr lang="en-US" sz="2800" dirty="0" smtClean="0"/>
              <a:t>Type </a:t>
            </a:r>
            <a:r>
              <a:rPr lang="en-US" sz="2800" dirty="0" smtClean="0">
                <a:hlinkClick r:id="rId2" action="ppaction://hlinkpres?slideindex=1&amp;slidetitle="/>
              </a:rPr>
              <a:t>www.github.com</a:t>
            </a:r>
            <a:r>
              <a:rPr lang="en-US" sz="2800" dirty="0" smtClean="0"/>
              <a:t> to the address bar of browser.</a:t>
            </a:r>
          </a:p>
          <a:p>
            <a:r>
              <a:rPr lang="en-US" sz="2800" dirty="0" smtClean="0"/>
              <a:t>Click on the Sign Up Button </a:t>
            </a:r>
          </a:p>
          <a:p>
            <a:r>
              <a:rPr lang="en-US" sz="2800" dirty="0" smtClean="0"/>
              <a:t>Enter your Email ID and click to continue</a:t>
            </a:r>
          </a:p>
          <a:p>
            <a:r>
              <a:rPr lang="en-US" sz="2800" dirty="0" smtClean="0"/>
              <a:t>Give a password</a:t>
            </a:r>
          </a:p>
          <a:p>
            <a:r>
              <a:rPr lang="en-US" sz="2800" dirty="0" smtClean="0"/>
              <a:t>Enter a Username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Account Opening Procedure (Contd.)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information regarding product update</a:t>
            </a:r>
          </a:p>
          <a:p>
            <a:r>
              <a:rPr lang="en-US" dirty="0" smtClean="0"/>
              <a:t>Verify your account by solving puzzle</a:t>
            </a:r>
          </a:p>
          <a:p>
            <a:r>
              <a:rPr lang="en-US" dirty="0" smtClean="0"/>
              <a:t>Click on Create Account</a:t>
            </a:r>
          </a:p>
          <a:p>
            <a:r>
              <a:rPr lang="en-US" dirty="0" smtClean="0"/>
              <a:t>Enter a code from your Email and continue to your account</a:t>
            </a:r>
          </a:p>
          <a:p>
            <a:r>
              <a:rPr lang="en-US" dirty="0" smtClean="0"/>
              <a:t>In this step you can personalize your Account or can skip the Stage.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3"/>
          <p:cNvSpPr/>
          <p:nvPr/>
        </p:nvSpPr>
        <p:spPr>
          <a:xfrm>
            <a:off x="4038600" y="2819400"/>
            <a:ext cx="3810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Procedure of Upload a file to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Account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upload a file First you have to Log in into your </a:t>
            </a:r>
            <a:r>
              <a:rPr lang="en-US" dirty="0" err="1" smtClean="0"/>
              <a:t>Github</a:t>
            </a:r>
            <a:r>
              <a:rPr lang="en-US" dirty="0" smtClean="0"/>
              <a:t> Account. Steps of uploading a file-</a:t>
            </a:r>
          </a:p>
          <a:p>
            <a:r>
              <a:rPr lang="en-US" dirty="0" smtClean="0"/>
              <a:t>Click on Top right “  ” Button of your profile</a:t>
            </a:r>
          </a:p>
          <a:p>
            <a:r>
              <a:rPr lang="en-US" dirty="0" smtClean="0"/>
              <a:t>Click on Repository name</a:t>
            </a:r>
          </a:p>
          <a:p>
            <a:r>
              <a:rPr lang="en-US" dirty="0" smtClean="0"/>
              <a:t>Then add description</a:t>
            </a:r>
          </a:p>
          <a:p>
            <a:r>
              <a:rPr lang="en-US" dirty="0" smtClean="0"/>
              <a:t>Make your file public/private</a:t>
            </a:r>
          </a:p>
          <a:p>
            <a:r>
              <a:rPr lang="en-US" dirty="0" smtClean="0"/>
              <a:t>Put a tick mark on Readme</a:t>
            </a:r>
          </a:p>
          <a:p>
            <a:r>
              <a:rPr lang="en-US" dirty="0" smtClean="0"/>
              <a:t>Click on Create Repository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164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Creation of Github Account</vt:lpstr>
      <vt:lpstr>Github Account Opening Procedure</vt:lpstr>
      <vt:lpstr>Github Account Opening Procedure (Contd.)</vt:lpstr>
      <vt:lpstr>Procedure of Upload a file to Github Account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Github Account</dc:title>
  <dc:creator>User</dc:creator>
  <cp:lastModifiedBy>iam16</cp:lastModifiedBy>
  <cp:revision>9</cp:revision>
  <dcterms:created xsi:type="dcterms:W3CDTF">2006-08-16T00:00:00Z</dcterms:created>
  <dcterms:modified xsi:type="dcterms:W3CDTF">2022-08-01T11:00:37Z</dcterms:modified>
</cp:coreProperties>
</file>