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62" r:id="rId3"/>
    <p:sldId id="257" r:id="rId4"/>
    <p:sldId id="267" r:id="rId5"/>
    <p:sldId id="263" r:id="rId6"/>
    <p:sldId id="264" r:id="rId7"/>
    <p:sldId id="265" r:id="rId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98" y="72"/>
      </p:cViewPr>
      <p:guideLst>
        <p:guide pos="3840"/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038" y="1600200"/>
            <a:ext cx="8543925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038" y="3854659"/>
            <a:ext cx="8543925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47650" y="304800"/>
            <a:ext cx="94107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624637" y="0"/>
            <a:ext cx="328136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2911" y="4591761"/>
            <a:ext cx="2539702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911" y="1714500"/>
            <a:ext cx="2539702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6582537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457200"/>
            <a:ext cx="1578769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8250" y="457200"/>
            <a:ext cx="5726906" cy="5719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9906000" cy="2057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388" y="5115656"/>
            <a:ext cx="9039225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388" y="6043123"/>
            <a:ext cx="9039225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/>
          </p:nvPr>
        </p:nvSpPr>
        <p:spPr>
          <a:xfrm>
            <a:off x="1" y="1"/>
            <a:ext cx="326898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/>
          </p:nvPr>
        </p:nvSpPr>
        <p:spPr>
          <a:xfrm>
            <a:off x="3318510" y="1"/>
            <a:ext cx="326898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/>
          </p:nvPr>
        </p:nvSpPr>
        <p:spPr>
          <a:xfrm>
            <a:off x="6637020" y="1"/>
            <a:ext cx="326898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7650" y="304800"/>
            <a:ext cx="94107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2514600"/>
            <a:ext cx="8543925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5257800"/>
            <a:ext cx="8543925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8250" y="1714500"/>
            <a:ext cx="3652838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2" y="1714500"/>
            <a:ext cx="3652838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727" y="1733162"/>
            <a:ext cx="3655314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727" y="2481944"/>
            <a:ext cx="3655314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733162"/>
            <a:ext cx="3655314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481944"/>
            <a:ext cx="3655314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3347" y="1714498"/>
            <a:ext cx="2849265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912" y="457200"/>
            <a:ext cx="5884215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3347" y="4590288"/>
            <a:ext cx="2855583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83680"/>
            <a:ext cx="9906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8250" y="457200"/>
            <a:ext cx="74295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8250" y="1714500"/>
            <a:ext cx="74295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2675" y="6601556"/>
            <a:ext cx="124642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8250" y="6601556"/>
            <a:ext cx="52742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281" y="6601556"/>
            <a:ext cx="62847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388" y="4870955"/>
            <a:ext cx="9039225" cy="914400"/>
          </a:xfrm>
        </p:spPr>
        <p:txBody>
          <a:bodyPr/>
          <a:lstStyle/>
          <a:p>
            <a:r>
              <a:rPr lang="en-US" dirty="0" smtClean="0"/>
              <a:t>Health Monitor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388" y="5785355"/>
            <a:ext cx="9039225" cy="8292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Group 1     Oct.31,2014</a:t>
            </a:r>
          </a:p>
          <a:p>
            <a:endParaRPr lang="en-US" dirty="0"/>
          </a:p>
          <a:p>
            <a:r>
              <a:rPr lang="en-US" dirty="0"/>
              <a:t> D. </a:t>
            </a:r>
            <a:r>
              <a:rPr lang="en-US" dirty="0" smtClean="0"/>
              <a:t>Takacs    G</a:t>
            </a:r>
            <a:r>
              <a:rPr lang="en-US" dirty="0"/>
              <a:t>. </a:t>
            </a:r>
            <a:r>
              <a:rPr lang="en-US" dirty="0" smtClean="0"/>
              <a:t>Bati    J.Abdulbaqi    I</a:t>
            </a:r>
            <a:r>
              <a:rPr lang="en-US" dirty="0"/>
              <a:t>. </a:t>
            </a:r>
            <a:r>
              <a:rPr lang="en-US" dirty="0" smtClean="0"/>
              <a:t>Paraskevakos    K.Dong</a:t>
            </a:r>
            <a:endParaRPr lang="en-US" dirty="0"/>
          </a:p>
        </p:txBody>
      </p:sp>
      <p:pic>
        <p:nvPicPr>
          <p:cNvPr id="7" name="Picture Placeholder 6" descr="Two people lifting weights" title="Sample Fitness Picture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8" name="Picture Placeholder 7" descr="Closeup of Granny Smith apple and tape measure" title="Sample Fitness Picture"/>
          <p:cNvPicPr>
            <a:picLocks noGrp="1" noChangeAspect="1"/>
          </p:cNvPicPr>
          <p:nvPr>
            <p:ph type="pic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2848" y="1"/>
            <a:ext cx="3268980" cy="4745736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13" t="51937" r="9826" b="7042"/>
          <a:stretch/>
        </p:blipFill>
        <p:spPr bwMode="auto">
          <a:xfrm>
            <a:off x="3331842" y="977030"/>
            <a:ext cx="3279820" cy="3144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926" y="1714500"/>
            <a:ext cx="8204548" cy="44577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>
                <a:solidFill>
                  <a:srgbClr val="00B0F0"/>
                </a:solidFill>
              </a:rPr>
              <a:t>PerCapita </a:t>
            </a:r>
            <a:r>
              <a:rPr lang="en-US" sz="2800" b="1" dirty="0" smtClean="0">
                <a:solidFill>
                  <a:srgbClr val="00B0F0"/>
                </a:solidFill>
              </a:rPr>
              <a:t>Map </a:t>
            </a:r>
            <a:r>
              <a:rPr lang="en-US" sz="2800" dirty="0" smtClean="0"/>
              <a:t>with </a:t>
            </a:r>
            <a:r>
              <a:rPr lang="en-US" sz="2800" dirty="0"/>
              <a:t>weighted tweets based on population density.</a:t>
            </a:r>
          </a:p>
          <a:p>
            <a:pPr algn="just"/>
            <a:r>
              <a:rPr lang="en-US" sz="2800" b="1" dirty="0">
                <a:solidFill>
                  <a:srgbClr val="00B0F0"/>
                </a:solidFill>
              </a:rPr>
              <a:t>Competitive game</a:t>
            </a:r>
            <a:r>
              <a:rPr lang="en-US" sz="2800" dirty="0"/>
              <a:t>: active people gain points via # of tweets with time.</a:t>
            </a:r>
          </a:p>
          <a:p>
            <a:pPr algn="just"/>
            <a:r>
              <a:rPr lang="en-US" sz="2800" b="1" dirty="0">
                <a:solidFill>
                  <a:srgbClr val="00B0F0"/>
                </a:solidFill>
              </a:rPr>
              <a:t>Interactive map</a:t>
            </a:r>
            <a:r>
              <a:rPr lang="en-US" sz="2800" dirty="0"/>
              <a:t>: shows tweets via types of activates.</a:t>
            </a:r>
          </a:p>
          <a:p>
            <a:pPr algn="just"/>
            <a:r>
              <a:rPr lang="en-US" sz="2800" b="1" dirty="0">
                <a:solidFill>
                  <a:srgbClr val="00B0F0"/>
                </a:solidFill>
              </a:rPr>
              <a:t>Activities recommendation </a:t>
            </a:r>
            <a:r>
              <a:rPr lang="en-US" sz="2800" dirty="0"/>
              <a:t>based on both weather and tweets.</a:t>
            </a:r>
          </a:p>
          <a:p>
            <a:pPr algn="just"/>
            <a:r>
              <a:rPr lang="en-US" sz="2800" b="1" dirty="0" err="1" smtClean="0">
                <a:solidFill>
                  <a:srgbClr val="00B0F0"/>
                </a:solidFill>
              </a:rPr>
              <a:t>CalorieMeter</a:t>
            </a:r>
            <a:r>
              <a:rPr lang="en-US" sz="2800" dirty="0"/>
              <a:t>: </a:t>
            </a:r>
            <a:r>
              <a:rPr lang="en-US" sz="2800" dirty="0" smtClean="0"/>
              <a:t>tracking apps &amp; </a:t>
            </a:r>
            <a:r>
              <a:rPr lang="en-US" sz="2800" dirty="0"/>
              <a:t>devices tweets. </a:t>
            </a:r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17274" y="1177446"/>
            <a:ext cx="9163050" cy="3607495"/>
          </a:xfrm>
        </p:spPr>
        <p:txBody>
          <a:bodyPr>
            <a:normAutofit fontScale="92500" lnSpcReduction="20000"/>
          </a:bodyPr>
          <a:lstStyle/>
          <a:p>
            <a:pPr marL="342900" lvl="0" indent="-342900" algn="l" fontAlgn="base">
              <a:spcAft>
                <a:spcPct val="0"/>
              </a:spcAft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Google Fit, Microsoft Band, etc… (Many Apps + </a:t>
            </a:r>
            <a:r>
              <a:rPr lang="en-US" sz="2400" dirty="0" err="1" smtClean="0">
                <a:solidFill>
                  <a:prstClr val="black"/>
                </a:solidFill>
              </a:rPr>
              <a:t>wearables</a:t>
            </a:r>
            <a:r>
              <a:rPr lang="en-US" sz="2400" dirty="0" smtClean="0">
                <a:solidFill>
                  <a:prstClr val="black"/>
                </a:solidFill>
              </a:rPr>
              <a:t>)</a:t>
            </a:r>
          </a:p>
          <a:p>
            <a:pPr marL="342900" lvl="0" indent="-342900" algn="l" fontAlgn="base">
              <a:spcAft>
                <a:spcPct val="0"/>
              </a:spcAft>
              <a:buFont typeface="Arial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342900" lvl="0" indent="-342900" algn="l" fontAlgn="base">
              <a:spcAft>
                <a:spcPct val="0"/>
              </a:spcAft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Innovation?</a:t>
            </a:r>
          </a:p>
          <a:p>
            <a:pPr marL="342900" lvl="0" indent="-342900" algn="l" fontAlgn="base">
              <a:spcAft>
                <a:spcPct val="0"/>
              </a:spcAft>
              <a:buFont typeface="Arial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342900" lvl="0" indent="-342900" algn="l" fontAlgn="base">
              <a:spcAft>
                <a:spcPct val="0"/>
              </a:spcAft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Accurate Analysis of the problem (Accurate Data) </a:t>
            </a:r>
            <a:r>
              <a:rPr lang="en-US" sz="2400" dirty="0" err="1" smtClean="0">
                <a:solidFill>
                  <a:prstClr val="black"/>
                </a:solidFill>
              </a:rPr>
              <a:t>TweetChup</a:t>
            </a:r>
            <a:r>
              <a:rPr lang="en-US" sz="2400" dirty="0" smtClean="0">
                <a:solidFill>
                  <a:prstClr val="black"/>
                </a:solidFill>
              </a:rPr>
              <a:t>   (Done)</a:t>
            </a:r>
            <a:endParaRPr lang="en-US" sz="2400" dirty="0">
              <a:solidFill>
                <a:prstClr val="black"/>
              </a:solidFill>
            </a:endParaRPr>
          </a:p>
          <a:p>
            <a:pPr marL="342900" lvl="0" indent="-342900" algn="l" fontAlgn="base">
              <a:spcAft>
                <a:spcPct val="0"/>
              </a:spcAft>
              <a:buFont typeface="Arial" charset="0"/>
              <a:buChar char="•"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342900" lvl="0" indent="-342900" algn="l" fontAlgn="base">
              <a:spcAft>
                <a:spcPct val="0"/>
              </a:spcAft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Calculating Calories + Visualizing them in site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                                        + adding more features (</a:t>
            </a:r>
            <a:r>
              <a:rPr lang="en-US" sz="2400" dirty="0" err="1" smtClean="0">
                <a:solidFill>
                  <a:prstClr val="black"/>
                </a:solidFill>
              </a:rPr>
              <a:t>Reqs</a:t>
            </a:r>
            <a:r>
              <a:rPr lang="en-US" sz="2400" dirty="0" smtClean="0">
                <a:solidFill>
                  <a:prstClr val="black"/>
                </a:solidFill>
              </a:rPr>
              <a:t>)(To be done)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4" t="79564" r="43444" b="8333"/>
          <a:stretch/>
        </p:blipFill>
        <p:spPr bwMode="auto">
          <a:xfrm>
            <a:off x="3" y="4609578"/>
            <a:ext cx="6918477" cy="144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4" t="63542" r="79602" b="5587"/>
          <a:stretch/>
        </p:blipFill>
        <p:spPr bwMode="auto">
          <a:xfrm>
            <a:off x="7219371" y="3432133"/>
            <a:ext cx="2262831" cy="26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43196" y="275574"/>
            <a:ext cx="4246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CalorieMeter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609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 Right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104" y="1714500"/>
            <a:ext cx="8955850" cy="4457700"/>
          </a:xfrm>
        </p:spPr>
        <p:txBody>
          <a:bodyPr>
            <a:noAutofit/>
          </a:bodyPr>
          <a:lstStyle/>
          <a:p>
            <a:r>
              <a:rPr lang="en-US" sz="2800" dirty="0"/>
              <a:t>Getting the data from twitter.</a:t>
            </a:r>
          </a:p>
          <a:p>
            <a:r>
              <a:rPr lang="en-US" sz="2800" dirty="0"/>
              <a:t>Save the data in the </a:t>
            </a:r>
            <a:r>
              <a:rPr lang="en-US" sz="2800" dirty="0" smtClean="0"/>
              <a:t>MongoDB.</a:t>
            </a:r>
          </a:p>
          <a:p>
            <a:r>
              <a:rPr lang="en-US" sz="2800" dirty="0"/>
              <a:t>Represent the twitter data into google map after saving it in MongoDB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PerCapita Map for Discrete group of large cities. </a:t>
            </a:r>
            <a:endParaRPr lang="en-US" sz="2800" dirty="0" smtClean="0"/>
          </a:p>
          <a:p>
            <a:r>
              <a:rPr lang="en-US" sz="2800" dirty="0" smtClean="0"/>
              <a:t>Create </a:t>
            </a:r>
            <a:r>
              <a:rPr lang="en-US" sz="2800" dirty="0"/>
              <a:t>the game system for the states based on the tweets from the database and store them in the database.</a:t>
            </a:r>
          </a:p>
          <a:p>
            <a:r>
              <a:rPr lang="en-US" sz="2800" dirty="0"/>
              <a:t>Accurate Analysis of the problem (Accurate Data) </a:t>
            </a:r>
            <a:r>
              <a:rPr lang="en-US" sz="2800" dirty="0" err="1"/>
              <a:t>TweetChup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9643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197" y="1701973"/>
            <a:ext cx="9118948" cy="4457700"/>
          </a:xfrm>
        </p:spPr>
        <p:txBody>
          <a:bodyPr>
            <a:noAutofit/>
          </a:bodyPr>
          <a:lstStyle/>
          <a:p>
            <a:r>
              <a:rPr lang="en-US" sz="2200" b="1" dirty="0">
                <a:solidFill>
                  <a:srgbClr val="00B0F0"/>
                </a:solidFill>
              </a:rPr>
              <a:t>PerCapita </a:t>
            </a:r>
            <a:r>
              <a:rPr lang="en-US" sz="2200" b="1" dirty="0" smtClean="0">
                <a:solidFill>
                  <a:srgbClr val="00B0F0"/>
                </a:solidFill>
              </a:rPr>
              <a:t>Map:</a:t>
            </a:r>
          </a:p>
          <a:p>
            <a:pPr lvl="1"/>
            <a:r>
              <a:rPr lang="en-US" sz="2200" dirty="0" smtClean="0"/>
              <a:t>PerCapita </a:t>
            </a:r>
            <a:r>
              <a:rPr lang="en-US" sz="2200" dirty="0"/>
              <a:t>Map  for Continuous US (All </a:t>
            </a:r>
            <a:r>
              <a:rPr lang="en-US" sz="2200" dirty="0" smtClean="0"/>
              <a:t>Towns)</a:t>
            </a:r>
          </a:p>
          <a:p>
            <a:r>
              <a:rPr lang="en-US" sz="2200" b="1" dirty="0" smtClean="0">
                <a:solidFill>
                  <a:srgbClr val="00B0F0"/>
                </a:solidFill>
              </a:rPr>
              <a:t>Competitive game:</a:t>
            </a:r>
          </a:p>
          <a:p>
            <a:pPr lvl="1"/>
            <a:r>
              <a:rPr lang="en-US" sz="2200" dirty="0"/>
              <a:t>Test everything and display it to the web site</a:t>
            </a:r>
            <a:endParaRPr lang="en-US" sz="2200" b="1" dirty="0" smtClean="0">
              <a:solidFill>
                <a:srgbClr val="00B0F0"/>
              </a:solidFill>
            </a:endParaRPr>
          </a:p>
          <a:p>
            <a:r>
              <a:rPr lang="en-US" sz="2200" b="1" dirty="0" smtClean="0">
                <a:solidFill>
                  <a:srgbClr val="00B0F0"/>
                </a:solidFill>
              </a:rPr>
              <a:t>Interactive </a:t>
            </a:r>
            <a:r>
              <a:rPr lang="en-US" sz="2200" b="1" dirty="0">
                <a:solidFill>
                  <a:srgbClr val="00B0F0"/>
                </a:solidFill>
              </a:rPr>
              <a:t>map: </a:t>
            </a:r>
          </a:p>
          <a:p>
            <a:pPr lvl="1"/>
            <a:r>
              <a:rPr lang="en-US" sz="2200" dirty="0" smtClean="0"/>
              <a:t>Recognize </a:t>
            </a:r>
            <a:r>
              <a:rPr lang="en-US" sz="2200" dirty="0"/>
              <a:t>each type of activities to represent most popular one in single </a:t>
            </a:r>
            <a:r>
              <a:rPr lang="en-US" sz="2200" dirty="0" smtClean="0"/>
              <a:t>map</a:t>
            </a:r>
          </a:p>
          <a:p>
            <a:r>
              <a:rPr lang="en-US" sz="2200" b="1" dirty="0">
                <a:solidFill>
                  <a:srgbClr val="00B0F0"/>
                </a:solidFill>
              </a:rPr>
              <a:t>Activities </a:t>
            </a:r>
            <a:r>
              <a:rPr lang="en-US" sz="2200" b="1" dirty="0" smtClean="0">
                <a:solidFill>
                  <a:srgbClr val="00B0F0"/>
                </a:solidFill>
              </a:rPr>
              <a:t>recommendation:</a:t>
            </a:r>
          </a:p>
          <a:p>
            <a:pPr lvl="1"/>
            <a:r>
              <a:rPr lang="en-US" sz="2200" dirty="0"/>
              <a:t>Complete the Recommendation function based on Interactive </a:t>
            </a:r>
            <a:r>
              <a:rPr lang="en-US" sz="2200" dirty="0" smtClean="0"/>
              <a:t>Map</a:t>
            </a:r>
            <a:endParaRPr lang="en-US" sz="2200" b="1" dirty="0" smtClean="0">
              <a:solidFill>
                <a:srgbClr val="00B0F0"/>
              </a:solidFill>
            </a:endParaRPr>
          </a:p>
          <a:p>
            <a:r>
              <a:rPr lang="en-US" altLang="zh-CN" sz="2400" b="1" dirty="0" err="1">
                <a:solidFill>
                  <a:srgbClr val="00B0F0"/>
                </a:solidFill>
              </a:rPr>
              <a:t>CalorieMeter</a:t>
            </a:r>
            <a:r>
              <a:rPr lang="en-US" altLang="zh-CN" sz="2400" b="1" dirty="0">
                <a:solidFill>
                  <a:srgbClr val="00B0F0"/>
                </a:solidFill>
              </a:rPr>
              <a:t> </a:t>
            </a:r>
            <a:endParaRPr lang="en-US" altLang="zh-CN" sz="2400" b="1" dirty="0" smtClean="0">
              <a:solidFill>
                <a:srgbClr val="00B0F0"/>
              </a:solidFill>
            </a:endParaRPr>
          </a:p>
          <a:p>
            <a:pPr lvl="1"/>
            <a:r>
              <a:rPr lang="en-US" sz="2200" dirty="0"/>
              <a:t>Calculating Calories + Visualizing them in site + adding more features</a:t>
            </a:r>
          </a:p>
        </p:txBody>
      </p:sp>
    </p:spTree>
    <p:extLst>
      <p:ext uri="{BB962C8B-B14F-4D97-AF65-F5344CB8AC3E}">
        <p14:creationId xmlns:p14="http://schemas.microsoft.com/office/powerpoint/2010/main" val="278999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123682"/>
            <a:ext cx="8543925" cy="27432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224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EB3BA0-388C-4E58-A08B-951C7A9EBD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0</TotalTime>
  <Words>257</Words>
  <Application>Microsoft Office PowerPoint</Application>
  <PresentationFormat>A4 Paper (210x297 mm)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幼圆</vt:lpstr>
      <vt:lpstr>Arial</vt:lpstr>
      <vt:lpstr>Calibri</vt:lpstr>
      <vt:lpstr>Calibri Light</vt:lpstr>
      <vt:lpstr>Health Fitness 16x9</vt:lpstr>
      <vt:lpstr>Health Monitor Analytics</vt:lpstr>
      <vt:lpstr>Feature</vt:lpstr>
      <vt:lpstr>PowerPoint Presentation</vt:lpstr>
      <vt:lpstr>What we did Right now</vt:lpstr>
      <vt:lpstr>Future Improvements</vt:lpstr>
      <vt:lpstr>Thank you!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2014-10-31T11:47:16Z</dcterms:created>
  <dcterms:modified xsi:type="dcterms:W3CDTF">2014-11-02T18:45:03Z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TC029223919991</vt:lpwstr>
  </property>
</Properties>
</file>