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2" r:id="rId3"/>
    <p:sldId id="257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115656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514600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714498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870955"/>
            <a:ext cx="11125200" cy="914400"/>
          </a:xfrm>
        </p:spPr>
        <p:txBody>
          <a:bodyPr/>
          <a:lstStyle/>
          <a:p>
            <a:r>
              <a:rPr lang="en-US" dirty="0" smtClean="0"/>
              <a:t>Health Monitor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785355"/>
            <a:ext cx="11125200" cy="8292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Group 1</a:t>
            </a:r>
          </a:p>
          <a:p>
            <a:endParaRPr lang="en-US" dirty="0"/>
          </a:p>
          <a:p>
            <a:r>
              <a:rPr lang="en-US" dirty="0"/>
              <a:t> D. </a:t>
            </a:r>
            <a:r>
              <a:rPr lang="en-US" dirty="0" smtClean="0"/>
              <a:t>Takacs    G</a:t>
            </a:r>
            <a:r>
              <a:rPr lang="en-US" dirty="0"/>
              <a:t>. </a:t>
            </a:r>
            <a:r>
              <a:rPr lang="en-US" dirty="0" smtClean="0"/>
              <a:t>Bati    J.Abdulbaqi    I</a:t>
            </a:r>
            <a:r>
              <a:rPr lang="en-US" dirty="0"/>
              <a:t>. </a:t>
            </a:r>
            <a:r>
              <a:rPr lang="en-US" dirty="0" smtClean="0"/>
              <a:t>Paraskevakos    K.Dong</a:t>
            </a:r>
            <a:endParaRPr lang="en-US" dirty="0"/>
          </a:p>
        </p:txBody>
      </p:sp>
      <p:pic>
        <p:nvPicPr>
          <p:cNvPr id="7" name="Picture Placeholder 6" descr="Two people lifting weights" title="Sample Fitness Picture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 title="Sample Fitness Pict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9" name="Picture Placeholder 8" descr="Man and woman running on indoor track" title="Sample Fitness Picture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PerCapita </a:t>
            </a:r>
            <a:r>
              <a:rPr lang="en-US" sz="2800" b="1" dirty="0" smtClean="0">
                <a:solidFill>
                  <a:srgbClr val="00B0F0"/>
                </a:solidFill>
              </a:rPr>
              <a:t>Map </a:t>
            </a:r>
            <a:r>
              <a:rPr lang="en-US" sz="2800" dirty="0" smtClean="0"/>
              <a:t>with </a:t>
            </a:r>
            <a:r>
              <a:rPr lang="en-US" sz="2800" dirty="0"/>
              <a:t>weighted tweets based on population density.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Competitive game</a:t>
            </a:r>
            <a:r>
              <a:rPr lang="en-US" sz="2800" dirty="0"/>
              <a:t>: active people gain points via # of tweets with time.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Interactive map</a:t>
            </a:r>
            <a:r>
              <a:rPr lang="en-US" sz="2800" dirty="0"/>
              <a:t>: shows tweets via types of activates.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Activities recommendation </a:t>
            </a:r>
            <a:r>
              <a:rPr lang="en-US" sz="2800" dirty="0"/>
              <a:t>based on both weather and tweets.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The calories meter</a:t>
            </a:r>
            <a:r>
              <a:rPr lang="en-US" sz="2800" dirty="0"/>
              <a:t>: by tracking the devices tweets. 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Right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Getting the data from twitter.</a:t>
            </a:r>
          </a:p>
          <a:p>
            <a:r>
              <a:rPr lang="en-US" sz="2400" dirty="0"/>
              <a:t>Save the data in the </a:t>
            </a:r>
            <a:r>
              <a:rPr lang="en-US" sz="2400" dirty="0" smtClean="0"/>
              <a:t>MongoDB.</a:t>
            </a:r>
          </a:p>
          <a:p>
            <a:r>
              <a:rPr lang="en-US" sz="2400" dirty="0"/>
              <a:t>Represent the twitter data into google map after saving it in MongoDB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PerCapita Map for Discrete group of large cities. </a:t>
            </a:r>
            <a:endParaRPr lang="en-US" sz="2400" dirty="0" smtClean="0"/>
          </a:p>
          <a:p>
            <a:r>
              <a:rPr lang="en-US" sz="2400" dirty="0" smtClean="0"/>
              <a:t>Create </a:t>
            </a:r>
            <a:r>
              <a:rPr lang="en-US" sz="2400" dirty="0"/>
              <a:t>the game system for the states based on the tweets from the database and store them in the database.</a:t>
            </a:r>
            <a:endParaRPr lang="en-US" sz="2400" dirty="0"/>
          </a:p>
          <a:p>
            <a:r>
              <a:rPr lang="en-US" sz="2400" dirty="0"/>
              <a:t>Accurate Analysis of the problem (Accurate Data) </a:t>
            </a:r>
            <a:r>
              <a:rPr lang="en-US" sz="2400" dirty="0" err="1"/>
              <a:t>TweetChup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9643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PerCapita </a:t>
            </a:r>
            <a:r>
              <a:rPr lang="en-US" b="1" dirty="0" smtClean="0">
                <a:solidFill>
                  <a:srgbClr val="00B0F0"/>
                </a:solidFill>
              </a:rPr>
              <a:t>Map:</a:t>
            </a:r>
          </a:p>
          <a:p>
            <a:pPr lvl="1"/>
            <a:r>
              <a:rPr lang="en-US" sz="2000" dirty="0" smtClean="0"/>
              <a:t>PerCapita </a:t>
            </a:r>
            <a:r>
              <a:rPr lang="en-US" sz="2000" dirty="0"/>
              <a:t>Map  for Continuous US (All </a:t>
            </a:r>
            <a:r>
              <a:rPr lang="en-US" sz="2000" dirty="0" smtClean="0"/>
              <a:t>Towns)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Competitive game:</a:t>
            </a:r>
          </a:p>
          <a:p>
            <a:pPr lvl="1"/>
            <a:r>
              <a:rPr lang="en-US" sz="2000" dirty="0"/>
              <a:t>Test everything and display it to the web site</a:t>
            </a:r>
            <a:endParaRPr lang="en-US" sz="2000" b="1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Interactive </a:t>
            </a:r>
            <a:r>
              <a:rPr lang="en-US" b="1" dirty="0">
                <a:solidFill>
                  <a:srgbClr val="00B0F0"/>
                </a:solidFill>
              </a:rPr>
              <a:t>map: </a:t>
            </a:r>
          </a:p>
          <a:p>
            <a:pPr lvl="1"/>
            <a:r>
              <a:rPr lang="en-US" sz="2000" dirty="0" smtClean="0"/>
              <a:t>Recognize </a:t>
            </a:r>
            <a:r>
              <a:rPr lang="en-US" sz="2000" dirty="0"/>
              <a:t>each type of activities to represent most popular one in single </a:t>
            </a:r>
            <a:r>
              <a:rPr lang="en-US" sz="2000" dirty="0" smtClean="0"/>
              <a:t>map</a:t>
            </a:r>
          </a:p>
          <a:p>
            <a:r>
              <a:rPr lang="en-US" b="1" dirty="0">
                <a:solidFill>
                  <a:srgbClr val="00B0F0"/>
                </a:solidFill>
              </a:rPr>
              <a:t>Activities </a:t>
            </a:r>
            <a:r>
              <a:rPr lang="en-US" b="1" dirty="0" smtClean="0">
                <a:solidFill>
                  <a:srgbClr val="00B0F0"/>
                </a:solidFill>
              </a:rPr>
              <a:t>recommendation:</a:t>
            </a:r>
          </a:p>
          <a:p>
            <a:pPr lvl="1"/>
            <a:r>
              <a:rPr lang="en-US" sz="2000" dirty="0"/>
              <a:t>Complete the Recommendation function based on Interactive </a:t>
            </a:r>
            <a:r>
              <a:rPr lang="en-US" sz="2000" dirty="0" smtClean="0"/>
              <a:t>Map</a:t>
            </a:r>
            <a:endParaRPr lang="en-US" sz="2000" b="1" dirty="0" smtClean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The calories </a:t>
            </a:r>
            <a:r>
              <a:rPr lang="en-US" b="1" dirty="0" smtClean="0">
                <a:solidFill>
                  <a:srgbClr val="00B0F0"/>
                </a:solidFill>
              </a:rPr>
              <a:t>meter</a:t>
            </a:r>
          </a:p>
          <a:p>
            <a:pPr lvl="1"/>
            <a:r>
              <a:rPr lang="en-US" sz="2000" dirty="0"/>
              <a:t>Calculating Calories + Visualizing them in site </a:t>
            </a:r>
            <a:r>
              <a:rPr lang="en-US" sz="2000" dirty="0" smtClean="0"/>
              <a:t>+ </a:t>
            </a:r>
            <a:r>
              <a:rPr lang="en-US" sz="2000" dirty="0"/>
              <a:t>adding more features (</a:t>
            </a:r>
            <a:r>
              <a:rPr lang="en-US" sz="2000" dirty="0" err="1"/>
              <a:t>Reqs</a:t>
            </a:r>
            <a:r>
              <a:rPr lang="en-US" sz="2000" dirty="0"/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8999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23682"/>
            <a:ext cx="10515600" cy="27432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224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EB3BA0-388C-4E58-A08B-951C7A9EBD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0</TotalTime>
  <Words>215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Health Fitness 16x9</vt:lpstr>
      <vt:lpstr>Health Monitor Analytics</vt:lpstr>
      <vt:lpstr>Feature</vt:lpstr>
      <vt:lpstr>What we did Right now</vt:lpstr>
      <vt:lpstr>Future Improvements</vt:lpstr>
      <vt:lpstr>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2014-10-31T11:47:16Z</dcterms:created>
  <dcterms:modified xsi:type="dcterms:W3CDTF">2014-10-31T16:31:43Z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TC029223919991</vt:lpwstr>
  </property>
</Properties>
</file>