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4FE-7795-13A7-C68F-92FA3B89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E3A2-F296-2E92-ECBA-399AE5BE3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35D8-E93C-431B-53AB-FDBAE730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9C73-EE37-7ACD-DB9F-3E097489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7947-E952-CC0B-2A00-EE95C73B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44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D0AF-EB6C-A9E8-FC58-94A9809F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AA406-47B0-5127-719A-5D740A35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D3C1-A50B-2805-9571-66E3AB3F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5B63-2FDE-59EE-CF73-08F3E72A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926C-2C08-324A-F235-51067C96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2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66B83-0A73-7F75-54B4-C4D7583E3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414EC-C9AD-FC31-038F-393E2447C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DBAF-3508-3D8C-DF09-BE419630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904F-15F1-EE59-BF88-6D74500F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E7BB-2CF5-F1E5-087C-5A720CB1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05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7CAA-65E9-3543-13B5-DFCFD9EF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5947-653A-B81C-97BD-8629A70C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C211-DAB5-3C92-F6BB-284581D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6A87-F8AF-7E27-73E1-A08AAF81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AF92-56BD-7B78-71B9-8524FA7F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9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913F-4EB7-68BE-C7F8-56322292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DAF58-9DD3-369C-2BD7-F15331F2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435A-419D-E8D9-1F69-41C1DFB4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D86B-60D3-7A5A-46D8-08842DF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5B87-8154-F236-4CC8-F761D4B0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90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43EA-FBA9-5932-3E62-64740A22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5DFC-95EB-1F6E-CE53-3420B92EA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2F83D-4F95-D836-74C5-176D0A53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28E76-71A9-96D2-AC6A-B73F6E3A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4634-3349-6691-472D-47CFF9DB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1C6EC-290A-8AFF-862A-162DB3D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34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909B-DF9F-E0A9-07D2-D34CA87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F20E-1BED-E77A-949A-48B61C499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F205-832D-9902-ABD8-AFE8C65B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CD4A9-7C01-5FC8-77CE-0B92E8FED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D80F9-2BDF-A7DD-3559-3A9BCE0F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E964E-99D7-5672-2FF9-4FBA418C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ED9F2-45C1-E531-63B9-97206849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48EB3-2E3F-F329-63D5-BE843F0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54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FEC-7CA4-9899-D52E-7F27D090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E0E5C-6A67-1CEE-3D09-89A1E53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4E3C9-836D-58C5-23D2-FE1100FB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2996-5EF1-4B9D-6095-2265DFC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8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60123-7F46-E057-3A44-5D8EDBA2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75A5E-D92B-DB52-5DCC-01500F08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F573C-1090-05DE-DD07-C6642F7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72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8113-96AF-8C80-42A3-4CD0A58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7780-0A8C-22E7-720A-AFD97943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7C8C-BB7D-A205-93AE-41C94B37E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080CA-FD9C-12F0-B3D2-6BF2B815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CE42D-8029-11BE-B7B1-631884D2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153CC-D715-0982-2171-7E33EF4A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3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135F-C444-6EDF-C2E5-5873449B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D6627-84E1-38A7-4082-516241CC4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CAB78-F028-26C3-F980-0F7DD412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A3942-E2D3-24E1-00B9-ED1A6AC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09C4-0E28-F622-9C20-A153222C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6326-827F-18D2-782A-B21414B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AD5DF-2418-36DC-9CD4-7DE6287A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0E65-DA44-4660-AD43-830C5032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965BC-1814-82B7-5FBC-67A8C2613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2389-138B-42E3-9AB2-7353FC50F4BC}" type="datetimeFigureOut">
              <a:rPr lang="en-CA" smtClean="0"/>
              <a:t>2022-11-14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F9D1-FA33-4F9B-76A9-B1FB9E967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9CE1-800A-6602-70E4-ACB4D070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1A10-A9D7-40C9-956B-D69DBD4FA4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50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6BCD6-76AE-897F-16D1-1E52FB7F4FC3}"/>
              </a:ext>
            </a:extLst>
          </p:cNvPr>
          <p:cNvSpPr txBox="1"/>
          <p:nvPr/>
        </p:nvSpPr>
        <p:spPr>
          <a:xfrm>
            <a:off x="793786" y="619397"/>
            <a:ext cx="1029353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PROBLEMS</a:t>
            </a:r>
            <a:endParaRPr lang="en-CA" sz="2400" dirty="0"/>
          </a:p>
          <a:p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Market research is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Cash Management needs to be transparent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Transparent communication is missing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Market sales segmentation (wool, leather, milk) is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Overall Management/Monitoring of the situation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A9FEA-A47D-EBB6-B166-35E025490E8E}"/>
              </a:ext>
            </a:extLst>
          </p:cNvPr>
          <p:cNvSpPr txBox="1"/>
          <p:nvPr/>
        </p:nvSpPr>
        <p:spPr>
          <a:xfrm>
            <a:off x="10488385" y="5165003"/>
            <a:ext cx="14719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TEAM – Group 7</a:t>
            </a:r>
          </a:p>
          <a:p>
            <a:endParaRPr lang="en-CA" sz="1400" dirty="0"/>
          </a:p>
          <a:p>
            <a:r>
              <a:rPr lang="en-CA" sz="1400" dirty="0"/>
              <a:t>Emmanuel</a:t>
            </a:r>
          </a:p>
          <a:p>
            <a:r>
              <a:rPr lang="en-CA" sz="1400" dirty="0" err="1"/>
              <a:t>Akshay</a:t>
            </a:r>
            <a:endParaRPr lang="en-CA" sz="1400" dirty="0"/>
          </a:p>
          <a:p>
            <a:r>
              <a:rPr lang="en-CA" sz="1400" dirty="0" err="1"/>
              <a:t>Moh</a:t>
            </a:r>
            <a:endParaRPr lang="en-CA" sz="1400" dirty="0"/>
          </a:p>
          <a:p>
            <a:r>
              <a:rPr lang="en-CA" sz="1400" dirty="0"/>
              <a:t>Jehoshua</a:t>
            </a:r>
          </a:p>
          <a:p>
            <a:r>
              <a:rPr lang="en-CA" sz="1400" dirty="0"/>
              <a:t>Beni</a:t>
            </a:r>
          </a:p>
        </p:txBody>
      </p:sp>
    </p:spTree>
    <p:extLst>
      <p:ext uri="{BB962C8B-B14F-4D97-AF65-F5344CB8AC3E}">
        <p14:creationId xmlns:p14="http://schemas.microsoft.com/office/powerpoint/2010/main" val="42099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6BCD6-76AE-897F-16D1-1E52FB7F4FC3}"/>
              </a:ext>
            </a:extLst>
          </p:cNvPr>
          <p:cNvSpPr txBox="1"/>
          <p:nvPr/>
        </p:nvSpPr>
        <p:spPr>
          <a:xfrm>
            <a:off x="540149" y="335933"/>
            <a:ext cx="111117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SOLUTIONS</a:t>
            </a:r>
            <a:endParaRPr lang="en-CA" sz="2400" dirty="0"/>
          </a:p>
          <a:p>
            <a:endParaRPr lang="en-CA" sz="1600" dirty="0"/>
          </a:p>
          <a:p>
            <a:pPr marL="342900" indent="-342900" algn="l">
              <a:buAutoNum type="arabicPeriod"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Roboto-Regular"/>
              </a:rPr>
              <a:t>Where should the alpacas be sent in order to do the most good?</a:t>
            </a:r>
          </a:p>
          <a:p>
            <a:pPr algn="l"/>
            <a:endParaRPr lang="en-US" sz="1600" dirty="0">
              <a:latin typeface="Roboto-Regular"/>
            </a:endParaRPr>
          </a:p>
          <a:p>
            <a:pPr algn="l"/>
            <a:r>
              <a:rPr lang="en-US" sz="1600" dirty="0">
                <a:latin typeface="Roboto-Regular"/>
              </a:rPr>
              <a:t>Surveys, Target Market research/analysis (e.g. using AI) and establishing a supply chain framework to deliver end-to-end services.</a:t>
            </a:r>
          </a:p>
          <a:p>
            <a:pPr marL="342900" indent="-342900" algn="l">
              <a:buAutoNum type="arabicPeriod"/>
            </a:pPr>
            <a:endParaRPr lang="en-US" sz="1600" b="0" i="0" u="none" strike="noStrike" baseline="0" dirty="0">
              <a:latin typeface="Roboto-Regular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FF0000"/>
                </a:solidFill>
                <a:latin typeface="Roboto-Regular"/>
              </a:rPr>
              <a:t>2. How does the charity purchase alpacas with donation money? What would be different if it purchased the animals near the local economies?</a:t>
            </a:r>
          </a:p>
          <a:p>
            <a:pPr algn="l"/>
            <a:endParaRPr lang="en-US" sz="1600" dirty="0">
              <a:latin typeface="Roboto-Regular"/>
            </a:endParaRP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Money flow is from Donors (</a:t>
            </a:r>
            <a:r>
              <a:rPr lang="en-US" sz="1600" dirty="0">
                <a:latin typeface="Roboto-Regular"/>
              </a:rPr>
              <a:t>global)</a:t>
            </a:r>
            <a:r>
              <a:rPr lang="en-US" sz="1600" b="0" i="0" u="none" strike="noStrike" baseline="0" dirty="0">
                <a:latin typeface="Roboto-Regular"/>
              </a:rPr>
              <a:t>  &gt; Charity (Alberta) &gt; Payment to Supplier (global) &gt; Farmers (global)</a:t>
            </a:r>
          </a:p>
          <a:p>
            <a:pPr algn="l"/>
            <a:endParaRPr lang="en-US" sz="1600" dirty="0">
              <a:latin typeface="Roboto-Regular"/>
            </a:endParaRPr>
          </a:p>
          <a:p>
            <a:pPr algn="l"/>
            <a:r>
              <a:rPr lang="en-US" sz="1600" dirty="0">
                <a:latin typeface="Roboto-Regular"/>
              </a:rPr>
              <a:t>Create a global marketplace platform where the following features are available –</a:t>
            </a:r>
          </a:p>
          <a:p>
            <a:pPr algn="l"/>
            <a:r>
              <a:rPr lang="en-US" sz="1600" dirty="0">
                <a:latin typeface="Roboto-Regular"/>
              </a:rPr>
              <a:t>      Information about the farmers with their locations</a:t>
            </a:r>
          </a:p>
          <a:p>
            <a:pPr algn="l"/>
            <a:r>
              <a:rPr lang="en-US" sz="1600" dirty="0">
                <a:latin typeface="Roboto-Regular"/>
              </a:rPr>
              <a:t>      Cost breakdown of commodities in each donation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      Channel to fund the supplier per location preference</a:t>
            </a:r>
          </a:p>
          <a:p>
            <a:pPr algn="l"/>
            <a:r>
              <a:rPr lang="en-US" sz="1600" dirty="0">
                <a:latin typeface="Roboto-Regular"/>
              </a:rPr>
              <a:t>      Payment gateway for end-to-end purchase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      Fulfillment process with transparent communication</a:t>
            </a:r>
          </a:p>
          <a:p>
            <a:pPr algn="l"/>
            <a:endParaRPr lang="en-US" sz="1600" b="0" i="0" u="none" strike="noStrike" baseline="0" dirty="0"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777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6BCD6-76AE-897F-16D1-1E52FB7F4FC3}"/>
              </a:ext>
            </a:extLst>
          </p:cNvPr>
          <p:cNvSpPr txBox="1"/>
          <p:nvPr/>
        </p:nvSpPr>
        <p:spPr>
          <a:xfrm>
            <a:off x="610906" y="363365"/>
            <a:ext cx="111117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SOLUTIONS</a:t>
            </a:r>
            <a:endParaRPr lang="en-CA" sz="1600" dirty="0"/>
          </a:p>
          <a:p>
            <a:endParaRPr lang="en-CA" sz="1600" dirty="0"/>
          </a:p>
          <a:p>
            <a:pPr algn="l"/>
            <a:r>
              <a:rPr lang="en-US" sz="1600" b="0" i="0" u="none" strike="noStrike" baseline="0" dirty="0">
                <a:solidFill>
                  <a:srgbClr val="FF0000"/>
                </a:solidFill>
                <a:latin typeface="Roboto-Regular"/>
              </a:rPr>
              <a:t>3. How can the charity ensure that the alpacas arrived at the correct destinations?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Fulfillment gateway with transparent communication for a purchase confirmation</a:t>
            </a:r>
          </a:p>
          <a:p>
            <a:pPr algn="l"/>
            <a:endParaRPr lang="en-US" sz="1600" b="0" i="0" u="none" strike="noStrike" baseline="0" dirty="0">
              <a:latin typeface="Roboto-Regular"/>
            </a:endParaRPr>
          </a:p>
          <a:p>
            <a:pPr algn="l"/>
            <a:endParaRPr lang="en-US" sz="1600" b="0" i="0" u="none" strike="noStrike" baseline="0" dirty="0">
              <a:latin typeface="Roboto-Regular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FF0000"/>
                </a:solidFill>
                <a:latin typeface="Roboto-Regular"/>
              </a:rPr>
              <a:t>4. Where can the recipients of alpacas sell alpaca wool?</a:t>
            </a:r>
          </a:p>
          <a:p>
            <a:pPr algn="l"/>
            <a:r>
              <a:rPr lang="en-US" sz="1600" dirty="0">
                <a:latin typeface="Roboto-Regular"/>
              </a:rPr>
              <a:t>Platform gives the opportunity for both global and Local economies</a:t>
            </a:r>
          </a:p>
          <a:p>
            <a:pPr algn="l"/>
            <a:endParaRPr lang="en-US" sz="1600" b="0" i="0" u="none" strike="noStrike" baseline="0" dirty="0">
              <a:latin typeface="Roboto-Regular"/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FF0000"/>
                </a:solidFill>
                <a:latin typeface="Roboto-Regular"/>
              </a:rPr>
              <a:t>5. Did the alpaca donations actually have a positive impact?</a:t>
            </a:r>
          </a:p>
          <a:p>
            <a:pPr algn="l"/>
            <a:r>
              <a:rPr lang="en-US" sz="1600" dirty="0">
                <a:latin typeface="Roboto-Regular"/>
              </a:rPr>
              <a:t>No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2784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Roboto-Regular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benishankar de</dc:creator>
  <cp:lastModifiedBy>benishankar de</cp:lastModifiedBy>
  <cp:revision>5</cp:revision>
  <dcterms:created xsi:type="dcterms:W3CDTF">2022-11-15T02:20:49Z</dcterms:created>
  <dcterms:modified xsi:type="dcterms:W3CDTF">2022-11-15T03:09:22Z</dcterms:modified>
</cp:coreProperties>
</file>