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F34B25-96E4-46FC-BC33-A1EB5297EB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DBB7433-6407-4CB5-8F5F-083AF04A37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952D251-BA8C-4BE0-9647-2F58A94E2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1DBEF-DDA8-4BD3-8CDD-0258CE4E7282}" type="datetimeFigureOut">
              <a:rPr lang="de-DE" smtClean="0"/>
              <a:t>28.07.2020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FA49C64-DF9C-4F55-9E2F-200D13BA4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518178A-CD94-45ED-96DC-632282AB8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9F554-0BC8-406D-8AF9-131DA0FDF5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2227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BD3A7C-DC75-4881-A3FA-40F069FB8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31F42FA-9C71-4148-AAE4-8588650E6B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6E047BD-76CB-4D01-8B8A-66DBBA705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1DBEF-DDA8-4BD3-8CDD-0258CE4E7282}" type="datetimeFigureOut">
              <a:rPr lang="de-DE" smtClean="0"/>
              <a:t>28.07.2020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93AFB32-5F3E-4DD1-912A-4C1A4915F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A74EC07-C8C4-4080-B108-FAE7CCAF8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9F554-0BC8-406D-8AF9-131DA0FDF5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3069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1DE2216-A4C0-4E72-AFA2-E91BE73469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5ABD2EA-7DE2-4952-ADC8-E7592307D1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212527C-89FC-464D-AF14-D3AC9149B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1DBEF-DDA8-4BD3-8CDD-0258CE4E7282}" type="datetimeFigureOut">
              <a:rPr lang="de-DE" smtClean="0"/>
              <a:t>28.07.2020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0EAF48C-7D07-4A06-9FF1-8B34CDF55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951BF4-828D-47FA-A96D-61F012F5B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9F554-0BC8-406D-8AF9-131DA0FDF5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8122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7DBBBB-6CD7-4DD0-93D6-D0F999E5B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C594078-8CAE-4523-9EEF-B082F0BE6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AF64784-EB0F-43D5-B423-651BAC0C1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1DBEF-DDA8-4BD3-8CDD-0258CE4E7282}" type="datetimeFigureOut">
              <a:rPr lang="de-DE" smtClean="0"/>
              <a:t>28.07.2020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8BD4BA1-6DD1-4EF7-9108-49D8387D4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4FA16B-49F7-449D-9CF9-ED629DB24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9F554-0BC8-406D-8AF9-131DA0FDF5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0871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191E67-1BC4-4DF4-A7C7-001494195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20314E1-E4BF-43FD-9A2B-58E6427A3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38AAE30-941A-48FD-9A96-2971D6655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1DBEF-DDA8-4BD3-8CDD-0258CE4E7282}" type="datetimeFigureOut">
              <a:rPr lang="de-DE" smtClean="0"/>
              <a:t>28.07.2020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9C304B7-3D02-45E0-BE53-EEE8CDC6C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BEDEF8A-3AE8-47FD-A6B0-60A89608B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9F554-0BC8-406D-8AF9-131DA0FDF5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0585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5787A9-5889-4592-95B0-BA42A4365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BDBBFFC-FCEE-4B5F-8EAC-487D712616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3E9B9C8-E77F-4B0B-9062-A5FC65690F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B7C2C35-189B-4218-B855-36CD96CB2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1DBEF-DDA8-4BD3-8CDD-0258CE4E7282}" type="datetimeFigureOut">
              <a:rPr lang="de-DE" smtClean="0"/>
              <a:t>28.07.2020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096E128-5CB4-4B55-A608-8653139CA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EB14244-05D0-4F69-9AE0-8A98F51C5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9F554-0BC8-406D-8AF9-131DA0FDF5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9821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024FB3-B11F-4DB5-AC7D-E56111E19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C2A4423-17E0-451B-9C34-339281890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71F03BB-8843-4EB1-8DA9-C623945387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C9CBB5F-1AE9-4D66-A8D6-9EEFAC6ADF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21F192E-3A51-473E-B034-3C731936EC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08634F2-7FED-44B4-ACEF-5A38B6F77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1DBEF-DDA8-4BD3-8CDD-0258CE4E7282}" type="datetimeFigureOut">
              <a:rPr lang="de-DE" smtClean="0"/>
              <a:t>28.07.2020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D600EE5-AE4D-4472-842B-CA22F429D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39886D3-8B76-453D-B4DB-D2FABD519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9F554-0BC8-406D-8AF9-131DA0FDF5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1217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1A40E0-4EAF-43FE-828F-503C88A95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1C47538-0843-4063-8D8F-48BFD48B5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1DBEF-DDA8-4BD3-8CDD-0258CE4E7282}" type="datetimeFigureOut">
              <a:rPr lang="de-DE" smtClean="0"/>
              <a:t>28.07.2020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2D5DBE3-F23A-4F3C-BD15-E4163C661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AFE6ABA-49C8-416A-A86E-49D685A00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9F554-0BC8-406D-8AF9-131DA0FDF5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9633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DE09622-DEF2-4046-9EC3-8557594FB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1DBEF-DDA8-4BD3-8CDD-0258CE4E7282}" type="datetimeFigureOut">
              <a:rPr lang="de-DE" smtClean="0"/>
              <a:t>28.07.2020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C52FC1F-FD76-4A16-9389-C464A7FD1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6EE147B-AED7-4DEC-97F1-5E0C1F30D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9F554-0BC8-406D-8AF9-131DA0FDF5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5354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B02A0E-4425-4AB5-A674-9CC2C03F5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05341BC-09D9-4CC9-A72B-01BA3FEA6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9EAAD56-E113-45D2-9A0F-6E27D4BE61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80EA81B-72C8-4D14-8A32-65FA71B57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1DBEF-DDA8-4BD3-8CDD-0258CE4E7282}" type="datetimeFigureOut">
              <a:rPr lang="de-DE" smtClean="0"/>
              <a:t>28.07.2020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E18691E-5683-42FF-BE72-0FEFFAAE1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FAD767D-CB74-48DE-ACE7-FFDF33425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9F554-0BC8-406D-8AF9-131DA0FDF5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6883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337F3C-8521-4237-AFAA-B13657E56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C7585AA-E34A-4679-821A-C3542CBBAA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E9BA580-920F-4C19-919E-494A33BFF8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30F0A6B-3E3D-4A98-B643-FCE75D40D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1DBEF-DDA8-4BD3-8CDD-0258CE4E7282}" type="datetimeFigureOut">
              <a:rPr lang="de-DE" smtClean="0"/>
              <a:t>28.07.2020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97B8F6F-65EB-4671-A40A-751EC82E6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725E6BD-6FC7-4CA0-91D5-75C861865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9F554-0BC8-406D-8AF9-131DA0FDF5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9829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9DF496A-3F38-42A4-88A9-6657C7D22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EDF6685-6817-4B54-95F6-653AF7192A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A2B93D8-7364-4D66-94A4-5D9284492A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1DBEF-DDA8-4BD3-8CDD-0258CE4E7282}" type="datetimeFigureOut">
              <a:rPr lang="de-DE" smtClean="0"/>
              <a:t>28.07.2020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CB5A15C-D0B4-4438-B2E7-A4EB925E63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DD3E925-B46C-46EC-A1DC-EA44F16170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A9F554-0BC8-406D-8AF9-131DA0FDF5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7840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A7390F1C-78BC-45E6-8F7C-C8BC99BAEB2B}"/>
              </a:ext>
            </a:extLst>
          </p:cNvPr>
          <p:cNvSpPr/>
          <p:nvPr/>
        </p:nvSpPr>
        <p:spPr>
          <a:xfrm>
            <a:off x="1153885" y="1097280"/>
            <a:ext cx="9296400" cy="2210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Pfeil: nach rechts 3">
            <a:extLst>
              <a:ext uri="{FF2B5EF4-FFF2-40B4-BE49-F238E27FC236}">
                <a16:creationId xmlns:a16="http://schemas.microsoft.com/office/drawing/2014/main" id="{A37AE506-15E3-46B6-9479-941F4350CA88}"/>
              </a:ext>
            </a:extLst>
          </p:cNvPr>
          <p:cNvSpPr/>
          <p:nvPr/>
        </p:nvSpPr>
        <p:spPr>
          <a:xfrm>
            <a:off x="1153885" y="253635"/>
            <a:ext cx="9296400" cy="780370"/>
          </a:xfrm>
          <a:prstGeom prst="rightArrow">
            <a:avLst>
              <a:gd name="adj1" fmla="val 53254"/>
              <a:gd name="adj2" fmla="val 1019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Increase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complexity</a:t>
            </a: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3FC45DA-253F-48D5-9188-41B0D543FAB0}"/>
              </a:ext>
            </a:extLst>
          </p:cNvPr>
          <p:cNvSpPr txBox="1"/>
          <p:nvPr/>
        </p:nvSpPr>
        <p:spPr>
          <a:xfrm>
            <a:off x="1323703" y="1219200"/>
            <a:ext cx="4563291" cy="408623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DE" dirty="0" err="1"/>
              <a:t>values</a:t>
            </a:r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7BD1F167-E097-441C-A3E1-6A76289C353D}"/>
              </a:ext>
            </a:extLst>
          </p:cNvPr>
          <p:cNvSpPr txBox="1"/>
          <p:nvPr/>
        </p:nvSpPr>
        <p:spPr>
          <a:xfrm>
            <a:off x="1323703" y="5044915"/>
            <a:ext cx="4563291" cy="408623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DE" dirty="0" err="1"/>
              <a:t>command</a:t>
            </a:r>
            <a:r>
              <a:rPr lang="de-DE" dirty="0"/>
              <a:t> </a:t>
            </a:r>
            <a:r>
              <a:rPr lang="de-DE" dirty="0" err="1"/>
              <a:t>line</a:t>
            </a:r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F84340A-899E-4B99-8E3E-359FCBE94C3D}"/>
              </a:ext>
            </a:extLst>
          </p:cNvPr>
          <p:cNvSpPr txBox="1"/>
          <p:nvPr/>
        </p:nvSpPr>
        <p:spPr>
          <a:xfrm>
            <a:off x="2081893" y="1672725"/>
            <a:ext cx="4563291" cy="408623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variables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CFA75122-C6C0-46FB-BB10-AC2822CC6551}"/>
              </a:ext>
            </a:extLst>
          </p:cNvPr>
          <p:cNvSpPr txBox="1"/>
          <p:nvPr/>
        </p:nvSpPr>
        <p:spPr>
          <a:xfrm>
            <a:off x="1968682" y="4557918"/>
            <a:ext cx="4563291" cy="408623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DE" dirty="0" err="1"/>
              <a:t>scripts</a:t>
            </a:r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3B3977CA-3C35-4E3A-B383-4A707DB7121B}"/>
              </a:ext>
            </a:extLst>
          </p:cNvPr>
          <p:cNvSpPr txBox="1"/>
          <p:nvPr/>
        </p:nvSpPr>
        <p:spPr>
          <a:xfrm>
            <a:off x="3079024" y="2126250"/>
            <a:ext cx="4563291" cy="408623"/>
          </a:xfrm>
          <a:prstGeom prst="roundRect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DE" dirty="0" err="1"/>
              <a:t>structures</a:t>
            </a:r>
            <a:endParaRPr lang="de-DE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5F68F45D-1AC0-40E1-8A6A-3EE480CBC4E0}"/>
              </a:ext>
            </a:extLst>
          </p:cNvPr>
          <p:cNvSpPr txBox="1"/>
          <p:nvPr/>
        </p:nvSpPr>
        <p:spPr>
          <a:xfrm>
            <a:off x="3079024" y="4104393"/>
            <a:ext cx="4563291" cy="408623"/>
          </a:xfrm>
          <a:prstGeom prst="roundRect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DE" dirty="0" err="1"/>
              <a:t>functions</a:t>
            </a:r>
            <a:endParaRPr lang="de-DE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622C60D5-9F74-4FD2-82F8-9A80D7AE304D}"/>
              </a:ext>
            </a:extLst>
          </p:cNvPr>
          <p:cNvSpPr/>
          <p:nvPr/>
        </p:nvSpPr>
        <p:spPr>
          <a:xfrm>
            <a:off x="1153885" y="3349603"/>
            <a:ext cx="9296400" cy="23762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19B68AF8-97D0-451C-82E2-83725249176C}"/>
              </a:ext>
            </a:extLst>
          </p:cNvPr>
          <p:cNvSpPr/>
          <p:nvPr/>
        </p:nvSpPr>
        <p:spPr>
          <a:xfrm>
            <a:off x="4275909" y="2598555"/>
            <a:ext cx="5791200" cy="14274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Classes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45974217-76B9-4B2C-8207-DAD4118761A5}"/>
              </a:ext>
            </a:extLst>
          </p:cNvPr>
          <p:cNvSpPr txBox="1"/>
          <p:nvPr/>
        </p:nvSpPr>
        <p:spPr>
          <a:xfrm>
            <a:off x="5274125" y="2733333"/>
            <a:ext cx="4563291" cy="408623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DE" dirty="0" err="1"/>
              <a:t>properties</a:t>
            </a:r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B0913D8C-2A6F-4325-8A00-1FC5061B5FDA}"/>
              </a:ext>
            </a:extLst>
          </p:cNvPr>
          <p:cNvSpPr txBox="1"/>
          <p:nvPr/>
        </p:nvSpPr>
        <p:spPr>
          <a:xfrm>
            <a:off x="5274125" y="3452272"/>
            <a:ext cx="4563291" cy="408623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DE" dirty="0" err="1"/>
              <a:t>methods</a:t>
            </a:r>
            <a:endParaRPr lang="de-DE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AAE69B8F-3F3E-4F82-A2E3-FDC8C5D4DF37}"/>
              </a:ext>
            </a:extLst>
          </p:cNvPr>
          <p:cNvSpPr txBox="1"/>
          <p:nvPr/>
        </p:nvSpPr>
        <p:spPr>
          <a:xfrm>
            <a:off x="1402080" y="2937644"/>
            <a:ext cx="620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Data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CC50AF9F-009B-4B53-A783-79E14B92716D}"/>
              </a:ext>
            </a:extLst>
          </p:cNvPr>
          <p:cNvSpPr txBox="1"/>
          <p:nvPr/>
        </p:nvSpPr>
        <p:spPr>
          <a:xfrm>
            <a:off x="1402080" y="3428805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Actions</a:t>
            </a:r>
          </a:p>
        </p:txBody>
      </p:sp>
    </p:spTree>
    <p:extLst>
      <p:ext uri="{BB962C8B-B14F-4D97-AF65-F5344CB8AC3E}">
        <p14:creationId xmlns:p14="http://schemas.microsoft.com/office/powerpoint/2010/main" val="3156485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Microsoft Office PowerPoint</Application>
  <PresentationFormat>Breitbild</PresentationFormat>
  <Paragraphs>12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Robin</dc:creator>
  <cp:lastModifiedBy>Robin</cp:lastModifiedBy>
  <cp:revision>2</cp:revision>
  <dcterms:created xsi:type="dcterms:W3CDTF">2020-07-28T06:51:51Z</dcterms:created>
  <dcterms:modified xsi:type="dcterms:W3CDTF">2020-07-28T07:00:54Z</dcterms:modified>
</cp:coreProperties>
</file>