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34B25-96E4-46FC-BC33-A1EB5297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B7433-6407-4CB5-8F5F-083AF04A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2D251-BA8C-4BE0-9647-2F58A94E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49C64-DF9C-4F55-9E2F-200D13BA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8178A-CD94-45ED-96DC-632282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D3A7C-DC75-4881-A3FA-40F069FB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F42FA-9C71-4148-AAE4-8588650E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047BD-76CB-4D01-8B8A-66DBBA7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AFB32-5F3E-4DD1-912A-4C1A4915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4EC07-C8C4-4080-B108-FAE7CCAF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06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DE2216-A4C0-4E72-AFA2-E91BE734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ABD2EA-7DE2-4952-ADC8-E7592307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2527C-89FC-464D-AF14-D3AC9149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AF48C-7D07-4A06-9FF1-8B34CDF5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51BF4-828D-47FA-A96D-61F012F5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DBBBB-6CD7-4DD0-93D6-D0F999E5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94078-8CAE-4523-9EEF-B082F0BE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64784-EB0F-43D5-B423-651BAC0C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D4BA1-6DD1-4EF7-9108-49D8387D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FA16B-49F7-449D-9CF9-ED629DB2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1E67-1BC4-4DF4-A7C7-00149419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314E1-E4BF-43FD-9A2B-58E6427A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AAE30-941A-48FD-9A96-2971D665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304B7-3D02-45E0-BE53-EEE8CDC6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EF8A-3AE8-47FD-A6B0-60A89608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87A9-5889-4592-95B0-BA42A436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BBFFC-FCEE-4B5F-8EAC-487D7126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9B9C8-E77F-4B0B-9062-A5FC6569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C2C35-189B-4218-B855-36CD96C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6E128-5CB4-4B55-A608-8653139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14244-05D0-4F69-9AE0-8A98F51C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24FB3-B11F-4DB5-AC7D-E56111E1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A4423-17E0-451B-9C34-33928189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F03BB-8843-4EB1-8DA9-C6239453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9CBB5F-1AE9-4D66-A8D6-9EEFAC6A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1F192E-3A51-473E-B034-3C731936E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8634F2-7FED-44B4-ACEF-5A38B6F7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600EE5-AE4D-4472-842B-CA22F429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9886D3-8B76-453D-B4DB-D2FABD51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1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A40E0-4EAF-43FE-828F-503C88A9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47538-0843-4063-8D8F-48BFD48B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D5DBE3-F23A-4F3C-BD15-E4163C6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FE6ABA-49C8-416A-A86E-49D685A0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E09622-DEF2-4046-9EC3-8557594F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52FC1F-FD76-4A16-9389-C464A7FD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E147B-AED7-4DEC-97F1-5E0C1F30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3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02A0E-4425-4AB5-A674-9CC2C03F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341BC-09D9-4CC9-A72B-01BA3FEA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AAD56-E113-45D2-9A0F-6E27D4BE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EA81B-72C8-4D14-8A32-65FA71B5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18691E-5683-42FF-BE72-0FEFFAA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D767D-CB74-48DE-ACE7-FFDF3342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8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7F3C-8521-4237-AFAA-B13657E5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585AA-E34A-4679-821A-C3542CBBA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BA580-920F-4C19-919E-494A33BF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F0A6B-3E3D-4A98-B643-FCE75D4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B8F6F-65EB-4671-A40A-751EC82E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5E6BD-6FC7-4CA0-91D5-75C86186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82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DF496A-3F38-42A4-88A9-6657C7D2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F6685-6817-4B54-95F6-653AF719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93D8-7364-4D66-94A4-5D9284492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DBEF-DDA8-4BD3-8CDD-0258CE4E7282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5A15C-D0B4-4438-B2E7-A4EB925E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3E925-B46C-46EC-A1DC-EA44F161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4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lipse 46">
            <a:extLst>
              <a:ext uri="{FF2B5EF4-FFF2-40B4-BE49-F238E27FC236}">
                <a16:creationId xmlns:a16="http://schemas.microsoft.com/office/drawing/2014/main" id="{46376F79-F3B3-44BE-BFFA-8980F2BA36DE}"/>
              </a:ext>
            </a:extLst>
          </p:cNvPr>
          <p:cNvSpPr/>
          <p:nvPr/>
        </p:nvSpPr>
        <p:spPr>
          <a:xfrm>
            <a:off x="1428206" y="4367008"/>
            <a:ext cx="3184833" cy="117999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3F5725-B815-4618-B417-D02B4EAA0816}"/>
              </a:ext>
            </a:extLst>
          </p:cNvPr>
          <p:cNvSpPr/>
          <p:nvPr/>
        </p:nvSpPr>
        <p:spPr>
          <a:xfrm>
            <a:off x="513805" y="923109"/>
            <a:ext cx="4702629" cy="1985554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079CA70-40AA-4C6F-9AC6-6D7A60B13588}"/>
                  </a:ext>
                </a:extLst>
              </p:cNvPr>
              <p:cNvSpPr txBox="1"/>
              <p:nvPr/>
            </p:nvSpPr>
            <p:spPr>
              <a:xfrm>
                <a:off x="557947" y="500470"/>
                <a:ext cx="46115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𝑃𝑉𝐷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𝑒𝑣𝑖𝑐𝑒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={∀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𝑃𝑉𝐷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𝑒𝑣𝑖𝑐𝑒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:"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𝑝h𝑜𝑡𝑜𝑣𝑜𝑙𝑡𝑎𝑖𝑐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"}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079CA70-40AA-4C6F-9AC6-6D7A60B1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7" y="500470"/>
                <a:ext cx="4611519" cy="215444"/>
              </a:xfrm>
              <a:prstGeom prst="rect">
                <a:avLst/>
              </a:prstGeom>
              <a:blipFill>
                <a:blip r:embed="rId2"/>
                <a:stretch>
                  <a:fillRect l="-397" t="-2857" r="-926" b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61EAC05-052D-4454-8455-FBBD6D4540B1}"/>
                  </a:ext>
                </a:extLst>
              </p:cNvPr>
              <p:cNvSpPr txBox="1"/>
              <p:nvPr/>
            </p:nvSpPr>
            <p:spPr>
              <a:xfrm>
                <a:off x="513805" y="3744685"/>
                <a:ext cx="57779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𝑜𝑑𝑢𝑙𝑒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𝑜𝑑𝑢𝑙𝑒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𝑃𝑉𝐷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𝑒𝑣𝑖𝑐𝑒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consists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more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cells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than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1"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𝑒𝑙𝑙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:∀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𝑃𝑉𝐷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𝑒𝑣𝑖𝑐𝑒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𝑜𝑑𝑢𝑙𝑒</m:t>
                          </m:r>
                        </m:e>
                      </m:d>
                    </m:oMath>
                  </m:oMathPara>
                </a14:m>
                <a:endParaRPr lang="de-DE" sz="1400" b="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61EAC05-052D-4454-8455-FBBD6D45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3744685"/>
                <a:ext cx="5777928" cy="430887"/>
              </a:xfrm>
              <a:prstGeom prst="rect">
                <a:avLst/>
              </a:prstGeom>
              <a:blipFill>
                <a:blip r:embed="rId3"/>
                <a:stretch>
                  <a:fillRect l="-633" b="-5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E152D90D-3ADD-4A69-8DB2-9D906900B634}"/>
              </a:ext>
            </a:extLst>
          </p:cNvPr>
          <p:cNvSpPr/>
          <p:nvPr/>
        </p:nvSpPr>
        <p:spPr>
          <a:xfrm>
            <a:off x="2564672" y="956264"/>
            <a:ext cx="252548" cy="2264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A3558783-014B-4785-94D5-FBFB7F18CA86}"/>
              </a:ext>
            </a:extLst>
          </p:cNvPr>
          <p:cNvSpPr/>
          <p:nvPr/>
        </p:nvSpPr>
        <p:spPr>
          <a:xfrm>
            <a:off x="3426823" y="1182687"/>
            <a:ext cx="252548" cy="22642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4AFEDEF1-129A-4986-888D-732D267D73D5}"/>
              </a:ext>
            </a:extLst>
          </p:cNvPr>
          <p:cNvSpPr/>
          <p:nvPr/>
        </p:nvSpPr>
        <p:spPr>
          <a:xfrm>
            <a:off x="1914907" y="1613762"/>
            <a:ext cx="252548" cy="2264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5AC9C5E5-622D-4588-8B8E-63F072C59D3A}"/>
              </a:ext>
            </a:extLst>
          </p:cNvPr>
          <p:cNvSpPr/>
          <p:nvPr/>
        </p:nvSpPr>
        <p:spPr>
          <a:xfrm>
            <a:off x="2930652" y="1628501"/>
            <a:ext cx="252548" cy="2264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67DB66B5-077C-47E8-9FBF-5F1A3A2A876D}"/>
              </a:ext>
            </a:extLst>
          </p:cNvPr>
          <p:cNvSpPr/>
          <p:nvPr/>
        </p:nvSpPr>
        <p:spPr>
          <a:xfrm>
            <a:off x="4353196" y="1326381"/>
            <a:ext cx="252548" cy="226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7D2A867-21E3-4CB7-A2C0-D61B0AD9ADB2}"/>
              </a:ext>
            </a:extLst>
          </p:cNvPr>
          <p:cNvSpPr/>
          <p:nvPr/>
        </p:nvSpPr>
        <p:spPr>
          <a:xfrm>
            <a:off x="3505200" y="2500698"/>
            <a:ext cx="252548" cy="2264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7DB237-5761-4A1B-92BD-D9E747492962}"/>
              </a:ext>
            </a:extLst>
          </p:cNvPr>
          <p:cNvSpPr/>
          <p:nvPr/>
        </p:nvSpPr>
        <p:spPr>
          <a:xfrm>
            <a:off x="2031273" y="2562996"/>
            <a:ext cx="252548" cy="226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2BC0665-EEF4-4E18-B46F-8838AB804D08}"/>
              </a:ext>
            </a:extLst>
          </p:cNvPr>
          <p:cNvSpPr/>
          <p:nvPr/>
        </p:nvSpPr>
        <p:spPr>
          <a:xfrm>
            <a:off x="1025435" y="1741713"/>
            <a:ext cx="252548" cy="226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B52696-6A1B-460F-9961-BD40ADBBFE39}"/>
              </a:ext>
            </a:extLst>
          </p:cNvPr>
          <p:cNvSpPr/>
          <p:nvPr/>
        </p:nvSpPr>
        <p:spPr>
          <a:xfrm>
            <a:off x="4181203" y="2240769"/>
            <a:ext cx="252548" cy="226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777CEA9-A189-43AF-89FB-27B305422EB2}"/>
              </a:ext>
            </a:extLst>
          </p:cNvPr>
          <p:cNvSpPr/>
          <p:nvPr/>
        </p:nvSpPr>
        <p:spPr>
          <a:xfrm>
            <a:off x="2738845" y="2233392"/>
            <a:ext cx="252548" cy="226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F5F4B7D-8F8D-4A11-B36C-372293A9BE9C}"/>
              </a:ext>
            </a:extLst>
          </p:cNvPr>
          <p:cNvSpPr/>
          <p:nvPr/>
        </p:nvSpPr>
        <p:spPr>
          <a:xfrm>
            <a:off x="465905" y="4367008"/>
            <a:ext cx="4702629" cy="1985554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AA6BAD4B-A0C8-4863-B276-6DB1284BB736}"/>
              </a:ext>
            </a:extLst>
          </p:cNvPr>
          <p:cNvSpPr/>
          <p:nvPr/>
        </p:nvSpPr>
        <p:spPr>
          <a:xfrm>
            <a:off x="2516772" y="4400163"/>
            <a:ext cx="252548" cy="2264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684FE3E-A816-4D52-8952-AAA110964EF7}"/>
              </a:ext>
            </a:extLst>
          </p:cNvPr>
          <p:cNvSpPr/>
          <p:nvPr/>
        </p:nvSpPr>
        <p:spPr>
          <a:xfrm>
            <a:off x="3378923" y="4626586"/>
            <a:ext cx="252548" cy="22642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00E9D052-C485-40CC-8330-DB80542CED8D}"/>
              </a:ext>
            </a:extLst>
          </p:cNvPr>
          <p:cNvSpPr/>
          <p:nvPr/>
        </p:nvSpPr>
        <p:spPr>
          <a:xfrm>
            <a:off x="1867007" y="5057661"/>
            <a:ext cx="252548" cy="2264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3BE06031-060A-4724-9163-A485C008EF28}"/>
              </a:ext>
            </a:extLst>
          </p:cNvPr>
          <p:cNvSpPr/>
          <p:nvPr/>
        </p:nvSpPr>
        <p:spPr>
          <a:xfrm>
            <a:off x="2882752" y="5072400"/>
            <a:ext cx="252548" cy="2264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774F99E5-31E6-4FE4-A3E9-3E71DB65E384}"/>
              </a:ext>
            </a:extLst>
          </p:cNvPr>
          <p:cNvSpPr/>
          <p:nvPr/>
        </p:nvSpPr>
        <p:spPr>
          <a:xfrm>
            <a:off x="4305296" y="4770280"/>
            <a:ext cx="252548" cy="226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ACCA8CA-FA6D-4D0C-9CB4-A84542F88321}"/>
              </a:ext>
            </a:extLst>
          </p:cNvPr>
          <p:cNvSpPr/>
          <p:nvPr/>
        </p:nvSpPr>
        <p:spPr>
          <a:xfrm>
            <a:off x="3457300" y="5944597"/>
            <a:ext cx="252548" cy="2264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32AFD0-AC46-4082-8A0A-A5A20200C892}"/>
              </a:ext>
            </a:extLst>
          </p:cNvPr>
          <p:cNvSpPr/>
          <p:nvPr/>
        </p:nvSpPr>
        <p:spPr>
          <a:xfrm>
            <a:off x="1983373" y="6006895"/>
            <a:ext cx="252548" cy="226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3269251-C050-4EE7-8BF2-318B21DE1354}"/>
              </a:ext>
            </a:extLst>
          </p:cNvPr>
          <p:cNvSpPr/>
          <p:nvPr/>
        </p:nvSpPr>
        <p:spPr>
          <a:xfrm>
            <a:off x="977535" y="5185612"/>
            <a:ext cx="252548" cy="226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D6EF373-FDFA-487B-922D-7A85419A42A5}"/>
              </a:ext>
            </a:extLst>
          </p:cNvPr>
          <p:cNvSpPr/>
          <p:nvPr/>
        </p:nvSpPr>
        <p:spPr>
          <a:xfrm>
            <a:off x="4133303" y="5684668"/>
            <a:ext cx="252548" cy="226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E38D714-517D-48A4-9C15-2E84D0BCC402}"/>
              </a:ext>
            </a:extLst>
          </p:cNvPr>
          <p:cNvSpPr/>
          <p:nvPr/>
        </p:nvSpPr>
        <p:spPr>
          <a:xfrm>
            <a:off x="2690945" y="5677291"/>
            <a:ext cx="252548" cy="226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7A9A451-E083-404A-A16E-79B67B159FC2}"/>
              </a:ext>
            </a:extLst>
          </p:cNvPr>
          <p:cNvSpPr txBox="1"/>
          <p:nvPr/>
        </p:nvSpPr>
        <p:spPr>
          <a:xfrm>
            <a:off x="1696565" y="453514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6304A8C-F400-4EEB-92C7-8CEC53CBC589}"/>
              </a:ext>
            </a:extLst>
          </p:cNvPr>
          <p:cNvSpPr txBox="1"/>
          <p:nvPr/>
        </p:nvSpPr>
        <p:spPr>
          <a:xfrm>
            <a:off x="872711" y="55000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Module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D71E8C2-020D-4E48-8CD1-9D42E0ABA9C7}"/>
              </a:ext>
            </a:extLst>
          </p:cNvPr>
          <p:cNvSpPr/>
          <p:nvPr/>
        </p:nvSpPr>
        <p:spPr>
          <a:xfrm>
            <a:off x="8255331" y="1952102"/>
            <a:ext cx="3500846" cy="151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PVDevice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efficiency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99756EC-9399-4B50-8EB2-BBF7C26A3B31}"/>
              </a:ext>
            </a:extLst>
          </p:cNvPr>
          <p:cNvSpPr/>
          <p:nvPr/>
        </p:nvSpPr>
        <p:spPr>
          <a:xfrm>
            <a:off x="8270029" y="4101254"/>
            <a:ext cx="3500846" cy="2381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odule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efficiency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shuntR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noCells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66773F5-C3C1-4C01-8C6B-A0E08B3201E3}"/>
              </a:ext>
            </a:extLst>
          </p:cNvPr>
          <p:cNvSpPr/>
          <p:nvPr/>
        </p:nvSpPr>
        <p:spPr>
          <a:xfrm>
            <a:off x="8433071" y="4466928"/>
            <a:ext cx="2975184" cy="111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efficiency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86401331-4FA1-4318-A670-506BF14F0D8D}"/>
              </a:ext>
            </a:extLst>
          </p:cNvPr>
          <p:cNvSpPr/>
          <p:nvPr/>
        </p:nvSpPr>
        <p:spPr>
          <a:xfrm>
            <a:off x="9588421" y="3623737"/>
            <a:ext cx="695325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E04EA40-4491-4338-9268-948997719A1E}"/>
              </a:ext>
            </a:extLst>
          </p:cNvPr>
          <p:cNvSpPr txBox="1"/>
          <p:nvPr/>
        </p:nvSpPr>
        <p:spPr>
          <a:xfrm>
            <a:off x="228600" y="290866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67465CD-68CC-418F-A033-997672BE59C6}"/>
              </a:ext>
            </a:extLst>
          </p:cNvPr>
          <p:cNvSpPr txBox="1"/>
          <p:nvPr/>
        </p:nvSpPr>
        <p:spPr>
          <a:xfrm>
            <a:off x="211478" y="61746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20E99E2-7709-47AC-AF8A-33DD39BC6EE2}"/>
              </a:ext>
            </a:extLst>
          </p:cNvPr>
          <p:cNvSpPr txBox="1"/>
          <p:nvPr/>
        </p:nvSpPr>
        <p:spPr>
          <a:xfrm>
            <a:off x="7696200" y="61201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15648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</dc:creator>
  <cp:lastModifiedBy>Robin</cp:lastModifiedBy>
  <cp:revision>7</cp:revision>
  <dcterms:created xsi:type="dcterms:W3CDTF">2020-07-28T06:51:51Z</dcterms:created>
  <dcterms:modified xsi:type="dcterms:W3CDTF">2020-08-07T12:01:38Z</dcterms:modified>
</cp:coreProperties>
</file>