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E2C-B191-41F7-AF89-F55609467010}" type="datetimeFigureOut">
              <a:rPr lang="en-ZA" smtClean="0"/>
              <a:t>2025/08/19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E1-1814-48E0-88FE-35258DEEE357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74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E2C-B191-41F7-AF89-F55609467010}" type="datetimeFigureOut">
              <a:rPr lang="en-ZA" smtClean="0"/>
              <a:t>2025/08/19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E1-1814-48E0-88FE-35258DEEE3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60966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E2C-B191-41F7-AF89-F55609467010}" type="datetimeFigureOut">
              <a:rPr lang="en-ZA" smtClean="0"/>
              <a:t>2025/08/19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E1-1814-48E0-88FE-35258DEEE3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6458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E2C-B191-41F7-AF89-F55609467010}" type="datetimeFigureOut">
              <a:rPr lang="en-ZA" smtClean="0"/>
              <a:t>2025/08/19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E1-1814-48E0-88FE-35258DEEE3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6734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E2C-B191-41F7-AF89-F55609467010}" type="datetimeFigureOut">
              <a:rPr lang="en-ZA" smtClean="0"/>
              <a:t>2025/08/19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E1-1814-48E0-88FE-35258DEEE357}" type="slidenum">
              <a:rPr lang="en-ZA" smtClean="0"/>
              <a:t>‹#›</a:t>
            </a:fld>
            <a:endParaRPr lang="en-Z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8090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E2C-B191-41F7-AF89-F55609467010}" type="datetimeFigureOut">
              <a:rPr lang="en-ZA" smtClean="0"/>
              <a:t>2025/08/19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E1-1814-48E0-88FE-35258DEEE3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905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E2C-B191-41F7-AF89-F55609467010}" type="datetimeFigureOut">
              <a:rPr lang="en-ZA" smtClean="0"/>
              <a:t>2025/08/19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E1-1814-48E0-88FE-35258DEEE3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468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E2C-B191-41F7-AF89-F55609467010}" type="datetimeFigureOut">
              <a:rPr lang="en-ZA" smtClean="0"/>
              <a:t>2025/08/19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E1-1814-48E0-88FE-35258DEEE3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7239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E2C-B191-41F7-AF89-F55609467010}" type="datetimeFigureOut">
              <a:rPr lang="en-ZA" smtClean="0"/>
              <a:t>2025/08/19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E1-1814-48E0-88FE-35258DEEE3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20699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61A5E2C-B191-41F7-AF89-F55609467010}" type="datetimeFigureOut">
              <a:rPr lang="en-ZA" smtClean="0"/>
              <a:t>2025/08/19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39BDBE1-1814-48E0-88FE-35258DEEE3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4523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A5E2C-B191-41F7-AF89-F55609467010}" type="datetimeFigureOut">
              <a:rPr lang="en-ZA" smtClean="0"/>
              <a:t>2025/08/19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BDBE1-1814-48E0-88FE-35258DEEE35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758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61A5E2C-B191-41F7-AF89-F55609467010}" type="datetimeFigureOut">
              <a:rPr lang="en-ZA" smtClean="0"/>
              <a:t>2025/08/19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39BDBE1-1814-48E0-88FE-35258DEEE357}" type="slidenum">
              <a:rPr lang="en-ZA" smtClean="0"/>
              <a:t>‹#›</a:t>
            </a:fld>
            <a:endParaRPr lang="en-Z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8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96897" y="14926"/>
            <a:ext cx="4058195" cy="3174274"/>
            <a:chOff x="470263" y="117564"/>
            <a:chExt cx="4180114" cy="3762104"/>
          </a:xfrm>
        </p:grpSpPr>
        <p:sp>
          <p:nvSpPr>
            <p:cNvPr id="13" name="Rectangle 12"/>
            <p:cNvSpPr/>
            <p:nvPr/>
          </p:nvSpPr>
          <p:spPr>
            <a:xfrm>
              <a:off x="470263" y="444137"/>
              <a:ext cx="4180114" cy="3435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70263" y="117564"/>
              <a:ext cx="4180114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Home Page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8364266" y="69762"/>
            <a:ext cx="3792586" cy="3281457"/>
            <a:chOff x="470261" y="-9467"/>
            <a:chExt cx="4180116" cy="3889135"/>
          </a:xfrm>
        </p:grpSpPr>
        <p:sp>
          <p:nvSpPr>
            <p:cNvPr id="41" name="Rectangle 40"/>
            <p:cNvSpPr/>
            <p:nvPr/>
          </p:nvSpPr>
          <p:spPr>
            <a:xfrm>
              <a:off x="470263" y="444137"/>
              <a:ext cx="4180114" cy="343553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470261" y="-9467"/>
              <a:ext cx="4180114" cy="43772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SALES Page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69814" y="3724139"/>
            <a:ext cx="5225145" cy="2898729"/>
            <a:chOff x="470263" y="66006"/>
            <a:chExt cx="4180114" cy="3813662"/>
          </a:xfrm>
        </p:grpSpPr>
        <p:sp>
          <p:nvSpPr>
            <p:cNvPr id="49" name="Rectangle 48"/>
            <p:cNvSpPr/>
            <p:nvPr/>
          </p:nvSpPr>
          <p:spPr>
            <a:xfrm>
              <a:off x="470263" y="486896"/>
              <a:ext cx="4180114" cy="339277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70263" y="66006"/>
              <a:ext cx="4180114" cy="485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Materials Page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595256" y="3724139"/>
            <a:ext cx="4894217" cy="2859540"/>
            <a:chOff x="470263" y="117564"/>
            <a:chExt cx="4180114" cy="3762104"/>
          </a:xfrm>
        </p:grpSpPr>
        <p:sp>
          <p:nvSpPr>
            <p:cNvPr id="57" name="Rectangle 56"/>
            <p:cNvSpPr/>
            <p:nvPr/>
          </p:nvSpPr>
          <p:spPr>
            <a:xfrm>
              <a:off x="470263" y="548639"/>
              <a:ext cx="4180114" cy="333102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70263" y="117564"/>
              <a:ext cx="4180114" cy="48590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Contact Page</a:t>
              </a: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81937" y="453241"/>
            <a:ext cx="353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Home  Sales  material   Contact   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312016" y="752045"/>
            <a:ext cx="3475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Home Services  Cars    Contact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858684" y="4460315"/>
            <a:ext cx="346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Home	Services	Cars    Contact    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83325" y="4466828"/>
            <a:ext cx="3766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Home	Services	Cars	Contact     </a:t>
            </a:r>
          </a:p>
        </p:txBody>
      </p:sp>
      <p:sp>
        <p:nvSpPr>
          <p:cNvPr id="72" name="TextBox 71"/>
          <p:cNvSpPr txBox="1"/>
          <p:nvPr/>
        </p:nvSpPr>
        <p:spPr>
          <a:xfrm flipH="1">
            <a:off x="808700" y="1242212"/>
            <a:ext cx="259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HEADING IS HERE</a:t>
            </a:r>
          </a:p>
        </p:txBody>
      </p:sp>
      <p:grpSp>
        <p:nvGrpSpPr>
          <p:cNvPr id="82" name="Group 81"/>
          <p:cNvGrpSpPr/>
          <p:nvPr/>
        </p:nvGrpSpPr>
        <p:grpSpPr>
          <a:xfrm>
            <a:off x="4341922" y="-51209"/>
            <a:ext cx="3897086" cy="3380842"/>
            <a:chOff x="4236718" y="2"/>
            <a:chExt cx="3897086" cy="3213463"/>
          </a:xfrm>
        </p:grpSpPr>
        <p:grpSp>
          <p:nvGrpSpPr>
            <p:cNvPr id="44" name="Group 43"/>
            <p:cNvGrpSpPr/>
            <p:nvPr/>
          </p:nvGrpSpPr>
          <p:grpSpPr>
            <a:xfrm>
              <a:off x="4236718" y="2"/>
              <a:ext cx="3897086" cy="3213463"/>
              <a:chOff x="470263" y="71118"/>
              <a:chExt cx="4180114" cy="3808550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470263" y="444137"/>
                <a:ext cx="4180114" cy="34355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ZA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470263" y="71118"/>
                <a:ext cx="4180114" cy="43772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ZA" dirty="0"/>
                  <a:t>Login Page</a:t>
                </a: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6362720" y="626093"/>
              <a:ext cx="129139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Email: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6335495" y="974775"/>
              <a:ext cx="1691635" cy="23868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382075" y="1238977"/>
              <a:ext cx="1291390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Password: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6362720" y="1654392"/>
              <a:ext cx="1644792" cy="25227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81" name="TextBox 80"/>
            <p:cNvSpPr txBox="1"/>
            <p:nvPr/>
          </p:nvSpPr>
          <p:spPr>
            <a:xfrm flipH="1">
              <a:off x="6592047" y="1940018"/>
              <a:ext cx="846127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ZA" dirty="0"/>
                <a:t>Login</a:t>
              </a:r>
            </a:p>
          </p:txBody>
        </p:sp>
      </p:grpSp>
      <p:sp>
        <p:nvSpPr>
          <p:cNvPr id="83" name="TextBox 82"/>
          <p:cNvSpPr txBox="1"/>
          <p:nvPr/>
        </p:nvSpPr>
        <p:spPr>
          <a:xfrm flipH="1">
            <a:off x="8644552" y="411904"/>
            <a:ext cx="259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HEADING IS HERE</a:t>
            </a:r>
          </a:p>
        </p:txBody>
      </p:sp>
      <p:sp>
        <p:nvSpPr>
          <p:cNvPr id="88" name="TextBox 87"/>
          <p:cNvSpPr txBox="1"/>
          <p:nvPr/>
        </p:nvSpPr>
        <p:spPr>
          <a:xfrm flipH="1">
            <a:off x="9427027" y="1729636"/>
            <a:ext cx="89419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Submit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33266" y="4866938"/>
            <a:ext cx="1179265" cy="77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0" name="Rectangle 89"/>
          <p:cNvSpPr/>
          <p:nvPr/>
        </p:nvSpPr>
        <p:spPr>
          <a:xfrm>
            <a:off x="1627478" y="4869334"/>
            <a:ext cx="1248416" cy="7714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91" name="Rectangle 90"/>
          <p:cNvSpPr/>
          <p:nvPr/>
        </p:nvSpPr>
        <p:spPr>
          <a:xfrm>
            <a:off x="3017843" y="4873893"/>
            <a:ext cx="1175331" cy="7838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01" name="TextBox 100"/>
          <p:cNvSpPr txBox="1"/>
          <p:nvPr/>
        </p:nvSpPr>
        <p:spPr>
          <a:xfrm flipH="1">
            <a:off x="6291782" y="4164546"/>
            <a:ext cx="259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HEADING IS HERE</a:t>
            </a:r>
          </a:p>
        </p:txBody>
      </p:sp>
      <p:sp>
        <p:nvSpPr>
          <p:cNvPr id="102" name="TextBox 101"/>
          <p:cNvSpPr txBox="1"/>
          <p:nvPr/>
        </p:nvSpPr>
        <p:spPr>
          <a:xfrm flipH="1">
            <a:off x="6302826" y="5575487"/>
            <a:ext cx="2871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Contact details/WhatsApp</a:t>
            </a:r>
          </a:p>
        </p:txBody>
      </p:sp>
      <p:sp>
        <p:nvSpPr>
          <p:cNvPr id="103" name="TextBox 102"/>
          <p:cNvSpPr txBox="1"/>
          <p:nvPr/>
        </p:nvSpPr>
        <p:spPr>
          <a:xfrm flipH="1">
            <a:off x="6697251" y="5164922"/>
            <a:ext cx="1994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Email address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84363" y="1745453"/>
            <a:ext cx="23892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2000" b="1" dirty="0"/>
              <a:t>Welcome  message</a:t>
            </a: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182877" y="2742960"/>
            <a:ext cx="4010297" cy="23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4933" y="2838061"/>
            <a:ext cx="3424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Copyright @2025 Hardware store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345418" y="2818511"/>
            <a:ext cx="3892728" cy="2861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 flipH="1">
            <a:off x="8177347" y="2763293"/>
            <a:ext cx="385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Copyright @2025 Hardware store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8383490" y="2784312"/>
            <a:ext cx="3792585" cy="1160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7" name="TextBox 76"/>
          <p:cNvSpPr txBox="1"/>
          <p:nvPr/>
        </p:nvSpPr>
        <p:spPr>
          <a:xfrm flipH="1">
            <a:off x="4312759" y="2933418"/>
            <a:ext cx="3852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Copyright @2025 Hardware store</a:t>
            </a:r>
          </a:p>
        </p:txBody>
      </p:sp>
      <p:cxnSp>
        <p:nvCxnSpPr>
          <p:cNvPr id="87" name="Straight Connector 86"/>
          <p:cNvCxnSpPr/>
          <p:nvPr/>
        </p:nvCxnSpPr>
        <p:spPr>
          <a:xfrm>
            <a:off x="182877" y="6145400"/>
            <a:ext cx="5212082" cy="273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273357" y="6190992"/>
            <a:ext cx="492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Copyright @2025 Hardware store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>
            <a:off x="5595256" y="6145400"/>
            <a:ext cx="4894217" cy="136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5351165" y="6190228"/>
            <a:ext cx="4928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dirty="0"/>
              <a:t>Copyright @2025 Hardware store</a:t>
            </a:r>
          </a:p>
        </p:txBody>
      </p:sp>
      <p:sp>
        <p:nvSpPr>
          <p:cNvPr id="4" name="TextBox 3"/>
          <p:cNvSpPr txBox="1"/>
          <p:nvPr/>
        </p:nvSpPr>
        <p:spPr>
          <a:xfrm flipH="1">
            <a:off x="6528881" y="2421570"/>
            <a:ext cx="1379066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REGISTER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49442" y="1184934"/>
            <a:ext cx="282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b="1" dirty="0"/>
              <a:t>Sales Form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6329" y="5074656"/>
            <a:ext cx="1046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image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645594" y="5056463"/>
            <a:ext cx="124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 image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064345" y="5033379"/>
            <a:ext cx="931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 image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281113" y="5759975"/>
            <a:ext cx="124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Description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729825" y="5745777"/>
            <a:ext cx="1248415" cy="36933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Description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2981300" y="5728945"/>
            <a:ext cx="124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Description</a:t>
            </a:r>
          </a:p>
        </p:txBody>
      </p:sp>
      <p:sp>
        <p:nvSpPr>
          <p:cNvPr id="21" name="TextBox 20"/>
          <p:cNvSpPr txBox="1"/>
          <p:nvPr/>
        </p:nvSpPr>
        <p:spPr>
          <a:xfrm flipH="1">
            <a:off x="3304900" y="505199"/>
            <a:ext cx="8882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Login</a:t>
            </a:r>
          </a:p>
        </p:txBody>
      </p:sp>
      <p:sp>
        <p:nvSpPr>
          <p:cNvPr id="113" name="TextBox 112"/>
          <p:cNvSpPr txBox="1"/>
          <p:nvPr/>
        </p:nvSpPr>
        <p:spPr>
          <a:xfrm flipH="1">
            <a:off x="11321904" y="742956"/>
            <a:ext cx="70785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Login</a:t>
            </a:r>
          </a:p>
        </p:txBody>
      </p:sp>
      <p:sp>
        <p:nvSpPr>
          <p:cNvPr id="114" name="TextBox 113"/>
          <p:cNvSpPr txBox="1"/>
          <p:nvPr/>
        </p:nvSpPr>
        <p:spPr>
          <a:xfrm flipH="1">
            <a:off x="4339805" y="4443309"/>
            <a:ext cx="8145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Login</a:t>
            </a:r>
          </a:p>
        </p:txBody>
      </p:sp>
      <p:sp>
        <p:nvSpPr>
          <p:cNvPr id="115" name="TextBox 114"/>
          <p:cNvSpPr txBox="1"/>
          <p:nvPr/>
        </p:nvSpPr>
        <p:spPr>
          <a:xfrm flipH="1">
            <a:off x="9385594" y="4425557"/>
            <a:ext cx="81459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Login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462F8-6F4C-172A-F284-4C9EB9F356FB}"/>
              </a:ext>
            </a:extLst>
          </p:cNvPr>
          <p:cNvSpPr txBox="1"/>
          <p:nvPr/>
        </p:nvSpPr>
        <p:spPr>
          <a:xfrm>
            <a:off x="4302031" y="291454"/>
            <a:ext cx="3535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Home  Sales  material   Contact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2CD647-70DC-9C49-0FEE-BC239177C815}"/>
              </a:ext>
            </a:extLst>
          </p:cNvPr>
          <p:cNvSpPr txBox="1"/>
          <p:nvPr/>
        </p:nvSpPr>
        <p:spPr>
          <a:xfrm flipH="1">
            <a:off x="7360346" y="245840"/>
            <a:ext cx="88827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ZA" dirty="0"/>
              <a:t>Login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4A8B950-C4BA-4CCE-DF8B-1670AD137FA8}"/>
              </a:ext>
            </a:extLst>
          </p:cNvPr>
          <p:cNvSpPr txBox="1"/>
          <p:nvPr/>
        </p:nvSpPr>
        <p:spPr>
          <a:xfrm flipH="1">
            <a:off x="933062" y="4137429"/>
            <a:ext cx="25995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ZA" sz="2000" b="1" dirty="0"/>
              <a:t>HEADING IS HERE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527B5A-2CAC-10DE-3842-C94BBE589C1B}"/>
              </a:ext>
            </a:extLst>
          </p:cNvPr>
          <p:cNvSpPr/>
          <p:nvPr/>
        </p:nvSpPr>
        <p:spPr>
          <a:xfrm>
            <a:off x="4274552" y="4896095"/>
            <a:ext cx="1020617" cy="7418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E723DF-6073-9C8B-5D63-6E0CE9DFBEFA}"/>
              </a:ext>
            </a:extLst>
          </p:cNvPr>
          <p:cNvSpPr txBox="1"/>
          <p:nvPr/>
        </p:nvSpPr>
        <p:spPr>
          <a:xfrm>
            <a:off x="4321054" y="5055581"/>
            <a:ext cx="809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 image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C6B7F5-8A0C-23CF-8799-E406820E5400}"/>
              </a:ext>
            </a:extLst>
          </p:cNvPr>
          <p:cNvSpPr txBox="1"/>
          <p:nvPr/>
        </p:nvSpPr>
        <p:spPr>
          <a:xfrm>
            <a:off x="4160652" y="5704826"/>
            <a:ext cx="1248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37796657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198</TotalTime>
  <Words>105</Words>
  <Application>Microsoft Office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Calibri Light</vt:lpstr>
      <vt:lpstr>Retrospect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DINEO PUDIKABEKWA</dc:creator>
  <cp:lastModifiedBy>shadrack mokgotho</cp:lastModifiedBy>
  <cp:revision>20</cp:revision>
  <dcterms:created xsi:type="dcterms:W3CDTF">2024-08-11T09:04:45Z</dcterms:created>
  <dcterms:modified xsi:type="dcterms:W3CDTF">2025-08-19T04:37:18Z</dcterms:modified>
</cp:coreProperties>
</file>