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5B28-EEC3-4F53-B03A-E0D5A3125F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0060-4458-4AFB-91D4-B4E7BAB0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0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RPL-1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 : </a:t>
            </a:r>
            <a:r>
              <a:rPr lang="en-US" b="1" dirty="0" err="1" smtClean="0"/>
              <a:t>Ratih</a:t>
            </a:r>
            <a:r>
              <a:rPr lang="en-US" b="1" dirty="0" smtClean="0"/>
              <a:t> </a:t>
            </a:r>
            <a:r>
              <a:rPr lang="en-US" b="1" dirty="0" err="1" smtClean="0"/>
              <a:t>Nindyasari</a:t>
            </a:r>
            <a:endParaRPr lang="en-US" b="1" dirty="0" smtClean="0"/>
          </a:p>
          <a:p>
            <a:r>
              <a:rPr lang="en-US" b="1" dirty="0" smtClean="0"/>
              <a:t>Email : ratih.nindyasari@umk.ac.id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9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Jam </a:t>
            </a:r>
            <a:r>
              <a:rPr lang="en-US" dirty="0" err="1" smtClean="0"/>
              <a:t>Masuk</a:t>
            </a:r>
            <a:r>
              <a:rPr lang="en-US" dirty="0" smtClean="0"/>
              <a:t> :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endParaRPr lang="en-US" dirty="0" smtClean="0"/>
          </a:p>
          <a:p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> : 30 </a:t>
            </a:r>
            <a:r>
              <a:rPr lang="en-US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&gt; 30 </a:t>
            </a:r>
            <a:r>
              <a:rPr lang="en-US" dirty="0" err="1" smtClean="0"/>
              <a:t>menit</a:t>
            </a:r>
            <a:r>
              <a:rPr lang="en-US" dirty="0" smtClean="0"/>
              <a:t>, </a:t>
            </a:r>
            <a:r>
              <a:rPr lang="en-US" dirty="0" err="1" smtClean="0"/>
              <a:t>denda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Denda</a:t>
            </a:r>
            <a:r>
              <a:rPr lang="en-US" dirty="0"/>
              <a:t> </a:t>
            </a:r>
            <a:r>
              <a:rPr lang="en-US" dirty="0" smtClean="0"/>
              <a:t>: -5 point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grade (A, AB, B, BC, C, CD, D, E)</a:t>
            </a:r>
          </a:p>
          <a:p>
            <a:r>
              <a:rPr lang="en-US" dirty="0" err="1" smtClean="0"/>
              <a:t>Penilaian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Tugas</a:t>
            </a:r>
            <a:r>
              <a:rPr lang="en-US" dirty="0" smtClean="0"/>
              <a:t> : 20% (</a:t>
            </a:r>
            <a:r>
              <a:rPr lang="en-US" dirty="0" err="1" smtClean="0"/>
              <a:t>Presentasi</a:t>
            </a:r>
            <a:r>
              <a:rPr lang="en-US" dirty="0" smtClean="0"/>
              <a:t>, </a:t>
            </a:r>
            <a:r>
              <a:rPr lang="en-US" dirty="0" err="1" smtClean="0"/>
              <a:t>Makalah</a:t>
            </a:r>
            <a:r>
              <a:rPr lang="en-US" dirty="0" smtClean="0"/>
              <a:t>, </a:t>
            </a:r>
            <a:r>
              <a:rPr lang="en-US" dirty="0" err="1" smtClean="0"/>
              <a:t>Analisa</a:t>
            </a:r>
            <a:r>
              <a:rPr lang="en-US" dirty="0" smtClean="0"/>
              <a:t> Based on Study Case,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UTS (Project UTS ) : 35%</a:t>
            </a:r>
          </a:p>
          <a:p>
            <a:pPr lvl="1"/>
            <a:r>
              <a:rPr lang="en-US" dirty="0" smtClean="0"/>
              <a:t>UAS (Project UTS extended) : 45%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1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: </a:t>
            </a:r>
            <a:r>
              <a:rPr lang="en-US" dirty="0" err="1" smtClean="0"/>
              <a:t>Anggota</a:t>
            </a:r>
            <a:r>
              <a:rPr lang="en-US" dirty="0" smtClean="0"/>
              <a:t> +/- 7 /8 orang</a:t>
            </a:r>
          </a:p>
          <a:p>
            <a:r>
              <a:rPr lang="en-US" dirty="0" err="1" smtClean="0"/>
              <a:t>Cari</a:t>
            </a:r>
            <a:r>
              <a:rPr lang="en-US" dirty="0" smtClean="0"/>
              <a:t> ide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u="sng" dirty="0" smtClean="0"/>
              <a:t>Startup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0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11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8" t="23597" r="24422" b="28565"/>
          <a:stretch/>
        </p:blipFill>
        <p:spPr bwMode="auto">
          <a:xfrm>
            <a:off x="484908" y="1600200"/>
            <a:ext cx="1953492" cy="102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7" y="1600200"/>
            <a:ext cx="1800223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80" y="1600200"/>
            <a:ext cx="1780220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7" y="2743200"/>
            <a:ext cx="37909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4" t="13541" r="65812" b="78694"/>
          <a:stretch/>
        </p:blipFill>
        <p:spPr bwMode="auto">
          <a:xfrm>
            <a:off x="636063" y="3864795"/>
            <a:ext cx="1691009" cy="78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7" y="5217192"/>
            <a:ext cx="2460689" cy="94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99" y="1611515"/>
            <a:ext cx="1333501" cy="10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4" y="4650436"/>
            <a:ext cx="23622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64795"/>
            <a:ext cx="2642710" cy="122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82" y="3953782"/>
            <a:ext cx="1456418" cy="145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80" y="2830464"/>
            <a:ext cx="3341848" cy="93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79182"/>
            <a:ext cx="2142275" cy="122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172075"/>
            <a:ext cx="4572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09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TUGAS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Carilah</a:t>
            </a:r>
            <a:r>
              <a:rPr lang="en-US" b="1" dirty="0"/>
              <a:t> Co-Founder Dari </a:t>
            </a: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Anda</a:t>
            </a:r>
            <a:r>
              <a:rPr lang="en-US" b="1" dirty="0"/>
              <a:t> </a:t>
            </a:r>
            <a:r>
              <a:rPr lang="en-US" b="1" dirty="0" err="1"/>
              <a:t>Terlebih</a:t>
            </a:r>
            <a:r>
              <a:rPr lang="en-US" b="1" dirty="0"/>
              <a:t> </a:t>
            </a:r>
            <a:r>
              <a:rPr lang="en-US" b="1" dirty="0" err="1" smtClean="0"/>
              <a:t>Dahulu</a:t>
            </a:r>
            <a:endParaRPr lang="en-US" b="1" dirty="0" smtClean="0"/>
          </a:p>
          <a:p>
            <a:r>
              <a:rPr lang="en-US" b="1" dirty="0" err="1" smtClean="0"/>
              <a:t>Carilah</a:t>
            </a:r>
            <a:r>
              <a:rPr lang="en-US" b="1" dirty="0" smtClean="0"/>
              <a:t> </a:t>
            </a:r>
            <a:r>
              <a:rPr lang="en-US" b="1" dirty="0" err="1"/>
              <a:t>Masalah</a:t>
            </a:r>
            <a:r>
              <a:rPr lang="en-US" b="1" dirty="0"/>
              <a:t> Yang </a:t>
            </a:r>
            <a:r>
              <a:rPr lang="en-US" b="1" dirty="0" err="1"/>
              <a:t>Anda</a:t>
            </a:r>
            <a:r>
              <a:rPr lang="en-US" b="1" dirty="0"/>
              <a:t> </a:t>
            </a:r>
            <a:r>
              <a:rPr lang="en-US" b="1" dirty="0" err="1"/>
              <a:t>Temui</a:t>
            </a:r>
            <a:r>
              <a:rPr lang="en-US" b="1" dirty="0"/>
              <a:t> &amp; </a:t>
            </a:r>
            <a:r>
              <a:rPr lang="en-US" b="1" dirty="0" err="1"/>
              <a:t>Rasakan</a:t>
            </a:r>
            <a:r>
              <a:rPr lang="en-US" b="1" dirty="0"/>
              <a:t> </a:t>
            </a:r>
            <a:r>
              <a:rPr lang="en-US" b="1" dirty="0" err="1"/>
              <a:t>Sehari</a:t>
            </a:r>
            <a:r>
              <a:rPr lang="en-US" b="1" dirty="0"/>
              <a:t> – </a:t>
            </a:r>
            <a:r>
              <a:rPr lang="en-US" b="1" dirty="0" err="1" smtClean="0"/>
              <a:t>hari</a:t>
            </a:r>
            <a:endParaRPr lang="en-US" b="1" dirty="0" smtClean="0"/>
          </a:p>
          <a:p>
            <a:r>
              <a:rPr lang="en-US" b="1" dirty="0" err="1" smtClean="0"/>
              <a:t>Tujuan</a:t>
            </a:r>
            <a:r>
              <a:rPr lang="en-US" b="1" dirty="0" smtClean="0"/>
              <a:t>, </a:t>
            </a:r>
            <a:r>
              <a:rPr lang="en-US" b="1" dirty="0" err="1" smtClean="0"/>
              <a:t>Buat</a:t>
            </a:r>
            <a:r>
              <a:rPr lang="en-US" b="1" dirty="0" smtClean="0"/>
              <a:t> </a:t>
            </a:r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Bisnis</a:t>
            </a:r>
            <a:r>
              <a:rPr lang="en-US" b="1" dirty="0" smtClean="0"/>
              <a:t>, Timeline</a:t>
            </a:r>
          </a:p>
          <a:p>
            <a:r>
              <a:rPr lang="en-US" b="1" dirty="0" err="1" smtClean="0"/>
              <a:t>Riset</a:t>
            </a:r>
            <a:endParaRPr lang="en-US" b="1" dirty="0" smtClean="0"/>
          </a:p>
          <a:p>
            <a:r>
              <a:rPr lang="en-US" sz="5400" b="1" u="sng" dirty="0" smtClean="0">
                <a:solidFill>
                  <a:srgbClr val="FF0000"/>
                </a:solidFill>
              </a:rPr>
              <a:t>Support </a:t>
            </a:r>
            <a:r>
              <a:rPr lang="en-US" sz="5400" b="1" u="sng" dirty="0" err="1" smtClean="0">
                <a:solidFill>
                  <a:srgbClr val="FF0000"/>
                </a:solidFill>
              </a:rPr>
              <a:t>Teknologi</a:t>
            </a:r>
            <a:endParaRPr lang="en-US" sz="5400" b="1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</a:t>
            </a:r>
            <a:r>
              <a:rPr lang="en-US" b="1" dirty="0" err="1" smtClean="0"/>
              <a:t>Minggu</a:t>
            </a:r>
            <a:r>
              <a:rPr lang="en-US" b="1" dirty="0" smtClean="0"/>
              <a:t> </a:t>
            </a:r>
            <a:r>
              <a:rPr lang="en-US" b="1" dirty="0" err="1" smtClean="0"/>
              <a:t>Depan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b="1" dirty="0" smtClean="0"/>
              <a:t>KULIAH TAMU </a:t>
            </a:r>
            <a:r>
              <a:rPr lang="en-US" dirty="0" smtClean="0"/>
              <a:t>-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b="1" dirty="0" smtClean="0"/>
              <a:t>2 </a:t>
            </a:r>
            <a:r>
              <a:rPr lang="en-US" b="1" dirty="0" err="1" smtClean="0"/>
              <a:t>Oktober</a:t>
            </a:r>
            <a:r>
              <a:rPr lang="en-US" b="1" dirty="0" smtClean="0"/>
              <a:t> 2019</a:t>
            </a:r>
            <a:r>
              <a:rPr lang="en-US" dirty="0" smtClean="0"/>
              <a:t>, </a:t>
            </a:r>
            <a:r>
              <a:rPr lang="en-US" dirty="0" err="1" smtClean="0"/>
              <a:t>Hari</a:t>
            </a:r>
            <a:r>
              <a:rPr lang="en-US" dirty="0" smtClean="0"/>
              <a:t> / jam : </a:t>
            </a:r>
            <a:r>
              <a:rPr lang="en-US" b="1" dirty="0" err="1" smtClean="0"/>
              <a:t>Rabu</a:t>
            </a:r>
            <a:r>
              <a:rPr lang="en-US" b="1" dirty="0" smtClean="0"/>
              <a:t> / 08.30</a:t>
            </a:r>
            <a:r>
              <a:rPr lang="en-US" dirty="0" smtClean="0"/>
              <a:t>. </a:t>
            </a:r>
            <a:r>
              <a:rPr lang="en-US" b="1" dirty="0" err="1" smtClean="0"/>
              <a:t>Ruang</a:t>
            </a:r>
            <a:r>
              <a:rPr lang="en-US" b="1" dirty="0" smtClean="0"/>
              <a:t> Seminar </a:t>
            </a:r>
            <a:r>
              <a:rPr lang="en-US" b="1" dirty="0" err="1" smtClean="0"/>
              <a:t>Gedung</a:t>
            </a:r>
            <a:r>
              <a:rPr lang="en-US" b="1" dirty="0" smtClean="0"/>
              <a:t> J. Lt.5 – </a:t>
            </a:r>
            <a:r>
              <a:rPr lang="en-US" b="1" dirty="0" err="1" smtClean="0"/>
              <a:t>Wajib</a:t>
            </a:r>
            <a:r>
              <a:rPr lang="en-US" b="1" dirty="0" smtClean="0"/>
              <a:t> </a:t>
            </a:r>
            <a:r>
              <a:rPr lang="en-US" b="1" dirty="0" err="1" smtClean="0"/>
              <a:t>Hadir</a:t>
            </a:r>
            <a:r>
              <a:rPr lang="en-US" b="1" dirty="0" smtClean="0"/>
              <a:t> </a:t>
            </a:r>
            <a:r>
              <a:rPr lang="en-US" b="1" dirty="0" err="1" smtClean="0"/>
              <a:t>Bagi</a:t>
            </a:r>
            <a:r>
              <a:rPr lang="en-US" b="1" dirty="0" smtClean="0"/>
              <a:t> yang </a:t>
            </a:r>
            <a:r>
              <a:rPr lang="en-US" b="1" dirty="0" err="1" smtClean="0"/>
              <a:t>Kelas</a:t>
            </a:r>
            <a:r>
              <a:rPr lang="en-US" b="1" dirty="0" smtClean="0"/>
              <a:t> RPL</a:t>
            </a:r>
          </a:p>
          <a:p>
            <a:r>
              <a:rPr lang="en-US" dirty="0" err="1" smtClean="0"/>
              <a:t>Pembicaranya</a:t>
            </a:r>
            <a:r>
              <a:rPr lang="en-US" dirty="0" smtClean="0"/>
              <a:t> : </a:t>
            </a:r>
            <a:r>
              <a:rPr lang="en-US" b="1" dirty="0" err="1"/>
              <a:t>Miftachur</a:t>
            </a:r>
            <a:r>
              <a:rPr lang="en-US" b="1" dirty="0"/>
              <a:t> </a:t>
            </a:r>
            <a:r>
              <a:rPr lang="en-US" b="1" dirty="0" err="1" smtClean="0"/>
              <a:t>Robani</a:t>
            </a:r>
            <a:r>
              <a:rPr lang="en-US" b="1" dirty="0" smtClean="0"/>
              <a:t> (CMO lindungihutan.com)</a:t>
            </a:r>
          </a:p>
          <a:p>
            <a:r>
              <a:rPr lang="en-US" b="1" dirty="0" smtClean="0"/>
              <a:t>Supported by : 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67200"/>
            <a:ext cx="22288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68527"/>
            <a:ext cx="2675618" cy="267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63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RPL-1</vt:lpstr>
      <vt:lpstr>Kontrak Perkuliahan</vt:lpstr>
      <vt:lpstr>Project Startup</vt:lpstr>
      <vt:lpstr>STARTUP</vt:lpstr>
      <vt:lpstr>TUGAS 1</vt:lpstr>
      <vt:lpstr>Event Minggu Depan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</dc:title>
  <dc:creator>Ratih</dc:creator>
  <cp:lastModifiedBy>Ratih</cp:lastModifiedBy>
  <cp:revision>9</cp:revision>
  <dcterms:created xsi:type="dcterms:W3CDTF">2019-09-24T00:33:44Z</dcterms:created>
  <dcterms:modified xsi:type="dcterms:W3CDTF">2019-09-24T02:01:43Z</dcterms:modified>
</cp:coreProperties>
</file>