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AB27-EC8A-48B2-A415-0E3E88E2128E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7199-8E6C-4E28-BA16-2831C60C25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855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AB27-EC8A-48B2-A415-0E3E88E2128E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7199-8E6C-4E28-BA16-2831C60C25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7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AB27-EC8A-48B2-A415-0E3E88E2128E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7199-8E6C-4E28-BA16-2831C60C25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020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AB27-EC8A-48B2-A415-0E3E88E2128E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7199-8E6C-4E28-BA16-2831C60C25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27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AB27-EC8A-48B2-A415-0E3E88E2128E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7199-8E6C-4E28-BA16-2831C60C25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314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AB27-EC8A-48B2-A415-0E3E88E2128E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7199-8E6C-4E28-BA16-2831C60C25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860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AB27-EC8A-48B2-A415-0E3E88E2128E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7199-8E6C-4E28-BA16-2831C60C25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395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AB27-EC8A-48B2-A415-0E3E88E2128E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7199-8E6C-4E28-BA16-2831C60C25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500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AB27-EC8A-48B2-A415-0E3E88E2128E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7199-8E6C-4E28-BA16-2831C60C25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423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AB27-EC8A-48B2-A415-0E3E88E2128E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7199-8E6C-4E28-BA16-2831C60C25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9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AB27-EC8A-48B2-A415-0E3E88E2128E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7199-8E6C-4E28-BA16-2831C60C25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942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AB27-EC8A-48B2-A415-0E3E88E2128E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7199-8E6C-4E28-BA16-2831C60C25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13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852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Co-Founder</a:t>
            </a:r>
          </a:p>
          <a:p>
            <a:pPr marL="0" indent="0">
              <a:buNone/>
            </a:pPr>
            <a:r>
              <a:rPr lang="id-ID" dirty="0" smtClean="0"/>
              <a:t>	1. Rifal Budi Yuliano			(201851043)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2. Andika Eka Saputra			(201851044)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3. Bagus dwi nugraha			(201851045)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4. </a:t>
            </a:r>
            <a:r>
              <a:rPr lang="id-ID" smtClean="0"/>
              <a:t>Muhammad Rifqi Ramadhan 	(201851047)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	5. Leonanta Pramudya Kusuma	(201851048)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6. Muhammad Minwaal Dani		(201851049)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7. Moh Lukman Hakim		(201851050)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8. Agustina Wahyu R.P		(201851052)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9. Nafisul Faliqi			(201851054)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10. Vendy Alfi Prayudya		(201851062)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410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Masalah:</a:t>
            </a:r>
          </a:p>
          <a:p>
            <a:pPr marL="0" indent="0">
              <a:buNone/>
            </a:pPr>
            <a:r>
              <a:rPr lang="id-ID" dirty="0" smtClean="0"/>
              <a:t>- Tidak setiap orang melihat ataupun membaca papan pengumuman</a:t>
            </a:r>
          </a:p>
          <a:p>
            <a:pPr>
              <a:buFontTx/>
              <a:buChar char="-"/>
            </a:pPr>
            <a:r>
              <a:rPr lang="id-ID" dirty="0" smtClean="0"/>
              <a:t>Tidak Semua orang mengetahui informasi terbaru yang ada dalam papan pengumuman</a:t>
            </a:r>
          </a:p>
          <a:p>
            <a:pPr>
              <a:buFontTx/>
              <a:buChar char="-"/>
            </a:pPr>
            <a:r>
              <a:rPr lang="id-ID" dirty="0" smtClean="0"/>
              <a:t>Keterbatasan tempat dalam papan pengumunan</a:t>
            </a:r>
          </a:p>
        </p:txBody>
      </p:sp>
    </p:spTree>
    <p:extLst>
      <p:ext uri="{BB962C8B-B14F-4D97-AF65-F5344CB8AC3E}">
        <p14:creationId xmlns:p14="http://schemas.microsoft.com/office/powerpoint/2010/main" val="22904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Tujuan: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tujuan membuat aplikasi ini adalah untuk mempermudah seseorang untuk mencari event berdasarkan kategori, seperti event musik, seminar teknologi, event motor, dll.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389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Rencana Bisnis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5243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Timeline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5741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Rencana Bisnis</vt:lpstr>
      <vt:lpstr>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2019-10-14T12:27:48Z</dcterms:created>
  <dcterms:modified xsi:type="dcterms:W3CDTF">2019-10-14T13:24:35Z</dcterms:modified>
</cp:coreProperties>
</file>