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A40E-B0C7-400E-8D84-6B86936B73A4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0A75-C1A8-4E12-88D4-1F2D091B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SAW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Anastasya</a:t>
            </a:r>
            <a:r>
              <a:rPr lang="en-ID" dirty="0" smtClean="0"/>
              <a:t> L, 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Pelajari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diatas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excel </a:t>
            </a:r>
            <a:r>
              <a:rPr lang="en-ID" dirty="0" err="1" smtClean="0"/>
              <a:t>nya</a:t>
            </a:r>
            <a:endParaRPr lang="en-ID" dirty="0" smtClean="0"/>
          </a:p>
          <a:p>
            <a:r>
              <a:rPr lang="en-ID" dirty="0" err="1" smtClean="0"/>
              <a:t>Buatkan</a:t>
            </a:r>
            <a:r>
              <a:rPr lang="en-ID" dirty="0" smtClean="0"/>
              <a:t> </a:t>
            </a:r>
            <a:r>
              <a:rPr lang="en-ID" dirty="0" err="1" smtClean="0"/>
              <a:t>Grafik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slide 9</a:t>
            </a:r>
          </a:p>
          <a:p>
            <a:r>
              <a:rPr lang="en-ID" dirty="0" err="1" smtClean="0"/>
              <a:t>Kumpulkan</a:t>
            </a:r>
            <a:r>
              <a:rPr lang="en-ID" dirty="0" smtClean="0"/>
              <a:t> via </a:t>
            </a:r>
            <a:r>
              <a:rPr lang="en-ID" dirty="0" err="1" smtClean="0"/>
              <a:t>Sunan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SAW (Simple Additive Weighting)</a:t>
            </a:r>
          </a:p>
          <a:p>
            <a:endParaRPr lang="en-ID" dirty="0" smtClean="0"/>
          </a:p>
          <a:p>
            <a:r>
              <a:rPr lang="en-US" dirty="0" err="1"/>
              <a:t>Algoritma</a:t>
            </a:r>
            <a:r>
              <a:rPr lang="en-US" dirty="0"/>
              <a:t> SAW(</a:t>
            </a:r>
            <a:r>
              <a:rPr lang="en-US" i="1" dirty="0"/>
              <a:t>Simple Additive Weighting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SAW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berbobot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proses </a:t>
            </a:r>
            <a:r>
              <a:rPr lang="en-US" dirty="0" err="1"/>
              <a:t>normalisasi</a:t>
            </a:r>
            <a:r>
              <a:rPr lang="en-US" dirty="0"/>
              <a:t> matrix </a:t>
            </a:r>
            <a:r>
              <a:rPr lang="en-US" dirty="0" err="1"/>
              <a:t>keputusan</a:t>
            </a:r>
            <a:r>
              <a:rPr lang="en-US" dirty="0"/>
              <a:t> (x)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rating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9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r>
              <a:rPr lang="en-US" sz="3200" dirty="0" smtClean="0"/>
              <a:t> :</a:t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SAW UNTUK MENENTUKAN TINGKAT CALON PENERIMA BANTUAN PPA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0" y="1529099"/>
            <a:ext cx="7560839" cy="456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Rumus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Benefit / Cost????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924944"/>
            <a:ext cx="5904656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D" dirty="0" err="1" smtClean="0"/>
              <a:t>Misalkan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4 </a:t>
            </a:r>
            <a:r>
              <a:rPr lang="en-ID" dirty="0" err="1" smtClean="0"/>
              <a:t>alternatif</a:t>
            </a:r>
            <a:r>
              <a:rPr lang="en-ID" dirty="0" smtClean="0"/>
              <a:t> </a:t>
            </a:r>
            <a:r>
              <a:rPr lang="en-ID" dirty="0" err="1" smtClean="0"/>
              <a:t>calon</a:t>
            </a:r>
            <a:r>
              <a:rPr lang="en-ID" dirty="0" smtClean="0"/>
              <a:t> </a:t>
            </a:r>
            <a:r>
              <a:rPr lang="en-ID" dirty="0" err="1" smtClean="0"/>
              <a:t>penerima</a:t>
            </a:r>
            <a:r>
              <a:rPr lang="en-ID" dirty="0" smtClean="0"/>
              <a:t> </a:t>
            </a:r>
            <a:r>
              <a:rPr lang="en-ID" dirty="0" err="1" smtClean="0"/>
              <a:t>bantuan</a:t>
            </a:r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876256" cy="163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05263"/>
            <a:ext cx="6840759" cy="180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4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03621"/>
            <a:ext cx="8229600" cy="4525963"/>
          </a:xfrm>
        </p:spPr>
        <p:txBody>
          <a:bodyPr/>
          <a:lstStyle/>
          <a:p>
            <a:r>
              <a:rPr lang="en-ID" dirty="0" err="1" smtClean="0"/>
              <a:t>Hitung</a:t>
            </a:r>
            <a:r>
              <a:rPr lang="en-ID" dirty="0" smtClean="0"/>
              <a:t> </a:t>
            </a:r>
            <a:r>
              <a:rPr lang="en-ID" dirty="0" err="1" smtClean="0"/>
              <a:t>normalisasi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rumus</a:t>
            </a:r>
            <a:endParaRPr lang="en-ID" dirty="0" smtClean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7" y="3933056"/>
            <a:ext cx="749534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4"/>
            <a:ext cx="4915443" cy="18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02" y="1196752"/>
            <a:ext cx="4176464" cy="145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0152" y="2780928"/>
            <a:ext cx="246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 smtClean="0">
                <a:solidFill>
                  <a:srgbClr val="FF0000"/>
                </a:solidFill>
              </a:rPr>
              <a:t>=0.8/0.9(</a:t>
            </a:r>
            <a:r>
              <a:rPr lang="en-ID" sz="1400" b="1" dirty="0" err="1" smtClean="0">
                <a:solidFill>
                  <a:srgbClr val="FF0000"/>
                </a:solidFill>
              </a:rPr>
              <a:t>nilai</a:t>
            </a:r>
            <a:r>
              <a:rPr lang="en-ID" sz="1400" b="1" dirty="0" smtClean="0">
                <a:solidFill>
                  <a:srgbClr val="FF0000"/>
                </a:solidFill>
              </a:rPr>
              <a:t> max </a:t>
            </a:r>
            <a:r>
              <a:rPr lang="en-ID" sz="1400" b="1" dirty="0" err="1" smtClean="0">
                <a:solidFill>
                  <a:srgbClr val="FF0000"/>
                </a:solidFill>
              </a:rPr>
              <a:t>nya</a:t>
            </a:r>
            <a:r>
              <a:rPr lang="en-ID" sz="1400" b="1" dirty="0" smtClean="0">
                <a:solidFill>
                  <a:srgbClr val="FF0000"/>
                </a:solidFill>
              </a:rPr>
              <a:t>)=0.889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3923928" y="2934817"/>
            <a:ext cx="2016224" cy="135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9" y="2852936"/>
            <a:ext cx="792874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" y="548680"/>
            <a:ext cx="798349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749" y="6093296"/>
            <a:ext cx="39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FF0000"/>
                </a:solidFill>
              </a:rPr>
              <a:t>(0.88*0.4)+(0.35*0.556)+(0.25*1) = 0.8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7934" y="4509120"/>
            <a:ext cx="72792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8092"/>
            <a:ext cx="665291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412553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1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5" y="260648"/>
            <a:ext cx="6078537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6510337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112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SAW</vt:lpstr>
      <vt:lpstr>PowerPoint Presentation</vt:lpstr>
      <vt:lpstr> Contoh Kasus : MODEL SAW UNTUK MENENTUKAN TINGKAT CALON PENERIMA BANTUAN PPA</vt:lpstr>
      <vt:lpstr>Rumus</vt:lpstr>
      <vt:lpstr>Misalkan terdapat 4 alternatif calon penerima bantuan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SAW</dc:title>
  <dc:creator>Asus</dc:creator>
  <cp:lastModifiedBy>Windows User</cp:lastModifiedBy>
  <cp:revision>21</cp:revision>
  <dcterms:created xsi:type="dcterms:W3CDTF">2020-03-09T03:06:10Z</dcterms:created>
  <dcterms:modified xsi:type="dcterms:W3CDTF">2020-03-16T05:20:44Z</dcterms:modified>
</cp:coreProperties>
</file>