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D443-CDDC-45FC-AE13-8E96400CC7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303E-28FC-457A-A426-4E4ECB2E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D443-CDDC-45FC-AE13-8E96400CC7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303E-28FC-457A-A426-4E4ECB2E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0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D443-CDDC-45FC-AE13-8E96400CC7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303E-28FC-457A-A426-4E4ECB2E350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81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D443-CDDC-45FC-AE13-8E96400CC7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303E-28FC-457A-A426-4E4ECB2E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98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D443-CDDC-45FC-AE13-8E96400CC7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303E-28FC-457A-A426-4E4ECB2E35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341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D443-CDDC-45FC-AE13-8E96400CC7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303E-28FC-457A-A426-4E4ECB2E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4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D443-CDDC-45FC-AE13-8E96400CC7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303E-28FC-457A-A426-4E4ECB2E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31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D443-CDDC-45FC-AE13-8E96400CC7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303E-28FC-457A-A426-4E4ECB2E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D443-CDDC-45FC-AE13-8E96400CC7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303E-28FC-457A-A426-4E4ECB2E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5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D443-CDDC-45FC-AE13-8E96400CC7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303E-28FC-457A-A426-4E4ECB2E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D443-CDDC-45FC-AE13-8E96400CC7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303E-28FC-457A-A426-4E4ECB2E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6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D443-CDDC-45FC-AE13-8E96400CC7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303E-28FC-457A-A426-4E4ECB2E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9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D443-CDDC-45FC-AE13-8E96400CC7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303E-28FC-457A-A426-4E4ECB2E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D443-CDDC-45FC-AE13-8E96400CC7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303E-28FC-457A-A426-4E4ECB2E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9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D443-CDDC-45FC-AE13-8E96400CC7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303E-28FC-457A-A426-4E4ECB2E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9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D443-CDDC-45FC-AE13-8E96400CC7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303E-28FC-457A-A426-4E4ECB2E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2D443-CDDC-45FC-AE13-8E96400CC7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3A303E-28FC-457A-A426-4E4ECB2E3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7067" y="3052290"/>
            <a:ext cx="7766936" cy="998543"/>
          </a:xfrm>
        </p:spPr>
        <p:txBody>
          <a:bodyPr/>
          <a:lstStyle/>
          <a:p>
            <a:r>
              <a:rPr lang="id-ID" dirty="0" smtClean="0"/>
              <a:t>Tugas ARKOM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63712"/>
            <a:ext cx="7766936" cy="1096899"/>
          </a:xfrm>
        </p:spPr>
        <p:txBody>
          <a:bodyPr>
            <a:normAutofit/>
          </a:bodyPr>
          <a:lstStyle/>
          <a:p>
            <a:r>
              <a:rPr lang="id-ID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201851050 | Moh Lukman hakim | 2A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E:\LATIHAN LATIHAN DG\logo umk-universitas muria kudu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260" y="618183"/>
            <a:ext cx="2472743" cy="2434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64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34" y="759852"/>
            <a:ext cx="8596668" cy="579550"/>
          </a:xfrm>
        </p:spPr>
        <p:txBody>
          <a:bodyPr>
            <a:noAutofit/>
          </a:bodyPr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 untuk mengatasi perbedaan perkembangan antara prosessor dengan komponen komputer lainnya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77333" y="1468192"/>
            <a:ext cx="8956064" cy="4881093"/>
          </a:xfrm>
        </p:spPr>
        <p:txBody>
          <a:bodyPr>
            <a:normAutofit/>
          </a:bodyPr>
          <a:lstStyle/>
          <a:p>
            <a:pPr algn="just"/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Pada 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dasarnya metode yang diberlakukan hanya dengan mengidentifikasi processor dari perkembanganya. Setiap perubahannya itu di identifikasi dari segi bentuk 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 ukuran 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serta kinerja dalam pemrosesannya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: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Prediction : processor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mengamati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diproses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hampir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menebak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instruksi-instruksi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menyimpannya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buffer,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sibuk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Analysis : processor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tergantung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optimum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instruksi-instruksi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kenyataannya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dijadwalkan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tergantung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orisinal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mencegah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terjadinya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Speculative Execution 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predisksi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aliran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mengeksekusi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speculativ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terlebih dahulu sebelum waktu aktualnya dalam mengeksekusi program, </a:t>
            </a:r>
            <a:r>
              <a:rPr lang="id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 menyimpan </a:t>
            </a:r>
            <a:r>
              <a:rPr lang="id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hasilnya dalam lokasi sementara</a:t>
            </a:r>
          </a:p>
        </p:txBody>
      </p:sp>
    </p:spTree>
    <p:extLst>
      <p:ext uri="{BB962C8B-B14F-4D97-AF65-F5344CB8AC3E}">
        <p14:creationId xmlns:p14="http://schemas.microsoft.com/office/powerpoint/2010/main" val="7793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77335" y="1004551"/>
            <a:ext cx="8596668" cy="5228823"/>
          </a:xfrm>
        </p:spPr>
        <p:txBody>
          <a:bodyPr>
            <a:normAutofit/>
          </a:bodyPr>
          <a:lstStyle/>
          <a:p>
            <a:pPr algn="just"/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kecepatannya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terlebih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dahulu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(RAM, I/O equipment)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mengikutinya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Akhirnya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keseimbangan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macam-macam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Ada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seluruhnya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refleksikan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rancangan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bit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dicari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melebarkan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lintasan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bus yang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DRAM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ngga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melibatkan cache atau pola pem-bufferan lainnya pada keeping DRAM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bandwith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interkoneksi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hirarki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-buffer-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aliran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/>
              </a:buClr>
            </a:pPr>
            <a:endParaRPr lang="id-ID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Rancangan </a:t>
            </a: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atas tetap harus diperbaiki untuk mengatasi dua factor yang 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selalu timbul </a:t>
            </a: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Adanya </a:t>
            </a: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perubahan kinerja pada berbagai processor, bus, memori, dan 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 lyang </a:t>
            </a: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sangat berbeda antara satu dengan yang 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Aplikasi-aplikasi baru dan perangkat-perangkat peripheral baru selalu berubah sesuai dengan kebutuhan system dalam bentuk profil instruksi umum dan pola akses 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datanya.</a:t>
            </a:r>
            <a:endParaRPr lang="id-ID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endParaRPr lang="id-ID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3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1612"/>
            <a:ext cx="8596668" cy="415820"/>
          </a:xfrm>
        </p:spPr>
        <p:txBody>
          <a:bodyPr>
            <a:normAutofit/>
          </a:bodyPr>
          <a:lstStyle/>
          <a:p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Perbedaan utama teknologi CIRS dan RIS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017432"/>
            <a:ext cx="9033335" cy="5331853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RISC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perbedaannya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instruksinya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reduced).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RISC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CISC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filosofi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Filosofi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CISC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memindahkan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kerumitan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IC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menamam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ribuan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jutaan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transistor di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Bermacam-macam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mendekati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CISC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microcode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firmware internal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menterjemahkan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makro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memperlambat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instruksi-instruksi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aplikasi-aplikasi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single chip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CISC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pilihan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Sebaliknya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filosofi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RISC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rumit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membatasi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Kerumitan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diatasi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compiler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teorinya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mikroprosesor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mikroprosesor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low-cost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sebenarnya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RISC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dimanfaatkan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sistem-sistem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modern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RISC yang di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dilengkapi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superscalar, pipelining, caches memory, register-register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sebagainya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tujuannya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211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14490"/>
            <a:ext cx="8596668" cy="351426"/>
          </a:xfrm>
        </p:spPr>
        <p:txBody>
          <a:bodyPr>
            <a:normAutofit fontScale="90000"/>
          </a:bodyPr>
          <a:lstStyle/>
          <a:p>
            <a:r>
              <a:rPr lang="id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Penjelasan mengenai Benchmarks dan Embeded System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965916"/>
            <a:ext cx="8596668" cy="4421932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tindakan menjalankan program komputer, serangkaian program atau operasi lainnya untuk menilai kinerja relatif sebuah objek, biasanya dengan </a:t>
            </a: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menjalankan sejumlah test dan percobaan pada objek tersebut. 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Evaluasi </a:t>
            </a: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 benchmark ini biasanya akan menghasilkan hasil akhir berupa angka (skor).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 adalah sistem komputer yang dirancang khusus untuk tujuan tertentu demi meningkatkan fungsi suatu mesin. Sesuai artinya, “embedded” yang berarti “mencocokkan”, maka bagian 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dicocokan meliputi peranti keras dan bagian mekanis lain. Hal ini berlawanan dengan sistem umum seperti yang kita kenal 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 Personal </a:t>
            </a: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(PC) yang bisa menjalankan banyak perintah sekaligus tergantung pada 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pemrogramannya. Embedded </a:t>
            </a:r>
            <a:r>
              <a:rPr lang="id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ini didedikasikan untuk perintah spesifik, seperti rancangan desain untuk mengoptimasi mesin, pengurangan ukuran dan biaya produk, atau meningkatkan performa kerja</a:t>
            </a:r>
            <a:r>
              <a:rPr lang="id-ID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8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403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Times New Roman</vt:lpstr>
      <vt:lpstr>Trebuchet MS</vt:lpstr>
      <vt:lpstr>Wingdings</vt:lpstr>
      <vt:lpstr>Wingdings 3</vt:lpstr>
      <vt:lpstr>Facet</vt:lpstr>
      <vt:lpstr>Tugas ARKOM</vt:lpstr>
      <vt:lpstr>Metode untuk mengatasi perbedaan perkembangan antara prosessor dengan komponen komputer lainnya</vt:lpstr>
      <vt:lpstr>PowerPoint Presentation</vt:lpstr>
      <vt:lpstr>Perbedaan utama teknologi CIRS dan RIS</vt:lpstr>
      <vt:lpstr>Penjelasan mengenai Benchmarks dan Embeded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2019-03-27T08:25:26Z</dcterms:created>
  <dcterms:modified xsi:type="dcterms:W3CDTF">2019-03-27T12:44:10Z</dcterms:modified>
</cp:coreProperties>
</file>